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4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5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6.xml" ContentType="application/vnd.openxmlformats-officedocument.theme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831" r:id="rId3"/>
    <p:sldMasterId id="2147483833" r:id="rId4"/>
    <p:sldMasterId id="2147483857" r:id="rId5"/>
    <p:sldMasterId id="2147483904" r:id="rId6"/>
    <p:sldMasterId id="2147483979" r:id="rId7"/>
  </p:sldMasterIdLst>
  <p:notesMasterIdLst>
    <p:notesMasterId r:id="rId61"/>
  </p:notesMasterIdLst>
  <p:sldIdLst>
    <p:sldId id="257" r:id="rId8"/>
    <p:sldId id="275" r:id="rId9"/>
    <p:sldId id="1265" r:id="rId10"/>
    <p:sldId id="271" r:id="rId11"/>
    <p:sldId id="1266" r:id="rId12"/>
    <p:sldId id="1267" r:id="rId13"/>
    <p:sldId id="267" r:id="rId14"/>
    <p:sldId id="270" r:id="rId15"/>
    <p:sldId id="1263" r:id="rId16"/>
    <p:sldId id="1268" r:id="rId17"/>
    <p:sldId id="1270" r:id="rId18"/>
    <p:sldId id="272" r:id="rId19"/>
    <p:sldId id="273" r:id="rId20"/>
    <p:sldId id="274" r:id="rId21"/>
    <p:sldId id="276" r:id="rId22"/>
    <p:sldId id="277" r:id="rId23"/>
    <p:sldId id="386" r:id="rId24"/>
    <p:sldId id="1271" r:id="rId25"/>
    <p:sldId id="1272" r:id="rId26"/>
    <p:sldId id="1273" r:id="rId27"/>
    <p:sldId id="1297" r:id="rId28"/>
    <p:sldId id="289" r:id="rId29"/>
    <p:sldId id="1274" r:id="rId30"/>
    <p:sldId id="1275" r:id="rId31"/>
    <p:sldId id="1276" r:id="rId32"/>
    <p:sldId id="1277" r:id="rId33"/>
    <p:sldId id="1278" r:id="rId34"/>
    <p:sldId id="1279" r:id="rId35"/>
    <p:sldId id="1280" r:id="rId36"/>
    <p:sldId id="1281" r:id="rId37"/>
    <p:sldId id="1282" r:id="rId38"/>
    <p:sldId id="1283" r:id="rId39"/>
    <p:sldId id="1284" r:id="rId40"/>
    <p:sldId id="1285" r:id="rId41"/>
    <p:sldId id="1286" r:id="rId42"/>
    <p:sldId id="1287" r:id="rId43"/>
    <p:sldId id="1288" r:id="rId44"/>
    <p:sldId id="1289" r:id="rId45"/>
    <p:sldId id="1290" r:id="rId46"/>
    <p:sldId id="1291" r:id="rId47"/>
    <p:sldId id="1292" r:id="rId48"/>
    <p:sldId id="1293" r:id="rId49"/>
    <p:sldId id="305" r:id="rId50"/>
    <p:sldId id="307" r:id="rId51"/>
    <p:sldId id="309" r:id="rId52"/>
    <p:sldId id="306" r:id="rId53"/>
    <p:sldId id="308" r:id="rId54"/>
    <p:sldId id="310" r:id="rId55"/>
    <p:sldId id="1294" r:id="rId56"/>
    <p:sldId id="1295" r:id="rId57"/>
    <p:sldId id="266" r:id="rId58"/>
    <p:sldId id="263" r:id="rId59"/>
    <p:sldId id="129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5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EDE79-3720-4038-9F6F-CD0825976D7F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21E51-82E5-422F-97C4-17BE5BA4B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07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C3707-7095-814B-9068-7319874AB8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376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C3707-7095-814B-9068-7319874AB8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027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C3707-7095-814B-9068-7319874AB8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650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C3707-7095-814B-9068-7319874AB8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66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DACCB-1D2B-1441-9764-D045B6393906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0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png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1/3/2023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154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1/3/2023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81197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106" y="3356992"/>
            <a:ext cx="1727029" cy="14401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727135" y="3355377"/>
            <a:ext cx="2160427" cy="145631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3887563" y="3348684"/>
            <a:ext cx="2208437" cy="14401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6096000" y="3348684"/>
            <a:ext cx="2160427" cy="1523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256427" y="3348684"/>
            <a:ext cx="2160427" cy="14401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0416855" y="3356992"/>
            <a:ext cx="1775146" cy="14401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70927" y="4293096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0927" y="4677139"/>
            <a:ext cx="2081760" cy="1392155"/>
          </a:xfrm>
        </p:spPr>
        <p:txBody>
          <a:bodyPr anchor="t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862012" y="4293096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62012" y="4677139"/>
            <a:ext cx="2081760" cy="1392155"/>
          </a:xfrm>
        </p:spPr>
        <p:txBody>
          <a:bodyPr anchor="t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5054410" y="4293096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54410" y="4677139"/>
            <a:ext cx="2081760" cy="1392155"/>
          </a:xfrm>
        </p:spPr>
        <p:txBody>
          <a:bodyPr anchor="t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232189" y="4293096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232189" y="4677139"/>
            <a:ext cx="2081760" cy="1392155"/>
          </a:xfrm>
        </p:spPr>
        <p:txBody>
          <a:bodyPr anchor="t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08655" y="4293097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408655" y="4677140"/>
            <a:ext cx="2081760" cy="1392155"/>
          </a:xfrm>
        </p:spPr>
        <p:txBody>
          <a:bodyPr anchor="t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 useBgFill="1">
        <p:nvSpPr>
          <p:cNvPr id="40" name="円/楕円 39"/>
          <p:cNvSpPr/>
          <p:nvPr userDrawn="1"/>
        </p:nvSpPr>
        <p:spPr>
          <a:xfrm>
            <a:off x="958983" y="2660915"/>
            <a:ext cx="1536304" cy="1536171"/>
          </a:xfrm>
          <a:prstGeom prst="ellipse">
            <a:avLst/>
          </a:prstGeom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65702" y="3213117"/>
            <a:ext cx="1513384" cy="431767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 useBgFill="1">
        <p:nvSpPr>
          <p:cNvPr id="42" name="円/楕円 41"/>
          <p:cNvSpPr/>
          <p:nvPr userDrawn="1"/>
        </p:nvSpPr>
        <p:spPr>
          <a:xfrm>
            <a:off x="3119411" y="2667013"/>
            <a:ext cx="1536304" cy="1536171"/>
          </a:xfrm>
          <a:prstGeom prst="ellipse">
            <a:avLst/>
          </a:prstGeom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3126130" y="3219215"/>
            <a:ext cx="1513384" cy="431767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 useBgFill="1">
        <p:nvSpPr>
          <p:cNvPr id="44" name="円/楕円 43"/>
          <p:cNvSpPr/>
          <p:nvPr userDrawn="1"/>
        </p:nvSpPr>
        <p:spPr>
          <a:xfrm>
            <a:off x="5327848" y="2660915"/>
            <a:ext cx="1536304" cy="1536171"/>
          </a:xfrm>
          <a:prstGeom prst="ellipse">
            <a:avLst/>
          </a:prstGeom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5334567" y="3213117"/>
            <a:ext cx="1513384" cy="431767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 useBgFill="1">
        <p:nvSpPr>
          <p:cNvPr id="46" name="円/楕円 45"/>
          <p:cNvSpPr/>
          <p:nvPr userDrawn="1"/>
        </p:nvSpPr>
        <p:spPr>
          <a:xfrm>
            <a:off x="7488275" y="2642835"/>
            <a:ext cx="1536304" cy="1536171"/>
          </a:xfrm>
          <a:prstGeom prst="ellipse">
            <a:avLst/>
          </a:prstGeom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7494994" y="3195037"/>
            <a:ext cx="1513384" cy="431767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 useBgFill="1">
        <p:nvSpPr>
          <p:cNvPr id="48" name="円/楕円 47"/>
          <p:cNvSpPr/>
          <p:nvPr userDrawn="1"/>
        </p:nvSpPr>
        <p:spPr>
          <a:xfrm>
            <a:off x="9648703" y="2660915"/>
            <a:ext cx="1536304" cy="1536171"/>
          </a:xfrm>
          <a:prstGeom prst="ellipse">
            <a:avLst/>
          </a:prstGeom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655422" y="3213117"/>
            <a:ext cx="1513384" cy="431767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66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500"/>
                            </p:stCondLst>
                            <p:childTnLst>
                              <p:par>
                                <p:cTn id="130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106" y="3356992"/>
            <a:ext cx="1727029" cy="14401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727135" y="3355377"/>
            <a:ext cx="2160427" cy="145631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3887563" y="3348684"/>
            <a:ext cx="2208437" cy="14401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6096000" y="3348684"/>
            <a:ext cx="2160427" cy="1523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256427" y="3348684"/>
            <a:ext cx="2160427" cy="14401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0416855" y="3356992"/>
            <a:ext cx="1775146" cy="14401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70927" y="4293096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0927" y="4677139"/>
            <a:ext cx="2081760" cy="1392155"/>
          </a:xfrm>
        </p:spPr>
        <p:txBody>
          <a:bodyPr anchor="t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862012" y="4293096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62012" y="4677139"/>
            <a:ext cx="2081760" cy="1392155"/>
          </a:xfrm>
        </p:spPr>
        <p:txBody>
          <a:bodyPr anchor="t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5054410" y="4293096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54410" y="4677139"/>
            <a:ext cx="2081760" cy="1392155"/>
          </a:xfrm>
        </p:spPr>
        <p:txBody>
          <a:bodyPr anchor="t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232189" y="4293096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232189" y="4677139"/>
            <a:ext cx="2081760" cy="1392155"/>
          </a:xfrm>
        </p:spPr>
        <p:txBody>
          <a:bodyPr anchor="t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08655" y="4293097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408655" y="4677140"/>
            <a:ext cx="2081760" cy="1392155"/>
          </a:xfrm>
        </p:spPr>
        <p:txBody>
          <a:bodyPr anchor="t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円/楕円 39"/>
          <p:cNvSpPr/>
          <p:nvPr userDrawn="1"/>
        </p:nvSpPr>
        <p:spPr>
          <a:xfrm>
            <a:off x="958983" y="2660915"/>
            <a:ext cx="1536304" cy="1536171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65702" y="3213117"/>
            <a:ext cx="1513384" cy="431767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3119411" y="2667013"/>
            <a:ext cx="1536304" cy="1536171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3126130" y="3219215"/>
            <a:ext cx="1513384" cy="431767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5327848" y="2660915"/>
            <a:ext cx="1536304" cy="1536171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5334567" y="3213117"/>
            <a:ext cx="1513384" cy="431767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7488275" y="2642835"/>
            <a:ext cx="1536304" cy="1536171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7494994" y="3195037"/>
            <a:ext cx="1513384" cy="431767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9648703" y="2660915"/>
            <a:ext cx="1536304" cy="1536171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655422" y="3213117"/>
            <a:ext cx="1513384" cy="431767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2111558" y="2276872"/>
            <a:ext cx="480492" cy="480450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0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4367658" y="2276872"/>
            <a:ext cx="480492" cy="480450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6528233" y="2276872"/>
            <a:ext cx="480492" cy="480450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8784333" y="2276872"/>
            <a:ext cx="480492" cy="480450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10944563" y="2276872"/>
            <a:ext cx="480492" cy="480450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1618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250"/>
                            </p:stCondLst>
                            <p:childTnLst>
                              <p:par>
                                <p:cTn id="8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25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750"/>
                            </p:stCondLst>
                            <p:childTnLst>
                              <p:par>
                                <p:cTn id="10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750"/>
                            </p:stCondLst>
                            <p:childTnLst>
                              <p:par>
                                <p:cTn id="14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50" grpId="0"/>
      <p:bldP spid="51" grpId="0"/>
      <p:bldP spid="52" grpId="0"/>
      <p:bldP spid="53" grpId="0"/>
    </p:bldLst>
  </p:timing>
  <p:hf hd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70927" y="4053069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0927" y="4437112"/>
            <a:ext cx="2081760" cy="1392155"/>
          </a:xfrm>
        </p:spPr>
        <p:txBody>
          <a:bodyPr anchor="t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円/楕円 53"/>
          <p:cNvSpPr/>
          <p:nvPr userDrawn="1"/>
        </p:nvSpPr>
        <p:spPr>
          <a:xfrm>
            <a:off x="1298097" y="2948947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55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1515264" y="3152970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56" name="グループ化 55"/>
          <p:cNvGrpSpPr/>
          <p:nvPr userDrawn="1"/>
        </p:nvGrpSpPr>
        <p:grpSpPr>
          <a:xfrm>
            <a:off x="958983" y="1937524"/>
            <a:ext cx="1518394" cy="867407"/>
            <a:chOff x="3409429" y="2695228"/>
            <a:chExt cx="2277393" cy="1301110"/>
          </a:xfrm>
        </p:grpSpPr>
        <p:sp>
          <p:nvSpPr>
            <p:cNvPr id="57" name="正方形/長方形 5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58" name="二等辺三角形 5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</p:grpSp>
      <p:sp>
        <p:nvSpPr>
          <p:cNvPr id="59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1037092" y="2081540"/>
            <a:ext cx="1344266" cy="541741"/>
          </a:xfrm>
        </p:spPr>
        <p:txBody>
          <a:bodyPr anchor="ctr">
            <a:normAutofit/>
          </a:bodyPr>
          <a:lstStyle>
            <a:lvl1pPr algn="ctr">
              <a:lnSpc>
                <a:spcPts val="1333"/>
              </a:lnSpc>
              <a:defRPr sz="2667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7" name="直線コネクタ 6"/>
          <p:cNvCxnSpPr>
            <a:endCxn id="54" idx="2"/>
          </p:cNvCxnSpPr>
          <p:nvPr userDrawn="1"/>
        </p:nvCxnSpPr>
        <p:spPr>
          <a:xfrm>
            <a:off x="0" y="3368993"/>
            <a:ext cx="129809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2862012" y="4053069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2862012" y="4437112"/>
            <a:ext cx="2081760" cy="1392155"/>
          </a:xfrm>
        </p:spPr>
        <p:txBody>
          <a:bodyPr anchor="t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3489183" y="2948947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64" name="図プレースホルダー 5"/>
          <p:cNvSpPr>
            <a:spLocks noGrp="1"/>
          </p:cNvSpPr>
          <p:nvPr>
            <p:ph type="pic" sz="quarter" idx="57" hasCustomPrompt="1"/>
          </p:nvPr>
        </p:nvSpPr>
        <p:spPr>
          <a:xfrm>
            <a:off x="3706350" y="3152970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65" name="グループ化 64"/>
          <p:cNvGrpSpPr/>
          <p:nvPr userDrawn="1"/>
        </p:nvGrpSpPr>
        <p:grpSpPr>
          <a:xfrm>
            <a:off x="3150069" y="1937524"/>
            <a:ext cx="1518394" cy="867407"/>
            <a:chOff x="3409429" y="2695228"/>
            <a:chExt cx="2277393" cy="1301110"/>
          </a:xfrm>
        </p:grpSpPr>
        <p:sp>
          <p:nvSpPr>
            <p:cNvPr id="66" name="正方形/長方形 65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67" name="二等辺三角形 66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</p:grpSp>
      <p:sp>
        <p:nvSpPr>
          <p:cNvPr id="68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3228177" y="2081540"/>
            <a:ext cx="1344266" cy="541741"/>
          </a:xfrm>
        </p:spPr>
        <p:txBody>
          <a:bodyPr anchor="ctr">
            <a:normAutofit/>
          </a:bodyPr>
          <a:lstStyle>
            <a:lvl1pPr algn="ctr">
              <a:lnSpc>
                <a:spcPts val="1333"/>
              </a:lnSpc>
              <a:defRPr sz="2667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69" name="直線コネクタ 68"/>
          <p:cNvCxnSpPr>
            <a:stCxn id="54" idx="6"/>
            <a:endCxn id="63" idx="2"/>
          </p:cNvCxnSpPr>
          <p:nvPr userDrawn="1"/>
        </p:nvCxnSpPr>
        <p:spPr>
          <a:xfrm>
            <a:off x="2138264" y="3368993"/>
            <a:ext cx="1350919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5054591" y="4053069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5054591" y="4437112"/>
            <a:ext cx="2081760" cy="1392155"/>
          </a:xfrm>
        </p:spPr>
        <p:txBody>
          <a:bodyPr anchor="t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円/楕円 79"/>
          <p:cNvSpPr/>
          <p:nvPr userDrawn="1"/>
        </p:nvSpPr>
        <p:spPr>
          <a:xfrm>
            <a:off x="5681762" y="2948947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81" name="図プレースホルダー 5"/>
          <p:cNvSpPr>
            <a:spLocks noGrp="1"/>
          </p:cNvSpPr>
          <p:nvPr>
            <p:ph type="pic" sz="quarter" idx="61" hasCustomPrompt="1"/>
          </p:nvPr>
        </p:nvSpPr>
        <p:spPr>
          <a:xfrm>
            <a:off x="5898929" y="3152970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82" name="グループ化 81"/>
          <p:cNvGrpSpPr/>
          <p:nvPr userDrawn="1"/>
        </p:nvGrpSpPr>
        <p:grpSpPr>
          <a:xfrm>
            <a:off x="5342648" y="1937524"/>
            <a:ext cx="1518394" cy="867407"/>
            <a:chOff x="3409429" y="2695228"/>
            <a:chExt cx="2277393" cy="1301110"/>
          </a:xfrm>
        </p:grpSpPr>
        <p:sp>
          <p:nvSpPr>
            <p:cNvPr id="83" name="正方形/長方形 8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84" name="二等辺三角形 8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</p:grpSp>
      <p:sp>
        <p:nvSpPr>
          <p:cNvPr id="85" name="テキスト プレースホルダー 70"/>
          <p:cNvSpPr>
            <a:spLocks noGrp="1"/>
          </p:cNvSpPr>
          <p:nvPr>
            <p:ph type="body" sz="quarter" idx="62" hasCustomPrompt="1"/>
          </p:nvPr>
        </p:nvSpPr>
        <p:spPr>
          <a:xfrm>
            <a:off x="5420756" y="2081540"/>
            <a:ext cx="1344266" cy="541741"/>
          </a:xfrm>
        </p:spPr>
        <p:txBody>
          <a:bodyPr anchor="ctr">
            <a:normAutofit/>
          </a:bodyPr>
          <a:lstStyle>
            <a:lvl1pPr algn="ctr">
              <a:lnSpc>
                <a:spcPts val="1333"/>
              </a:lnSpc>
              <a:defRPr sz="2667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86" name="直線コネクタ 85"/>
          <p:cNvCxnSpPr>
            <a:stCxn id="63" idx="6"/>
            <a:endCxn id="80" idx="2"/>
          </p:cNvCxnSpPr>
          <p:nvPr userDrawn="1"/>
        </p:nvCxnSpPr>
        <p:spPr>
          <a:xfrm>
            <a:off x="4329349" y="3368993"/>
            <a:ext cx="135241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7248228" y="4053069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7248228" y="4437112"/>
            <a:ext cx="2081760" cy="1392155"/>
          </a:xfrm>
        </p:spPr>
        <p:txBody>
          <a:bodyPr anchor="t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円/楕円 88"/>
          <p:cNvSpPr/>
          <p:nvPr userDrawn="1"/>
        </p:nvSpPr>
        <p:spPr>
          <a:xfrm>
            <a:off x="7875399" y="2948947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90" name="図プレースホルダー 5"/>
          <p:cNvSpPr>
            <a:spLocks noGrp="1"/>
          </p:cNvSpPr>
          <p:nvPr>
            <p:ph type="pic" sz="quarter" idx="65" hasCustomPrompt="1"/>
          </p:nvPr>
        </p:nvSpPr>
        <p:spPr>
          <a:xfrm>
            <a:off x="8092566" y="3152970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91" name="グループ化 90"/>
          <p:cNvGrpSpPr/>
          <p:nvPr userDrawn="1"/>
        </p:nvGrpSpPr>
        <p:grpSpPr>
          <a:xfrm>
            <a:off x="7536285" y="1937524"/>
            <a:ext cx="1518394" cy="867407"/>
            <a:chOff x="3409429" y="2695228"/>
            <a:chExt cx="2277393" cy="1301110"/>
          </a:xfrm>
        </p:grpSpPr>
        <p:sp>
          <p:nvSpPr>
            <p:cNvPr id="92" name="正方形/長方形 91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93" name="二等辺三角形 92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</p:grpSp>
      <p:sp>
        <p:nvSpPr>
          <p:cNvPr id="94" name="テキスト プレースホルダー 70"/>
          <p:cNvSpPr>
            <a:spLocks noGrp="1"/>
          </p:cNvSpPr>
          <p:nvPr>
            <p:ph type="body" sz="quarter" idx="66" hasCustomPrompt="1"/>
          </p:nvPr>
        </p:nvSpPr>
        <p:spPr>
          <a:xfrm>
            <a:off x="7614393" y="2081540"/>
            <a:ext cx="1344266" cy="541741"/>
          </a:xfrm>
        </p:spPr>
        <p:txBody>
          <a:bodyPr anchor="ctr">
            <a:normAutofit/>
          </a:bodyPr>
          <a:lstStyle>
            <a:lvl1pPr algn="ctr">
              <a:lnSpc>
                <a:spcPts val="1333"/>
              </a:lnSpc>
              <a:defRPr sz="2667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95" name="直線コネクタ 94"/>
          <p:cNvCxnSpPr>
            <a:stCxn id="80" idx="6"/>
            <a:endCxn id="89" idx="2"/>
          </p:cNvCxnSpPr>
          <p:nvPr userDrawn="1"/>
        </p:nvCxnSpPr>
        <p:spPr>
          <a:xfrm>
            <a:off x="6521928" y="3368993"/>
            <a:ext cx="1353471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9439313" y="4053069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9439313" y="4437112"/>
            <a:ext cx="2081760" cy="1392155"/>
          </a:xfrm>
        </p:spPr>
        <p:txBody>
          <a:bodyPr anchor="t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円/楕円 97"/>
          <p:cNvSpPr/>
          <p:nvPr userDrawn="1"/>
        </p:nvSpPr>
        <p:spPr>
          <a:xfrm>
            <a:off x="10066484" y="2948947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99" name="図プレースホルダー 5"/>
          <p:cNvSpPr>
            <a:spLocks noGrp="1"/>
          </p:cNvSpPr>
          <p:nvPr>
            <p:ph type="pic" sz="quarter" idx="69" hasCustomPrompt="1"/>
          </p:nvPr>
        </p:nvSpPr>
        <p:spPr>
          <a:xfrm>
            <a:off x="10283651" y="3152970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9727370" y="1937524"/>
            <a:ext cx="1518394" cy="867407"/>
            <a:chOff x="3409429" y="2695228"/>
            <a:chExt cx="2277393" cy="1301110"/>
          </a:xfrm>
        </p:grpSpPr>
        <p:sp>
          <p:nvSpPr>
            <p:cNvPr id="101" name="正方形/長方形 100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102" name="二等辺三角形 101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</p:grpSp>
      <p:sp>
        <p:nvSpPr>
          <p:cNvPr id="103" name="テキスト プレースホルダー 70"/>
          <p:cNvSpPr>
            <a:spLocks noGrp="1"/>
          </p:cNvSpPr>
          <p:nvPr>
            <p:ph type="body" sz="quarter" idx="70" hasCustomPrompt="1"/>
          </p:nvPr>
        </p:nvSpPr>
        <p:spPr>
          <a:xfrm>
            <a:off x="9805479" y="2081540"/>
            <a:ext cx="1344266" cy="541741"/>
          </a:xfrm>
        </p:spPr>
        <p:txBody>
          <a:bodyPr anchor="ctr">
            <a:normAutofit/>
          </a:bodyPr>
          <a:lstStyle>
            <a:lvl1pPr algn="ctr">
              <a:lnSpc>
                <a:spcPts val="1333"/>
              </a:lnSpc>
              <a:defRPr sz="2667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104" name="直線コネクタ 103"/>
          <p:cNvCxnSpPr>
            <a:stCxn id="89" idx="6"/>
            <a:endCxn id="98" idx="2"/>
          </p:cNvCxnSpPr>
          <p:nvPr userDrawn="1"/>
        </p:nvCxnSpPr>
        <p:spPr>
          <a:xfrm>
            <a:off x="8715565" y="3368993"/>
            <a:ext cx="1350919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>
            <a:stCxn id="98" idx="6"/>
          </p:cNvCxnSpPr>
          <p:nvPr userDrawn="1"/>
        </p:nvCxnSpPr>
        <p:spPr>
          <a:xfrm>
            <a:off x="10906651" y="3368993"/>
            <a:ext cx="1285350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6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2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750"/>
                            </p:stCondLst>
                            <p:childTnLst>
                              <p:par>
                                <p:cTn id="1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250"/>
                            </p:stCondLst>
                            <p:childTnLst>
                              <p:par>
                                <p:cTn id="13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750"/>
                            </p:stCondLst>
                            <p:childTnLst>
                              <p:par>
                                <p:cTn id="1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5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/>
      <p:bldP spid="59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/>
      <p:bldP spid="68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  <p:bldP spid="81" grpId="0"/>
      <p:bldP spid="85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9" grpId="0" animBg="1"/>
      <p:bldP spid="90" grpId="0"/>
      <p:bldP spid="94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8" grpId="0" animBg="1"/>
      <p:bldP spid="99" grpId="0"/>
      <p:bldP spid="103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/>
          <p:cNvGrpSpPr/>
          <p:nvPr userDrawn="1"/>
        </p:nvGrpSpPr>
        <p:grpSpPr>
          <a:xfrm>
            <a:off x="8208418" y="3693366"/>
            <a:ext cx="2976589" cy="2279917"/>
            <a:chOff x="1438350" y="5540049"/>
            <a:chExt cx="4464496" cy="3419875"/>
          </a:xfrm>
        </p:grpSpPr>
        <p:sp>
          <p:nvSpPr>
            <p:cNvPr id="28" name="正方形/長方形 27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29" name="二等辺三角形 28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</p:grpSp>
      <p:grpSp>
        <p:nvGrpSpPr>
          <p:cNvPr id="23" name="グループ化 22"/>
          <p:cNvGrpSpPr/>
          <p:nvPr userDrawn="1"/>
        </p:nvGrpSpPr>
        <p:grpSpPr>
          <a:xfrm>
            <a:off x="4607759" y="3693366"/>
            <a:ext cx="2976589" cy="2279917"/>
            <a:chOff x="1438350" y="5540049"/>
            <a:chExt cx="4464496" cy="3419875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26" name="二等辺三角形 25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958983" y="3693366"/>
            <a:ext cx="2976589" cy="2279917"/>
            <a:chOff x="1438350" y="5540049"/>
            <a:chExt cx="4464496" cy="3419875"/>
          </a:xfrm>
        </p:grpSpPr>
        <p:sp>
          <p:nvSpPr>
            <p:cNvPr id="20" name="正方形/長方形 19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21" name="二等辺三角形 20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正方形/長方形 7"/>
          <p:cNvSpPr/>
          <p:nvPr userDrawn="1"/>
        </p:nvSpPr>
        <p:spPr>
          <a:xfrm>
            <a:off x="106" y="3392996"/>
            <a:ext cx="12191894" cy="72008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4" name="円/楕円 3"/>
          <p:cNvSpPr/>
          <p:nvPr userDrawn="1"/>
        </p:nvSpPr>
        <p:spPr>
          <a:xfrm>
            <a:off x="2255240" y="3236979"/>
            <a:ext cx="384076" cy="384043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5903433" y="3236979"/>
            <a:ext cx="384076" cy="384043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9504674" y="3236979"/>
            <a:ext cx="384076" cy="384043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006993" y="2024844"/>
            <a:ext cx="2928579" cy="1152128"/>
          </a:xfrm>
        </p:spPr>
        <p:txBody>
          <a:bodyPr anchor="ctr">
            <a:noAutofit/>
          </a:bodyPr>
          <a:lstStyle>
            <a:lvl1pPr algn="ctr">
              <a:defRPr sz="10001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631181" y="2024844"/>
            <a:ext cx="2928579" cy="1152128"/>
          </a:xfrm>
        </p:spPr>
        <p:txBody>
          <a:bodyPr anchor="ctr">
            <a:noAutofit/>
          </a:bodyPr>
          <a:lstStyle>
            <a:lvl1pPr algn="ctr">
              <a:defRPr sz="10001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256427" y="2024844"/>
            <a:ext cx="2928579" cy="1152128"/>
          </a:xfrm>
        </p:spPr>
        <p:txBody>
          <a:bodyPr anchor="ctr">
            <a:noAutofit/>
          </a:bodyPr>
          <a:lstStyle>
            <a:lvl1pPr algn="ctr">
              <a:defRPr sz="10001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993" y="4005064"/>
            <a:ext cx="2880570" cy="1872208"/>
          </a:xfrm>
        </p:spPr>
        <p:txBody>
          <a:bodyPr anchor="ctr">
            <a:noAutofit/>
          </a:bodyPr>
          <a:lstStyle>
            <a:lvl1pPr marL="228611" indent="-228611" algn="l">
              <a:buClr>
                <a:schemeClr val="accent1"/>
              </a:buClr>
              <a:buFont typeface="Wingdings" panose="05000000000000000000" pitchFamily="2" charset="2"/>
              <a:buChar char="q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Item</a:t>
            </a:r>
          </a:p>
          <a:p>
            <a:pPr lvl="0"/>
            <a:r>
              <a:rPr lang="en-US" altLang="ja-JP" dirty="0"/>
              <a:t>Item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4655714" y="4005064"/>
            <a:ext cx="2880571" cy="1872208"/>
          </a:xfrm>
        </p:spPr>
        <p:txBody>
          <a:bodyPr anchor="ctr">
            <a:noAutofit/>
          </a:bodyPr>
          <a:lstStyle>
            <a:lvl1pPr marL="228611" indent="-228611" algn="l">
              <a:buClr>
                <a:schemeClr val="accent1"/>
              </a:buClr>
              <a:buFont typeface="Wingdings" panose="05000000000000000000" pitchFamily="2" charset="2"/>
              <a:buChar char="q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Item </a:t>
            </a:r>
          </a:p>
          <a:p>
            <a:pPr lvl="0"/>
            <a:r>
              <a:rPr lang="en-US" altLang="ja-JP" dirty="0"/>
              <a:t>Item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8256427" y="4005064"/>
            <a:ext cx="2880570" cy="1872208"/>
          </a:xfrm>
        </p:spPr>
        <p:txBody>
          <a:bodyPr anchor="ctr">
            <a:noAutofit/>
          </a:bodyPr>
          <a:lstStyle>
            <a:lvl1pPr marL="228611" indent="-228611" algn="l">
              <a:buClr>
                <a:schemeClr val="accent1"/>
              </a:buClr>
              <a:buFont typeface="Wingdings" panose="05000000000000000000" pitchFamily="2" charset="2"/>
              <a:buChar char="q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Item</a:t>
            </a:r>
          </a:p>
          <a:p>
            <a:pPr lvl="0"/>
            <a:r>
              <a:rPr lang="en-US" altLang="ja-JP" dirty="0"/>
              <a:t>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03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4" grpId="0" animBg="1"/>
      <p:bldP spid="10" grpId="0" animBg="1"/>
      <p:bldP spid="12" grpId="0" animBg="1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3123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N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2917" y="2084851"/>
            <a:ext cx="10946166" cy="3024336"/>
          </a:xfrm>
        </p:spPr>
        <p:txBody>
          <a:bodyPr anchor="ctr">
            <a:noAutofit/>
          </a:bodyPr>
          <a:lstStyle>
            <a:lvl1pPr algn="l">
              <a:spcBef>
                <a:spcPts val="733"/>
              </a:spcBef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6713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2917" y="2564904"/>
            <a:ext cx="10896966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2917" y="2996952"/>
            <a:ext cx="10896966" cy="1536171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2917" y="1892829"/>
            <a:ext cx="10896966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2917" y="2324877"/>
            <a:ext cx="10896966" cy="1536171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4107" y="4053069"/>
            <a:ext cx="10896966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24107" y="4485117"/>
            <a:ext cx="10896966" cy="1536171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93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318586" y="1556809"/>
            <a:ext cx="11707075" cy="2784475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9088" h="4176712">
                <a:moveTo>
                  <a:pt x="2400300" y="0"/>
                </a:moveTo>
                <a:lnTo>
                  <a:pt x="17559088" y="0"/>
                </a:lnTo>
                <a:lnTo>
                  <a:pt x="15146088" y="4176712"/>
                </a:lnTo>
                <a:lnTo>
                  <a:pt x="0" y="4164012"/>
                </a:lnTo>
                <a:lnTo>
                  <a:pt x="240030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2917" y="4677139"/>
            <a:ext cx="10898156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2917" y="5109187"/>
            <a:ext cx="10898156" cy="1126706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0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938681" y="2762288"/>
            <a:ext cx="4507866" cy="6096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1" name="コンテンツ プレースホルダー 11"/>
          <p:cNvSpPr>
            <a:spLocks noGrp="1"/>
          </p:cNvSpPr>
          <p:nvPr>
            <p:ph sz="quarter" idx="19" hasCustomPrompt="1"/>
          </p:nvPr>
        </p:nvSpPr>
        <p:spPr>
          <a:xfrm rot="18000000">
            <a:off x="8641794" y="2762288"/>
            <a:ext cx="4507866" cy="6096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459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645250" y="1643838"/>
            <a:ext cx="5672127" cy="2553247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Add Image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0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373673" y="2712560"/>
            <a:ext cx="3924536" cy="6096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1" name="コンテンツ プレースホルダー 11"/>
          <p:cNvSpPr>
            <a:spLocks noGrp="1"/>
          </p:cNvSpPr>
          <p:nvPr>
            <p:ph sz="quarter" idx="19" hasCustomPrompt="1"/>
          </p:nvPr>
        </p:nvSpPr>
        <p:spPr>
          <a:xfrm rot="18000000">
            <a:off x="3422710" y="2509698"/>
            <a:ext cx="3924536" cy="6096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6063714" y="2093863"/>
            <a:ext cx="5672127" cy="2553247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2917" y="4437111"/>
            <a:ext cx="4032798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2917" y="4869160"/>
            <a:ext cx="4032798" cy="864096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095471" y="4896731"/>
            <a:ext cx="4032798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095471" y="5328779"/>
            <a:ext cx="4032798" cy="864096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23" hasCustomPrompt="1"/>
          </p:nvPr>
        </p:nvSpPr>
        <p:spPr>
          <a:xfrm rot="18000000">
            <a:off x="8841174" y="2959724"/>
            <a:ext cx="3924536" cy="6096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5" name="コンテンツ プレースホルダー 11"/>
          <p:cNvSpPr>
            <a:spLocks noGrp="1"/>
          </p:cNvSpPr>
          <p:nvPr>
            <p:ph sz="quarter" idx="22" hasCustomPrompt="1"/>
          </p:nvPr>
        </p:nvSpPr>
        <p:spPr>
          <a:xfrm rot="7200000">
            <a:off x="5044791" y="3162585"/>
            <a:ext cx="3924536" cy="6096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39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25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1/3/2023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756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819010" y="1691843"/>
            <a:ext cx="4063977" cy="1829356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3791544" y="1695655"/>
            <a:ext cx="4063977" cy="1829356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22" hasCustomPrompt="1"/>
          </p:nvPr>
        </p:nvSpPr>
        <p:spPr>
          <a:xfrm>
            <a:off x="6768133" y="1695655"/>
            <a:ext cx="4063977" cy="1829356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Add Image</a:t>
            </a:r>
          </a:p>
        </p:txBody>
      </p:sp>
      <p:sp>
        <p:nvSpPr>
          <p:cNvPr id="23" name="図プレースホルダー 5"/>
          <p:cNvSpPr>
            <a:spLocks noGrp="1"/>
          </p:cNvSpPr>
          <p:nvPr>
            <p:ph type="pic" sz="quarter" idx="23" hasCustomPrompt="1"/>
          </p:nvPr>
        </p:nvSpPr>
        <p:spPr>
          <a:xfrm>
            <a:off x="9744722" y="1695655"/>
            <a:ext cx="4063977" cy="1829356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4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-1328642" y="3883200"/>
            <a:ext cx="4063977" cy="1829356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5" name="図プレースホルダー 5"/>
          <p:cNvSpPr>
            <a:spLocks noGrp="1"/>
          </p:cNvSpPr>
          <p:nvPr>
            <p:ph type="pic" sz="quarter" idx="25" hasCustomPrompt="1"/>
          </p:nvPr>
        </p:nvSpPr>
        <p:spPr>
          <a:xfrm>
            <a:off x="1631117" y="3883123"/>
            <a:ext cx="4063977" cy="1829356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26" hasCustomPrompt="1"/>
          </p:nvPr>
        </p:nvSpPr>
        <p:spPr>
          <a:xfrm>
            <a:off x="4607706" y="3883123"/>
            <a:ext cx="4063977" cy="1829356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27" hasCustomPrompt="1"/>
          </p:nvPr>
        </p:nvSpPr>
        <p:spPr>
          <a:xfrm>
            <a:off x="7580240" y="3883123"/>
            <a:ext cx="4063977" cy="1829356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 rot="7200000">
            <a:off x="518" y="2365447"/>
            <a:ext cx="3121865" cy="57578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 rot="18000000">
            <a:off x="9288942" y="4573693"/>
            <a:ext cx="3121865" cy="57578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1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980" y="1268760"/>
            <a:ext cx="2384536" cy="49445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079601" y="2708920"/>
            <a:ext cx="7440282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79601" y="3140968"/>
            <a:ext cx="7440282" cy="2016224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428140" y="1895989"/>
            <a:ext cx="2056979" cy="3684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137740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</p:bldLst>
  </p:timing>
  <p:hf hd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299" y="1863336"/>
            <a:ext cx="6153935" cy="420595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3105330" y="2036846"/>
            <a:ext cx="4704931" cy="3072341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492969" y="2852936"/>
            <a:ext cx="2776783" cy="3746011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>
            <a:off x="882937" y="3148800"/>
            <a:ext cx="1980172" cy="2628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1" hasCustomPrompt="1"/>
          </p:nvPr>
        </p:nvSpPr>
        <p:spPr>
          <a:xfrm>
            <a:off x="2510372" y="3621022"/>
            <a:ext cx="1617238" cy="2715183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2768154" y="3948000"/>
            <a:ext cx="1099295" cy="1968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12399" y="3189255"/>
            <a:ext cx="3744741" cy="959825"/>
          </a:xfrm>
        </p:spPr>
        <p:txBody>
          <a:bodyPr anchor="b">
            <a:noAutofit/>
          </a:bodyPr>
          <a:lstStyle>
            <a:lvl1pPr>
              <a:lnSpc>
                <a:spcPts val="2667"/>
              </a:lnSpc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r>
              <a:rPr lang="en-US" dirty="0"/>
              <a:t>TEXT HERE</a:t>
            </a:r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12399" y="4101075"/>
            <a:ext cx="3744741" cy="2016224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8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19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2" y="1556792"/>
            <a:ext cx="7023887" cy="480053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925474" y="1796819"/>
            <a:ext cx="5425073" cy="3456384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768133" y="1700808"/>
            <a:ext cx="4751750" cy="2472134"/>
          </a:xfrm>
        </p:spPr>
        <p:txBody>
          <a:bodyPr anchor="b">
            <a:noAutofit/>
          </a:bodyPr>
          <a:lstStyle>
            <a:lvl1pPr>
              <a:lnSpc>
                <a:spcPts val="4667"/>
              </a:lnSpc>
              <a:defRPr sz="5334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br>
              <a:rPr lang="en-US" altLang="ja-JP" dirty="0"/>
            </a:br>
            <a:r>
              <a:rPr lang="en-US" dirty="0"/>
              <a:t>TEXT HERE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68133" y="4173223"/>
            <a:ext cx="4751750" cy="1968219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9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5" name="円/楕円 24"/>
          <p:cNvSpPr/>
          <p:nvPr userDrawn="1"/>
        </p:nvSpPr>
        <p:spPr>
          <a:xfrm>
            <a:off x="7440266" y="1604798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7657433" y="1808821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円/楕円 28"/>
          <p:cNvSpPr/>
          <p:nvPr userDrawn="1"/>
        </p:nvSpPr>
        <p:spPr>
          <a:xfrm>
            <a:off x="8928560" y="2300875"/>
            <a:ext cx="1416280" cy="1416157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33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9282630" y="2648913"/>
            <a:ext cx="708140" cy="708079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円/楕円 35"/>
          <p:cNvSpPr/>
          <p:nvPr userDrawn="1"/>
        </p:nvSpPr>
        <p:spPr>
          <a:xfrm>
            <a:off x="7697905" y="3840531"/>
            <a:ext cx="1230655" cy="123054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39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8016380" y="4150018"/>
            <a:ext cx="615327" cy="615274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9" name="円/楕円 48"/>
          <p:cNvSpPr/>
          <p:nvPr userDrawn="1"/>
        </p:nvSpPr>
        <p:spPr>
          <a:xfrm>
            <a:off x="2543297" y="1424323"/>
            <a:ext cx="1416280" cy="1416157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50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2897367" y="1778362"/>
            <a:ext cx="708140" cy="708079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円/楕円 50"/>
          <p:cNvSpPr/>
          <p:nvPr userDrawn="1"/>
        </p:nvSpPr>
        <p:spPr>
          <a:xfrm>
            <a:off x="862964" y="2186093"/>
            <a:ext cx="965994" cy="965911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43" hasCustomPrompt="1"/>
          </p:nvPr>
        </p:nvSpPr>
        <p:spPr>
          <a:xfrm>
            <a:off x="1094473" y="2407310"/>
            <a:ext cx="494438" cy="494395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円/楕円 52"/>
          <p:cNvSpPr/>
          <p:nvPr userDrawn="1"/>
        </p:nvSpPr>
        <p:spPr>
          <a:xfrm>
            <a:off x="1151021" y="3284984"/>
            <a:ext cx="1728342" cy="172819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54" name="図プレースホルダー 5"/>
          <p:cNvSpPr>
            <a:spLocks noGrp="1"/>
          </p:cNvSpPr>
          <p:nvPr>
            <p:ph type="pic" sz="quarter" idx="44" hasCustomPrompt="1"/>
          </p:nvPr>
        </p:nvSpPr>
        <p:spPr>
          <a:xfrm>
            <a:off x="1583107" y="3717032"/>
            <a:ext cx="864171" cy="864096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円/楕円 54"/>
          <p:cNvSpPr/>
          <p:nvPr userDrawn="1"/>
        </p:nvSpPr>
        <p:spPr>
          <a:xfrm>
            <a:off x="3376030" y="4129523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56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3593197" y="4333546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9" name="円/楕円 58"/>
          <p:cNvSpPr/>
          <p:nvPr userDrawn="1"/>
        </p:nvSpPr>
        <p:spPr>
          <a:xfrm>
            <a:off x="10553821" y="3666183"/>
            <a:ext cx="997139" cy="99705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60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10798698" y="3918212"/>
            <a:ext cx="512214" cy="512169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1" name="円/楕円 60"/>
          <p:cNvSpPr/>
          <p:nvPr userDrawn="1"/>
        </p:nvSpPr>
        <p:spPr>
          <a:xfrm>
            <a:off x="9713655" y="1274378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6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9930822" y="1478401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487088" y="5253203"/>
            <a:ext cx="9193819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487088" y="5685251"/>
            <a:ext cx="9193819" cy="624069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1" name="直線コネクタ 20"/>
          <p:cNvCxnSpPr>
            <a:endCxn id="4" idx="1"/>
          </p:cNvCxnSpPr>
          <p:nvPr userDrawn="1"/>
        </p:nvCxnSpPr>
        <p:spPr>
          <a:xfrm>
            <a:off x="3959577" y="2420888"/>
            <a:ext cx="2088413" cy="919073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 userDrawn="1"/>
        </p:nvSpPr>
        <p:spPr>
          <a:xfrm>
            <a:off x="6047990" y="3236979"/>
            <a:ext cx="192038" cy="205963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cxnSp>
        <p:nvCxnSpPr>
          <p:cNvPr id="46" name="直線コネクタ 45"/>
          <p:cNvCxnSpPr>
            <a:endCxn id="4" idx="1"/>
          </p:cNvCxnSpPr>
          <p:nvPr userDrawn="1"/>
        </p:nvCxnSpPr>
        <p:spPr>
          <a:xfrm flipV="1">
            <a:off x="2879363" y="3339961"/>
            <a:ext cx="3168627" cy="65244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endCxn id="4" idx="1"/>
          </p:cNvCxnSpPr>
          <p:nvPr userDrawn="1"/>
        </p:nvCxnSpPr>
        <p:spPr>
          <a:xfrm>
            <a:off x="1828959" y="2785909"/>
            <a:ext cx="4219031" cy="554052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endCxn id="4" idx="1"/>
          </p:cNvCxnSpPr>
          <p:nvPr userDrawn="1"/>
        </p:nvCxnSpPr>
        <p:spPr>
          <a:xfrm flipV="1">
            <a:off x="4216196" y="3339961"/>
            <a:ext cx="1831794" cy="100114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>
            <a:stCxn id="25" idx="3"/>
            <a:endCxn id="4" idx="3"/>
          </p:cNvCxnSpPr>
          <p:nvPr userDrawn="1"/>
        </p:nvCxnSpPr>
        <p:spPr>
          <a:xfrm flipH="1">
            <a:off x="6240028" y="2321862"/>
            <a:ext cx="1323277" cy="101809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>
            <a:endCxn id="4" idx="3"/>
          </p:cNvCxnSpPr>
          <p:nvPr userDrawn="1"/>
        </p:nvCxnSpPr>
        <p:spPr>
          <a:xfrm flipH="1">
            <a:off x="6240028" y="1892830"/>
            <a:ext cx="3473627" cy="144713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 userDrawn="1"/>
        </p:nvCxnSpPr>
        <p:spPr>
          <a:xfrm flipH="1">
            <a:off x="6240028" y="3062935"/>
            <a:ext cx="2688532" cy="277026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/>
          <p:nvPr userDrawn="1"/>
        </p:nvCxnSpPr>
        <p:spPr>
          <a:xfrm flipH="1" flipV="1">
            <a:off x="6240028" y="3339963"/>
            <a:ext cx="4313793" cy="713107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 userDrawn="1"/>
        </p:nvCxnSpPr>
        <p:spPr>
          <a:xfrm flipH="1" flipV="1">
            <a:off x="6240029" y="3339960"/>
            <a:ext cx="1536303" cy="789563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プレースホルダー 18"/>
          <p:cNvSpPr>
            <a:spLocks noGrp="1"/>
          </p:cNvSpPr>
          <p:nvPr>
            <p:ph type="body" sz="quarter" idx="21" hasCustomPrompt="1"/>
          </p:nvPr>
        </p:nvSpPr>
        <p:spPr>
          <a:xfrm>
            <a:off x="5047862" y="1555075"/>
            <a:ext cx="2104347" cy="3532991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5380270" y="1972366"/>
            <a:ext cx="1430401" cy="2560757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266753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5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150"/>
                            </p:stCondLst>
                            <p:childTnLst>
                              <p:par>
                                <p:cTn id="10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/>
      <p:bldP spid="29" grpId="0" animBg="1"/>
      <p:bldP spid="33" grpId="0"/>
      <p:bldP spid="36" grpId="0" animBg="1"/>
      <p:bldP spid="39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9" grpId="0" animBg="1"/>
      <p:bldP spid="60" grpId="0"/>
      <p:bldP spid="61" grpId="0" animBg="1"/>
      <p:bldP spid="62" grpId="0"/>
      <p:bldP spid="6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</p:bldLst>
  </p:timing>
  <p:hf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円/楕円 7"/>
          <p:cNvSpPr/>
          <p:nvPr userDrawn="1"/>
        </p:nvSpPr>
        <p:spPr>
          <a:xfrm>
            <a:off x="5159286" y="1988840"/>
            <a:ext cx="1872370" cy="187220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5759404" y="2588907"/>
            <a:ext cx="672133" cy="672075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円/楕円 9"/>
          <p:cNvSpPr/>
          <p:nvPr userDrawn="1"/>
        </p:nvSpPr>
        <p:spPr>
          <a:xfrm>
            <a:off x="3935572" y="3957059"/>
            <a:ext cx="1872370" cy="187220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4535691" y="4557125"/>
            <a:ext cx="672133" cy="672075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円/楕円 13"/>
          <p:cNvSpPr/>
          <p:nvPr userDrawn="1"/>
        </p:nvSpPr>
        <p:spPr>
          <a:xfrm>
            <a:off x="6336047" y="3957059"/>
            <a:ext cx="1872370" cy="187220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6936166" y="4557125"/>
            <a:ext cx="672133" cy="672075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7392256" y="1556792"/>
            <a:ext cx="2880570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392256" y="1988840"/>
            <a:ext cx="2880570" cy="1247585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8736522" y="4139871"/>
            <a:ext cx="2880570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8736522" y="4571919"/>
            <a:ext cx="2880570" cy="1247585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70926" y="3285538"/>
            <a:ext cx="2880570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70926" y="3717586"/>
            <a:ext cx="2880570" cy="1247585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>
            <a:off x="478888" y="3717032"/>
            <a:ext cx="307260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stCxn id="10" idx="1"/>
          </p:cNvCxnSpPr>
          <p:nvPr userDrawn="1"/>
        </p:nvCxnSpPr>
        <p:spPr>
          <a:xfrm flipH="1" flipV="1">
            <a:off x="3551496" y="3717032"/>
            <a:ext cx="658278" cy="514205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 userDrawn="1"/>
        </p:nvCxnSpPr>
        <p:spPr>
          <a:xfrm flipH="1">
            <a:off x="7392256" y="1988840"/>
            <a:ext cx="3245980" cy="3286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stCxn id="8" idx="7"/>
          </p:cNvCxnSpPr>
          <p:nvPr userDrawn="1"/>
        </p:nvCxnSpPr>
        <p:spPr>
          <a:xfrm flipV="1">
            <a:off x="6757454" y="1992126"/>
            <a:ext cx="634802" cy="270893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6"/>
          </p:cNvCxnSpPr>
          <p:nvPr userDrawn="1"/>
        </p:nvCxnSpPr>
        <p:spPr>
          <a:xfrm flipV="1">
            <a:off x="8208418" y="4576088"/>
            <a:ext cx="528104" cy="317075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 flipH="1">
            <a:off x="8736523" y="4576088"/>
            <a:ext cx="3168626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54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animBg="1"/>
      <p:bldP spid="12" grpId="0"/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35097" y="1797100"/>
            <a:ext cx="4128817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35097" y="2228867"/>
            <a:ext cx="4128817" cy="1440160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526898" y="1796819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744065" y="2000842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0" name="直線コネクタ 29"/>
          <p:cNvCxnSpPr>
            <a:endCxn id="25" idx="6"/>
          </p:cNvCxnSpPr>
          <p:nvPr userDrawn="1"/>
        </p:nvCxnSpPr>
        <p:spPr>
          <a:xfrm flipH="1">
            <a:off x="1367064" y="2216865"/>
            <a:ext cx="458490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35097" y="4101355"/>
            <a:ext cx="4128817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535097" y="4533123"/>
            <a:ext cx="4128817" cy="1440160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526898" y="4101074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35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744065" y="4305097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7" name="直線コネクタ 36"/>
          <p:cNvCxnSpPr>
            <a:endCxn id="34" idx="6"/>
          </p:cNvCxnSpPr>
          <p:nvPr userDrawn="1"/>
        </p:nvCxnSpPr>
        <p:spPr>
          <a:xfrm flipH="1">
            <a:off x="1367064" y="4521121"/>
            <a:ext cx="458490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7296237" y="1749095"/>
            <a:ext cx="4128817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7296237" y="2180862"/>
            <a:ext cx="4128817" cy="1440160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円/楕円 40"/>
          <p:cNvSpPr/>
          <p:nvPr userDrawn="1"/>
        </p:nvSpPr>
        <p:spPr>
          <a:xfrm>
            <a:off x="6288038" y="1748814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42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6504565" y="1952837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3" name="直線コネクタ 42"/>
          <p:cNvCxnSpPr>
            <a:endCxn id="41" idx="6"/>
          </p:cNvCxnSpPr>
          <p:nvPr userDrawn="1"/>
        </p:nvCxnSpPr>
        <p:spPr>
          <a:xfrm flipH="1">
            <a:off x="7128204" y="2168860"/>
            <a:ext cx="458490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7296237" y="4053350"/>
            <a:ext cx="4128817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7296237" y="4485117"/>
            <a:ext cx="4128817" cy="1440160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6288038" y="4053069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47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6504565" y="4257092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8" name="直線コネクタ 47"/>
          <p:cNvCxnSpPr>
            <a:endCxn id="46" idx="6"/>
          </p:cNvCxnSpPr>
          <p:nvPr userDrawn="1"/>
        </p:nvCxnSpPr>
        <p:spPr>
          <a:xfrm flipH="1">
            <a:off x="7128204" y="4473115"/>
            <a:ext cx="458490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68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25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7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/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/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/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/>
      <p:bldP spid="47" grpId="0"/>
    </p:bldLst>
  </p:timing>
  <p:hf hd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1021" y="1845105"/>
            <a:ext cx="2880570" cy="431767"/>
          </a:xfrm>
        </p:spPr>
        <p:txBody>
          <a:bodyPr anchor="ctr">
            <a:noAutofit/>
          </a:bodyPr>
          <a:lstStyle>
            <a:lvl1pPr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51021" y="2276873"/>
            <a:ext cx="2880570" cy="1440160"/>
          </a:xfrm>
        </p:spPr>
        <p:txBody>
          <a:bodyPr anchor="t">
            <a:noAutofit/>
          </a:bodyPr>
          <a:lstStyle>
            <a:lvl1pPr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622917" y="1796819"/>
            <a:ext cx="541231" cy="541184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4847753" y="1845105"/>
            <a:ext cx="2880570" cy="431767"/>
          </a:xfrm>
        </p:spPr>
        <p:txBody>
          <a:bodyPr anchor="ctr">
            <a:noAutofit/>
          </a:bodyPr>
          <a:lstStyle>
            <a:lvl1pPr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4847753" y="2276872"/>
            <a:ext cx="2880570" cy="1440160"/>
          </a:xfrm>
        </p:spPr>
        <p:txBody>
          <a:bodyPr anchor="t">
            <a:noAutofit/>
          </a:bodyPr>
          <a:lstStyle>
            <a:lvl1pPr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4319648" y="1796818"/>
            <a:ext cx="541231" cy="541184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8544484" y="1845105"/>
            <a:ext cx="2880570" cy="431767"/>
          </a:xfrm>
        </p:spPr>
        <p:txBody>
          <a:bodyPr anchor="ctr">
            <a:noAutofit/>
          </a:bodyPr>
          <a:lstStyle>
            <a:lvl1pPr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8544484" y="2276872"/>
            <a:ext cx="2880570" cy="1440160"/>
          </a:xfrm>
        </p:spPr>
        <p:txBody>
          <a:bodyPr anchor="t">
            <a:noAutofit/>
          </a:bodyPr>
          <a:lstStyle>
            <a:lvl1pPr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8016380" y="1796818"/>
            <a:ext cx="541231" cy="541184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151021" y="4053350"/>
            <a:ext cx="2880570" cy="431767"/>
          </a:xfrm>
        </p:spPr>
        <p:txBody>
          <a:bodyPr anchor="ctr">
            <a:noAutofit/>
          </a:bodyPr>
          <a:lstStyle>
            <a:lvl1pPr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151021" y="4485117"/>
            <a:ext cx="2880570" cy="1440160"/>
          </a:xfrm>
        </p:spPr>
        <p:txBody>
          <a:bodyPr anchor="t">
            <a:noAutofit/>
          </a:bodyPr>
          <a:lstStyle>
            <a:lvl1pPr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622917" y="4005063"/>
            <a:ext cx="541231" cy="541184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47753" y="4053349"/>
            <a:ext cx="2880570" cy="431767"/>
          </a:xfrm>
        </p:spPr>
        <p:txBody>
          <a:bodyPr anchor="ctr">
            <a:noAutofit/>
          </a:bodyPr>
          <a:lstStyle>
            <a:lvl1pPr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47753" y="4485117"/>
            <a:ext cx="2880570" cy="1440160"/>
          </a:xfrm>
        </p:spPr>
        <p:txBody>
          <a:bodyPr anchor="t">
            <a:noAutofit/>
          </a:bodyPr>
          <a:lstStyle>
            <a:lvl1pPr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図プレースホルダー 5"/>
          <p:cNvSpPr>
            <a:spLocks noGrp="1"/>
          </p:cNvSpPr>
          <p:nvPr>
            <p:ph type="pic" sz="quarter" idx="51" hasCustomPrompt="1"/>
          </p:nvPr>
        </p:nvSpPr>
        <p:spPr>
          <a:xfrm>
            <a:off x="4319648" y="4005063"/>
            <a:ext cx="541231" cy="541184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8544484" y="4053349"/>
            <a:ext cx="2880570" cy="431767"/>
          </a:xfrm>
        </p:spPr>
        <p:txBody>
          <a:bodyPr anchor="ctr">
            <a:noAutofit/>
          </a:bodyPr>
          <a:lstStyle>
            <a:lvl1pPr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8544484" y="4485117"/>
            <a:ext cx="2880570" cy="1440160"/>
          </a:xfrm>
        </p:spPr>
        <p:txBody>
          <a:bodyPr anchor="t">
            <a:noAutofit/>
          </a:bodyPr>
          <a:lstStyle>
            <a:lvl1pPr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図プレースホルダー 5"/>
          <p:cNvSpPr>
            <a:spLocks noGrp="1"/>
          </p:cNvSpPr>
          <p:nvPr>
            <p:ph type="pic" sz="quarter" idx="54" hasCustomPrompt="1"/>
          </p:nvPr>
        </p:nvSpPr>
        <p:spPr>
          <a:xfrm>
            <a:off x="8016380" y="4005063"/>
            <a:ext cx="541231" cy="541184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70367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2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/>
      <p:bldP spid="6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/>
      <p:bldP spid="6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/>
    </p:bldLst>
  </p:timing>
  <p:hf hd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567895" y="1556792"/>
            <a:ext cx="6001187" cy="840093"/>
          </a:xfrm>
        </p:spPr>
        <p:txBody>
          <a:bodyPr anchor="ctr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4703724" y="1604797"/>
            <a:ext cx="768152" cy="768085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4895762" y="1796818"/>
            <a:ext cx="384077" cy="384043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567895" y="2516899"/>
            <a:ext cx="6001187" cy="840093"/>
          </a:xfrm>
        </p:spPr>
        <p:txBody>
          <a:bodyPr anchor="ctr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4703724" y="2564904"/>
            <a:ext cx="768152" cy="768085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29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4895762" y="2756925"/>
            <a:ext cx="384077" cy="384043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567895" y="3477006"/>
            <a:ext cx="6001187" cy="840093"/>
          </a:xfrm>
        </p:spPr>
        <p:txBody>
          <a:bodyPr anchor="ctr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4703724" y="3525011"/>
            <a:ext cx="768152" cy="768085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39" name="図プレースホルダー 5"/>
          <p:cNvSpPr>
            <a:spLocks noGrp="1"/>
          </p:cNvSpPr>
          <p:nvPr>
            <p:ph type="pic" sz="quarter" idx="43" hasCustomPrompt="1"/>
          </p:nvPr>
        </p:nvSpPr>
        <p:spPr>
          <a:xfrm>
            <a:off x="4895762" y="3717032"/>
            <a:ext cx="384077" cy="384043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5567895" y="4437112"/>
            <a:ext cx="6001187" cy="840093"/>
          </a:xfrm>
        </p:spPr>
        <p:txBody>
          <a:bodyPr anchor="ctr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円/楕円 49"/>
          <p:cNvSpPr/>
          <p:nvPr userDrawn="1"/>
        </p:nvSpPr>
        <p:spPr>
          <a:xfrm>
            <a:off x="4703724" y="4485118"/>
            <a:ext cx="768152" cy="768085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4895762" y="4677139"/>
            <a:ext cx="384077" cy="384043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567895" y="5397219"/>
            <a:ext cx="6001187" cy="840093"/>
          </a:xfrm>
        </p:spPr>
        <p:txBody>
          <a:bodyPr anchor="ctr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円/楕円 52"/>
          <p:cNvSpPr/>
          <p:nvPr userDrawn="1"/>
        </p:nvSpPr>
        <p:spPr>
          <a:xfrm>
            <a:off x="4703724" y="5445224"/>
            <a:ext cx="768152" cy="768085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54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4895762" y="5637245"/>
            <a:ext cx="384077" cy="384043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4907" y="1796819"/>
            <a:ext cx="3984788" cy="4080453"/>
          </a:xfrm>
        </p:spPr>
        <p:txBody>
          <a:bodyPr anchor="ctr">
            <a:noAutofit/>
          </a:bodyPr>
          <a:lstStyle>
            <a:lvl1pPr>
              <a:lnSpc>
                <a:spcPts val="4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08702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5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9" grpId="0"/>
      <p:bldP spid="4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animBg="1"/>
      <p:bldP spid="51" grpId="0"/>
      <p:bldP spid="5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/>
      <p:bldP spid="55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円/楕円 7"/>
          <p:cNvSpPr/>
          <p:nvPr userDrawn="1"/>
        </p:nvSpPr>
        <p:spPr>
          <a:xfrm>
            <a:off x="2615404" y="2732923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2832571" y="2936946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テキスト プレースホルダー 7"/>
          <p:cNvSpPr>
            <a:spLocks noGrp="1"/>
          </p:cNvSpPr>
          <p:nvPr>
            <p:ph type="body" sz="quarter" idx="28" hasCustomPrompt="1"/>
          </p:nvPr>
        </p:nvSpPr>
        <p:spPr>
          <a:xfrm>
            <a:off x="887062" y="2732923"/>
            <a:ext cx="840073" cy="8400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14" name="直線コネクタ 13"/>
          <p:cNvCxnSpPr>
            <a:stCxn id="12" idx="6"/>
            <a:endCxn id="8" idx="2"/>
          </p:cNvCxnSpPr>
          <p:nvPr userDrawn="1"/>
        </p:nvCxnSpPr>
        <p:spPr>
          <a:xfrm>
            <a:off x="1727135" y="3152923"/>
            <a:ext cx="888269" cy="47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8" idx="6"/>
            <a:endCxn id="21" idx="2"/>
          </p:cNvCxnSpPr>
          <p:nvPr userDrawn="1"/>
        </p:nvCxnSpPr>
        <p:spPr>
          <a:xfrm flipV="1">
            <a:off x="3455570" y="3152923"/>
            <a:ext cx="890079" cy="47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/>
          <p:cNvSpPr/>
          <p:nvPr userDrawn="1"/>
        </p:nvSpPr>
        <p:spPr>
          <a:xfrm>
            <a:off x="4345649" y="2732876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4562816" y="2936899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24" name="直線コネクタ 23"/>
          <p:cNvCxnSpPr>
            <a:stCxn id="21" idx="6"/>
            <a:endCxn id="25" idx="2"/>
          </p:cNvCxnSpPr>
          <p:nvPr userDrawn="1"/>
        </p:nvCxnSpPr>
        <p:spPr>
          <a:xfrm>
            <a:off x="5185816" y="3152923"/>
            <a:ext cx="912180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 userDrawn="1"/>
        </p:nvSpPr>
        <p:spPr>
          <a:xfrm>
            <a:off x="6097996" y="2732876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6315163" y="2936899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0" name="直線コネクタ 29"/>
          <p:cNvCxnSpPr>
            <a:stCxn id="25" idx="6"/>
            <a:endCxn id="31" idx="2"/>
          </p:cNvCxnSpPr>
          <p:nvPr userDrawn="1"/>
        </p:nvCxnSpPr>
        <p:spPr>
          <a:xfrm flipV="1">
            <a:off x="6938162" y="3147329"/>
            <a:ext cx="910278" cy="559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 userDrawn="1"/>
        </p:nvSpPr>
        <p:spPr>
          <a:xfrm>
            <a:off x="7848440" y="2727282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3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8065607" y="2931305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円/楕円 33"/>
          <p:cNvSpPr/>
          <p:nvPr userDrawn="1"/>
        </p:nvSpPr>
        <p:spPr>
          <a:xfrm>
            <a:off x="3527585" y="4058710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35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3744752" y="4262733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6" name="直線コネクタ 35"/>
          <p:cNvCxnSpPr>
            <a:stCxn id="34" idx="6"/>
            <a:endCxn id="37" idx="2"/>
          </p:cNvCxnSpPr>
          <p:nvPr userDrawn="1"/>
        </p:nvCxnSpPr>
        <p:spPr>
          <a:xfrm flipV="1">
            <a:off x="4367751" y="4478710"/>
            <a:ext cx="890079" cy="47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円/楕円 36"/>
          <p:cNvSpPr/>
          <p:nvPr userDrawn="1"/>
        </p:nvSpPr>
        <p:spPr>
          <a:xfrm>
            <a:off x="5257830" y="4058664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5474997" y="4262687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9" name="直線コネクタ 38"/>
          <p:cNvCxnSpPr>
            <a:stCxn id="37" idx="6"/>
            <a:endCxn id="40" idx="2"/>
          </p:cNvCxnSpPr>
          <p:nvPr userDrawn="1"/>
        </p:nvCxnSpPr>
        <p:spPr>
          <a:xfrm>
            <a:off x="6097996" y="4478710"/>
            <a:ext cx="912180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/>
          <p:cNvSpPr/>
          <p:nvPr userDrawn="1"/>
        </p:nvSpPr>
        <p:spPr>
          <a:xfrm>
            <a:off x="7010176" y="4058664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41" name="図プレースホルダー 5"/>
          <p:cNvSpPr>
            <a:spLocks noGrp="1"/>
          </p:cNvSpPr>
          <p:nvPr>
            <p:ph type="pic" sz="quarter" idx="51" hasCustomPrompt="1"/>
          </p:nvPr>
        </p:nvSpPr>
        <p:spPr>
          <a:xfrm>
            <a:off x="7227343" y="4262687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2" name="直線コネクタ 41"/>
          <p:cNvCxnSpPr>
            <a:stCxn id="40" idx="6"/>
            <a:endCxn id="43" idx="2"/>
          </p:cNvCxnSpPr>
          <p:nvPr userDrawn="1"/>
        </p:nvCxnSpPr>
        <p:spPr>
          <a:xfrm flipV="1">
            <a:off x="7850342" y="4473116"/>
            <a:ext cx="910278" cy="559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/>
          <p:cNvSpPr/>
          <p:nvPr userDrawn="1"/>
        </p:nvSpPr>
        <p:spPr>
          <a:xfrm>
            <a:off x="8760620" y="4053070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44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8977787" y="4257093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5" name="テキスト プレースホルダー 7"/>
          <p:cNvSpPr>
            <a:spLocks noGrp="1"/>
          </p:cNvSpPr>
          <p:nvPr>
            <p:ph type="body" sz="quarter" idx="53" hasCustomPrompt="1"/>
          </p:nvPr>
        </p:nvSpPr>
        <p:spPr>
          <a:xfrm>
            <a:off x="10488962" y="4053069"/>
            <a:ext cx="840073" cy="8400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6" name="直線コネクタ 45"/>
          <p:cNvCxnSpPr>
            <a:stCxn id="43" idx="6"/>
            <a:endCxn id="45" idx="2"/>
          </p:cNvCxnSpPr>
          <p:nvPr userDrawn="1"/>
        </p:nvCxnSpPr>
        <p:spPr>
          <a:xfrm flipV="1">
            <a:off x="9600786" y="4473069"/>
            <a:ext cx="888176" cy="47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>
            <a:stCxn id="31" idx="6"/>
          </p:cNvCxnSpPr>
          <p:nvPr userDrawn="1"/>
        </p:nvCxnSpPr>
        <p:spPr>
          <a:xfrm>
            <a:off x="8688606" y="3147329"/>
            <a:ext cx="143935" cy="665714"/>
          </a:xfrm>
          <a:prstGeom prst="bentConnector2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グループ化 68"/>
          <p:cNvGrpSpPr/>
          <p:nvPr userDrawn="1"/>
        </p:nvGrpSpPr>
        <p:grpSpPr>
          <a:xfrm>
            <a:off x="2273150" y="1796819"/>
            <a:ext cx="1518394" cy="867407"/>
            <a:chOff x="3409429" y="2695228"/>
            <a:chExt cx="2277393" cy="1301110"/>
          </a:xfrm>
        </p:grpSpPr>
        <p:sp>
          <p:nvSpPr>
            <p:cNvPr id="66" name="正方形/長方形 65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68" name="二等辺三角形 6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</p:grpSp>
      <p:sp>
        <p:nvSpPr>
          <p:cNvPr id="71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2351259" y="1876061"/>
            <a:ext cx="1344266" cy="544827"/>
          </a:xfrm>
        </p:spPr>
        <p:txBody>
          <a:bodyPr anchor="ctr"/>
          <a:lstStyle>
            <a:lvl1pPr algn="ctr">
              <a:lnSpc>
                <a:spcPts val="1333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4006535" y="1796819"/>
            <a:ext cx="1518394" cy="867407"/>
            <a:chOff x="3409429" y="2695228"/>
            <a:chExt cx="2277393" cy="1301110"/>
          </a:xfrm>
        </p:grpSpPr>
        <p:sp>
          <p:nvSpPr>
            <p:cNvPr id="73" name="正方形/長方形 7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74" name="二等辺三角形 7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</p:grpSp>
      <p:sp>
        <p:nvSpPr>
          <p:cNvPr id="75" name="テキスト プレースホルダー 70"/>
          <p:cNvSpPr>
            <a:spLocks noGrp="1"/>
          </p:cNvSpPr>
          <p:nvPr>
            <p:ph type="body" sz="quarter" idx="55" hasCustomPrompt="1"/>
          </p:nvPr>
        </p:nvSpPr>
        <p:spPr>
          <a:xfrm>
            <a:off x="4084644" y="1876061"/>
            <a:ext cx="1344266" cy="544827"/>
          </a:xfrm>
        </p:spPr>
        <p:txBody>
          <a:bodyPr anchor="ctr"/>
          <a:lstStyle>
            <a:lvl1pPr algn="ctr">
              <a:lnSpc>
                <a:spcPts val="1333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76" name="グループ化 75"/>
          <p:cNvGrpSpPr/>
          <p:nvPr userDrawn="1"/>
        </p:nvGrpSpPr>
        <p:grpSpPr>
          <a:xfrm>
            <a:off x="5767837" y="1793508"/>
            <a:ext cx="1518394" cy="867407"/>
            <a:chOff x="3409429" y="2695228"/>
            <a:chExt cx="2277393" cy="1301110"/>
          </a:xfrm>
        </p:grpSpPr>
        <p:sp>
          <p:nvSpPr>
            <p:cNvPr id="77" name="正方形/長方形 7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78" name="二等辺三角形 7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</p:grpSp>
      <p:sp>
        <p:nvSpPr>
          <p:cNvPr id="79" name="テキスト プレースホルダー 70"/>
          <p:cNvSpPr>
            <a:spLocks noGrp="1"/>
          </p:cNvSpPr>
          <p:nvPr>
            <p:ph type="body" sz="quarter" idx="56" hasCustomPrompt="1"/>
          </p:nvPr>
        </p:nvSpPr>
        <p:spPr>
          <a:xfrm>
            <a:off x="5845946" y="1872751"/>
            <a:ext cx="1344266" cy="544827"/>
          </a:xfrm>
        </p:spPr>
        <p:txBody>
          <a:bodyPr anchor="ctr"/>
          <a:lstStyle>
            <a:lvl1pPr algn="ctr">
              <a:lnSpc>
                <a:spcPts val="1333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80" name="グループ化 79"/>
          <p:cNvGrpSpPr/>
          <p:nvPr userDrawn="1"/>
        </p:nvGrpSpPr>
        <p:grpSpPr>
          <a:xfrm>
            <a:off x="7518281" y="1793508"/>
            <a:ext cx="1518394" cy="867407"/>
            <a:chOff x="3409429" y="2695228"/>
            <a:chExt cx="2277393" cy="1301110"/>
          </a:xfrm>
        </p:grpSpPr>
        <p:sp>
          <p:nvSpPr>
            <p:cNvPr id="81" name="正方形/長方形 80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82" name="二等辺三角形 81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</p:grpSp>
      <p:sp>
        <p:nvSpPr>
          <p:cNvPr id="83" name="テキスト プレースホルダー 70"/>
          <p:cNvSpPr>
            <a:spLocks noGrp="1"/>
          </p:cNvSpPr>
          <p:nvPr>
            <p:ph type="body" sz="quarter" idx="57" hasCustomPrompt="1"/>
          </p:nvPr>
        </p:nvSpPr>
        <p:spPr>
          <a:xfrm>
            <a:off x="7596390" y="1872751"/>
            <a:ext cx="1344266" cy="544827"/>
          </a:xfrm>
        </p:spPr>
        <p:txBody>
          <a:bodyPr anchor="ctr"/>
          <a:lstStyle>
            <a:lvl1pPr algn="ctr">
              <a:lnSpc>
                <a:spcPts val="1333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84" name="グループ化 83"/>
          <p:cNvGrpSpPr/>
          <p:nvPr userDrawn="1"/>
        </p:nvGrpSpPr>
        <p:grpSpPr>
          <a:xfrm rot="10800000">
            <a:off x="3188471" y="5016487"/>
            <a:ext cx="1518394" cy="867407"/>
            <a:chOff x="3409429" y="2695228"/>
            <a:chExt cx="2277393" cy="1301110"/>
          </a:xfrm>
        </p:grpSpPr>
        <p:sp>
          <p:nvSpPr>
            <p:cNvPr id="85" name="正方形/長方形 8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86" name="二等辺三角形 8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</p:grpSp>
      <p:sp>
        <p:nvSpPr>
          <p:cNvPr id="87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3266579" y="5284440"/>
            <a:ext cx="1344266" cy="544827"/>
          </a:xfrm>
        </p:spPr>
        <p:txBody>
          <a:bodyPr anchor="ctr"/>
          <a:lstStyle>
            <a:lvl1pPr algn="ctr">
              <a:lnSpc>
                <a:spcPts val="1333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88" name="グループ化 87"/>
          <p:cNvGrpSpPr/>
          <p:nvPr userDrawn="1"/>
        </p:nvGrpSpPr>
        <p:grpSpPr>
          <a:xfrm rot="10800000">
            <a:off x="4921856" y="5016487"/>
            <a:ext cx="1518394" cy="867407"/>
            <a:chOff x="3409429" y="2695228"/>
            <a:chExt cx="2277393" cy="1301110"/>
          </a:xfrm>
        </p:grpSpPr>
        <p:sp>
          <p:nvSpPr>
            <p:cNvPr id="89" name="正方形/長方形 88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90" name="二等辺三角形 89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</p:grpSp>
      <p:sp>
        <p:nvSpPr>
          <p:cNvPr id="91" name="テキスト プレースホルダー 70"/>
          <p:cNvSpPr>
            <a:spLocks noGrp="1"/>
          </p:cNvSpPr>
          <p:nvPr>
            <p:ph type="body" sz="quarter" idx="59" hasCustomPrompt="1"/>
          </p:nvPr>
        </p:nvSpPr>
        <p:spPr>
          <a:xfrm>
            <a:off x="4999965" y="5284440"/>
            <a:ext cx="1344266" cy="544827"/>
          </a:xfrm>
        </p:spPr>
        <p:txBody>
          <a:bodyPr anchor="ctr"/>
          <a:lstStyle>
            <a:lvl1pPr algn="ctr">
              <a:lnSpc>
                <a:spcPts val="1333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92" name="グループ化 91"/>
          <p:cNvGrpSpPr/>
          <p:nvPr userDrawn="1"/>
        </p:nvGrpSpPr>
        <p:grpSpPr>
          <a:xfrm rot="10800000">
            <a:off x="6683158" y="5013176"/>
            <a:ext cx="1518394" cy="867407"/>
            <a:chOff x="3409429" y="2695228"/>
            <a:chExt cx="2277393" cy="1301110"/>
          </a:xfrm>
        </p:grpSpPr>
        <p:sp>
          <p:nvSpPr>
            <p:cNvPr id="93" name="正方形/長方形 9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94" name="二等辺三角形 9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</p:grpSp>
      <p:sp>
        <p:nvSpPr>
          <p:cNvPr id="95" name="テキスト プレースホルダー 70"/>
          <p:cNvSpPr>
            <a:spLocks noGrp="1"/>
          </p:cNvSpPr>
          <p:nvPr>
            <p:ph type="body" sz="quarter" idx="60" hasCustomPrompt="1"/>
          </p:nvPr>
        </p:nvSpPr>
        <p:spPr>
          <a:xfrm>
            <a:off x="6761267" y="5281129"/>
            <a:ext cx="1344266" cy="544827"/>
          </a:xfrm>
        </p:spPr>
        <p:txBody>
          <a:bodyPr anchor="ctr"/>
          <a:lstStyle>
            <a:lvl1pPr algn="ctr">
              <a:lnSpc>
                <a:spcPts val="1333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96" name="グループ化 95"/>
          <p:cNvGrpSpPr/>
          <p:nvPr userDrawn="1"/>
        </p:nvGrpSpPr>
        <p:grpSpPr>
          <a:xfrm rot="10800000">
            <a:off x="8433602" y="5013176"/>
            <a:ext cx="1518394" cy="867407"/>
            <a:chOff x="3409429" y="2695228"/>
            <a:chExt cx="2277393" cy="1301110"/>
          </a:xfrm>
        </p:grpSpPr>
        <p:sp>
          <p:nvSpPr>
            <p:cNvPr id="97" name="正方形/長方形 9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98" name="二等辺三角形 9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</p:grpSp>
      <p:sp>
        <p:nvSpPr>
          <p:cNvPr id="99" name="テキスト プレースホルダー 70"/>
          <p:cNvSpPr>
            <a:spLocks noGrp="1"/>
          </p:cNvSpPr>
          <p:nvPr>
            <p:ph type="body" sz="quarter" idx="61" hasCustomPrompt="1"/>
          </p:nvPr>
        </p:nvSpPr>
        <p:spPr>
          <a:xfrm>
            <a:off x="8511711" y="5281129"/>
            <a:ext cx="1344266" cy="544827"/>
          </a:xfrm>
        </p:spPr>
        <p:txBody>
          <a:bodyPr anchor="ctr"/>
          <a:lstStyle>
            <a:lvl1pPr algn="ctr">
              <a:lnSpc>
                <a:spcPts val="1333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cxnSp>
        <p:nvCxnSpPr>
          <p:cNvPr id="102" name="直線コネクタ 101"/>
          <p:cNvCxnSpPr/>
          <p:nvPr userDrawn="1"/>
        </p:nvCxnSpPr>
        <p:spPr>
          <a:xfrm flipH="1">
            <a:off x="3188470" y="3813043"/>
            <a:ext cx="5644071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48"/>
          <p:cNvCxnSpPr>
            <a:endCxn id="34" idx="2"/>
          </p:cNvCxnSpPr>
          <p:nvPr userDrawn="1"/>
        </p:nvCxnSpPr>
        <p:spPr>
          <a:xfrm rot="16200000" flipH="1">
            <a:off x="3025171" y="3976342"/>
            <a:ext cx="665714" cy="339115"/>
          </a:xfrm>
          <a:prstGeom prst="bentConnector2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84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5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25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75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250"/>
                            </p:stCondLst>
                            <p:childTnLst>
                              <p:par>
                                <p:cTn id="1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5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750"/>
                            </p:stCondLst>
                            <p:childTnLst>
                              <p:par>
                                <p:cTn id="1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8000"/>
                            </p:stCondLst>
                            <p:childTnLst>
                              <p:par>
                                <p:cTn id="15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85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9250"/>
                            </p:stCondLst>
                            <p:childTnLst>
                              <p:par>
                                <p:cTn id="17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975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0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1750"/>
                            </p:stCondLst>
                            <p:childTnLst>
                              <p:par>
                                <p:cTn id="2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2250"/>
                            </p:stCondLst>
                            <p:childTnLst>
                              <p:par>
                                <p:cTn id="2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2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5" grpId="0" animBg="1"/>
      <p:bldP spid="26" grpId="0"/>
      <p:bldP spid="31" grpId="0" animBg="1"/>
      <p:bldP spid="32" grpId="0"/>
      <p:bldP spid="34" grpId="0" animBg="1"/>
      <p:bldP spid="35" grpId="0"/>
      <p:bldP spid="37" grpId="0" animBg="1"/>
      <p:bldP spid="38" grpId="0"/>
      <p:bldP spid="40" grpId="0" animBg="1"/>
      <p:bldP spid="41" grpId="0"/>
      <p:bldP spid="43" grpId="0" animBg="1"/>
      <p:bldP spid="44" grpId="0"/>
      <p:bldP spid="45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1/3/2023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5902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4" name="山形 3"/>
          <p:cNvSpPr/>
          <p:nvPr userDrawn="1"/>
        </p:nvSpPr>
        <p:spPr>
          <a:xfrm>
            <a:off x="670926" y="3669027"/>
            <a:ext cx="2736541" cy="288032"/>
          </a:xfrm>
          <a:prstGeom prst="chevron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3374286" y="3669027"/>
            <a:ext cx="2736541" cy="288032"/>
          </a:xfrm>
          <a:prstGeom prst="chevron">
            <a:avLst/>
          </a:prstGeom>
          <a:solidFill>
            <a:srgbClr val="FFFFFF">
              <a:alpha val="2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 dirty="0">
              <a:solidFill>
                <a:srgbClr val="FFFFFF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>
            <a:off x="6081172" y="3669027"/>
            <a:ext cx="2736541" cy="288032"/>
          </a:xfrm>
          <a:prstGeom prst="chevron">
            <a:avLst/>
          </a:prstGeom>
          <a:solidFill>
            <a:srgbClr val="FFFFFF">
              <a:alpha val="3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13" name="山形 12"/>
          <p:cNvSpPr/>
          <p:nvPr userDrawn="1"/>
        </p:nvSpPr>
        <p:spPr>
          <a:xfrm>
            <a:off x="8784532" y="3669027"/>
            <a:ext cx="2736541" cy="288032"/>
          </a:xfrm>
          <a:prstGeom prst="chevron">
            <a:avLst/>
          </a:prstGeom>
          <a:solidFill>
            <a:srgbClr val="FFFFFF">
              <a:alpha val="4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 dirty="0">
              <a:solidFill>
                <a:srgbClr val="FFFFFF"/>
              </a:solidFill>
            </a:endParaRPr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7800337" y="4389107"/>
            <a:ext cx="574897" cy="5748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8376451" y="4485117"/>
            <a:ext cx="3288651" cy="431767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8376451" y="4869160"/>
            <a:ext cx="3288651" cy="1008112"/>
          </a:xfrm>
        </p:spPr>
        <p:txBody>
          <a:bodyPr anchor="t">
            <a:noAutofit/>
          </a:bodyPr>
          <a:lstStyle>
            <a:lvl1pPr algn="l"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5879957" y="1844824"/>
            <a:ext cx="574897" cy="5748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6456071" y="1940835"/>
            <a:ext cx="3288651" cy="431767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6456071" y="2324877"/>
            <a:ext cx="3288651" cy="1008112"/>
          </a:xfrm>
        </p:spPr>
        <p:txBody>
          <a:bodyPr anchor="t">
            <a:noAutofit/>
          </a:bodyPr>
          <a:lstStyle>
            <a:lvl1pPr algn="l"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2831353" y="4389107"/>
            <a:ext cx="574897" cy="5748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3407468" y="4485117"/>
            <a:ext cx="3288651" cy="431767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3407468" y="4869160"/>
            <a:ext cx="3288651" cy="1008112"/>
          </a:xfrm>
        </p:spPr>
        <p:txBody>
          <a:bodyPr anchor="t">
            <a:noAutofit/>
          </a:bodyPr>
          <a:lstStyle>
            <a:lvl1pPr algn="l"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55" hasCustomPrompt="1"/>
          </p:nvPr>
        </p:nvSpPr>
        <p:spPr>
          <a:xfrm>
            <a:off x="1367064" y="1844824"/>
            <a:ext cx="574897" cy="5748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943178" y="1940835"/>
            <a:ext cx="3288651" cy="431767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943178" y="2324877"/>
            <a:ext cx="3288651" cy="1008112"/>
          </a:xfrm>
        </p:spPr>
        <p:txBody>
          <a:bodyPr anchor="t">
            <a:noAutofit/>
          </a:bodyPr>
          <a:lstStyle>
            <a:lvl1pPr algn="l"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" name="カギ線コネクタ 6"/>
          <p:cNvCxnSpPr>
            <a:stCxn id="4" idx="0"/>
            <a:endCxn id="43" idx="1"/>
          </p:cNvCxnSpPr>
          <p:nvPr userDrawn="1"/>
        </p:nvCxnSpPr>
        <p:spPr>
          <a:xfrm rot="16200000" flipV="1">
            <a:off x="862727" y="2564571"/>
            <a:ext cx="1536779" cy="672133"/>
          </a:xfrm>
          <a:prstGeom prst="bentConnector4">
            <a:avLst>
              <a:gd name="adj1" fmla="val 11875"/>
              <a:gd name="adj2" fmla="val 21553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stCxn id="12" idx="0"/>
            <a:endCxn id="48" idx="1"/>
          </p:cNvCxnSpPr>
          <p:nvPr userDrawn="1"/>
        </p:nvCxnSpPr>
        <p:spPr>
          <a:xfrm rot="16200000" flipV="1">
            <a:off x="5824448" y="2116047"/>
            <a:ext cx="1539269" cy="1566691"/>
          </a:xfrm>
          <a:prstGeom prst="bentConnector4">
            <a:avLst>
              <a:gd name="adj1" fmla="val 12600"/>
              <a:gd name="adj2" fmla="val 109728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stCxn id="10" idx="2"/>
            <a:endCxn id="50" idx="1"/>
          </p:cNvCxnSpPr>
          <p:nvPr userDrawn="1"/>
        </p:nvCxnSpPr>
        <p:spPr>
          <a:xfrm rot="5400000">
            <a:off x="3368606" y="3374592"/>
            <a:ext cx="719471" cy="1884404"/>
          </a:xfrm>
          <a:prstGeom prst="bentConnector4">
            <a:avLst>
              <a:gd name="adj1" fmla="val 43501"/>
              <a:gd name="adj2" fmla="val 108088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/>
          <p:cNvCxnSpPr>
            <a:stCxn id="13" idx="2"/>
            <a:endCxn id="52" idx="1"/>
          </p:cNvCxnSpPr>
          <p:nvPr userDrawn="1"/>
        </p:nvCxnSpPr>
        <p:spPr>
          <a:xfrm rot="5400000">
            <a:off x="8546218" y="3141959"/>
            <a:ext cx="719471" cy="2349671"/>
          </a:xfrm>
          <a:prstGeom prst="bentConnector4">
            <a:avLst>
              <a:gd name="adj1" fmla="val 43501"/>
              <a:gd name="adj2" fmla="val 106487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 userDrawn="1"/>
        </p:nvSpPr>
        <p:spPr>
          <a:xfrm>
            <a:off x="1295050" y="2036237"/>
            <a:ext cx="192038" cy="19202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48" name="正方形/長方形 47"/>
          <p:cNvSpPr/>
          <p:nvPr userDrawn="1"/>
        </p:nvSpPr>
        <p:spPr>
          <a:xfrm>
            <a:off x="5810738" y="2036237"/>
            <a:ext cx="189243" cy="18704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50" name="正方形/長方形 49"/>
          <p:cNvSpPr/>
          <p:nvPr userDrawn="1"/>
        </p:nvSpPr>
        <p:spPr>
          <a:xfrm>
            <a:off x="2786139" y="4583010"/>
            <a:ext cx="189243" cy="18704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52" name="正方形/長方形 51"/>
          <p:cNvSpPr/>
          <p:nvPr userDrawn="1"/>
        </p:nvSpPr>
        <p:spPr>
          <a:xfrm>
            <a:off x="7731118" y="4583010"/>
            <a:ext cx="189243" cy="18704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74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25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  <p:bldP spid="10" grpId="0" animBg="1"/>
      <p:bldP spid="12" grpId="0" animBg="1"/>
      <p:bldP spid="13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4" name="円/楕円 13"/>
          <p:cNvSpPr/>
          <p:nvPr userDrawn="1"/>
        </p:nvSpPr>
        <p:spPr>
          <a:xfrm>
            <a:off x="5687919" y="1604798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5905086" y="1808821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円/楕円 15"/>
          <p:cNvSpPr/>
          <p:nvPr userDrawn="1"/>
        </p:nvSpPr>
        <p:spPr>
          <a:xfrm>
            <a:off x="5687919" y="5373216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5905086" y="5577239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19" name="直線コネクタ 18"/>
          <p:cNvCxnSpPr>
            <a:stCxn id="16" idx="0"/>
            <a:endCxn id="14" idx="4"/>
          </p:cNvCxnSpPr>
          <p:nvPr userDrawn="1"/>
        </p:nvCxnSpPr>
        <p:spPr>
          <a:xfrm flipV="1">
            <a:off x="6108002" y="2444891"/>
            <a:ext cx="0" cy="2928325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円/楕円 29"/>
          <p:cNvSpPr/>
          <p:nvPr userDrawn="1"/>
        </p:nvSpPr>
        <p:spPr>
          <a:xfrm>
            <a:off x="4007587" y="2588907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4224753" y="2792930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円/楕円 34"/>
          <p:cNvSpPr/>
          <p:nvPr userDrawn="1"/>
        </p:nvSpPr>
        <p:spPr>
          <a:xfrm>
            <a:off x="4007587" y="4389107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36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4224753" y="4593130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7" name="円/楕円 36"/>
          <p:cNvSpPr/>
          <p:nvPr userDrawn="1"/>
        </p:nvSpPr>
        <p:spPr>
          <a:xfrm>
            <a:off x="7392256" y="2597176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7609423" y="2801199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9" name="円/楕円 38"/>
          <p:cNvSpPr/>
          <p:nvPr userDrawn="1"/>
        </p:nvSpPr>
        <p:spPr>
          <a:xfrm>
            <a:off x="7392256" y="4397376"/>
            <a:ext cx="840166" cy="840093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40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7609423" y="4601399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4847753" y="3188973"/>
            <a:ext cx="2544503" cy="144016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 flipH="1">
            <a:off x="4847753" y="3188973"/>
            <a:ext cx="2544503" cy="144016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4920296" y="2709449"/>
            <a:ext cx="2399946" cy="239973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015786" y="3525738"/>
            <a:ext cx="2208437" cy="864096"/>
          </a:xfr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</a:t>
            </a:r>
            <a:br>
              <a:rPr lang="en-US" altLang="ja-JP" dirty="0"/>
            </a:br>
            <a:r>
              <a:rPr lang="en-US" altLang="ja-JP" dirty="0"/>
              <a:t>TEXT</a:t>
            </a:r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6888156" y="1508787"/>
            <a:ext cx="3288651" cy="431767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6888156" y="1892829"/>
            <a:ext cx="3288651" cy="584303"/>
          </a:xfrm>
        </p:spPr>
        <p:txBody>
          <a:bodyPr anchor="t">
            <a:noAutofit/>
          </a:bodyPr>
          <a:lstStyle>
            <a:lvl1pPr algn="l"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8568489" y="2512779"/>
            <a:ext cx="3288651" cy="431767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8568489" y="2896822"/>
            <a:ext cx="3288651" cy="584303"/>
          </a:xfrm>
        </p:spPr>
        <p:txBody>
          <a:bodyPr anchor="t">
            <a:noAutofit/>
          </a:bodyPr>
          <a:lstStyle>
            <a:lvl1pPr algn="l"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8568489" y="4341101"/>
            <a:ext cx="3288651" cy="431767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8568489" y="4725144"/>
            <a:ext cx="3288651" cy="584303"/>
          </a:xfrm>
        </p:spPr>
        <p:txBody>
          <a:bodyPr anchor="t">
            <a:noAutofit/>
          </a:bodyPr>
          <a:lstStyle>
            <a:lvl1pPr algn="l"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430879" y="2512779"/>
            <a:ext cx="3288651" cy="431767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430879" y="2896822"/>
            <a:ext cx="3288651" cy="584303"/>
          </a:xfrm>
        </p:spPr>
        <p:txBody>
          <a:bodyPr anchor="t">
            <a:noAutofit/>
          </a:bodyPr>
          <a:lstStyle>
            <a:lvl1pPr algn="l"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430879" y="4044831"/>
            <a:ext cx="3288651" cy="431767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430879" y="4428873"/>
            <a:ext cx="3288651" cy="584303"/>
          </a:xfrm>
        </p:spPr>
        <p:txBody>
          <a:bodyPr anchor="t">
            <a:noAutofit/>
          </a:bodyPr>
          <a:lstStyle>
            <a:lvl1pPr algn="l"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2159221" y="5339438"/>
            <a:ext cx="3288651" cy="431767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2159221" y="5723481"/>
            <a:ext cx="3288651" cy="584303"/>
          </a:xfrm>
        </p:spPr>
        <p:txBody>
          <a:bodyPr anchor="t">
            <a:noAutofit/>
          </a:bodyPr>
          <a:lstStyle>
            <a:lvl1pPr algn="l"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7" name="直線コネクタ 66"/>
          <p:cNvCxnSpPr>
            <a:stCxn id="14" idx="6"/>
            <a:endCxn id="54" idx="1"/>
          </p:cNvCxnSpPr>
          <p:nvPr userDrawn="1"/>
        </p:nvCxnSpPr>
        <p:spPr>
          <a:xfrm flipV="1">
            <a:off x="6528085" y="1724670"/>
            <a:ext cx="360071" cy="300174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6"/>
          <p:cNvCxnSpPr>
            <a:stCxn id="37" idx="6"/>
            <a:endCxn id="56" idx="1"/>
          </p:cNvCxnSpPr>
          <p:nvPr userDrawn="1"/>
        </p:nvCxnSpPr>
        <p:spPr>
          <a:xfrm flipV="1">
            <a:off x="8232423" y="2728663"/>
            <a:ext cx="336066" cy="288560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66"/>
          <p:cNvCxnSpPr>
            <a:stCxn id="30" idx="0"/>
            <a:endCxn id="60" idx="1"/>
          </p:cNvCxnSpPr>
          <p:nvPr userDrawn="1"/>
        </p:nvCxnSpPr>
        <p:spPr>
          <a:xfrm rot="16200000" flipH="1" flipV="1">
            <a:off x="2359396" y="660389"/>
            <a:ext cx="139756" cy="3996791"/>
          </a:xfrm>
          <a:prstGeom prst="bentConnector4">
            <a:avLst>
              <a:gd name="adj1" fmla="val -163519"/>
              <a:gd name="adj2" fmla="val 10381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66"/>
          <p:cNvCxnSpPr>
            <a:stCxn id="39" idx="6"/>
            <a:endCxn id="58" idx="1"/>
          </p:cNvCxnSpPr>
          <p:nvPr userDrawn="1"/>
        </p:nvCxnSpPr>
        <p:spPr>
          <a:xfrm flipV="1">
            <a:off x="8232423" y="4556985"/>
            <a:ext cx="336066" cy="260438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66"/>
          <p:cNvCxnSpPr>
            <a:stCxn id="35" idx="0"/>
            <a:endCxn id="62" idx="1"/>
          </p:cNvCxnSpPr>
          <p:nvPr userDrawn="1"/>
        </p:nvCxnSpPr>
        <p:spPr>
          <a:xfrm rot="16200000" flipV="1">
            <a:off x="2365078" y="2326515"/>
            <a:ext cx="128393" cy="3996791"/>
          </a:xfrm>
          <a:prstGeom prst="bentConnector4">
            <a:avLst>
              <a:gd name="adj1" fmla="val 386841"/>
              <a:gd name="adj2" fmla="val 10381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66"/>
          <p:cNvCxnSpPr>
            <a:stCxn id="16" idx="1"/>
            <a:endCxn id="64" idx="1"/>
          </p:cNvCxnSpPr>
          <p:nvPr userDrawn="1"/>
        </p:nvCxnSpPr>
        <p:spPr>
          <a:xfrm rot="16200000" flipH="1" flipV="1">
            <a:off x="3955551" y="3699914"/>
            <a:ext cx="59077" cy="3651738"/>
          </a:xfrm>
          <a:prstGeom prst="bentConnector4">
            <a:avLst>
              <a:gd name="adj1" fmla="val -292087"/>
              <a:gd name="adj2" fmla="val 104174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10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7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2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25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750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6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000"/>
                            </p:stCondLst>
                            <p:childTnLst>
                              <p:par>
                                <p:cTn id="147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77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250"/>
                            </p:stCondLst>
                            <p:childTnLst>
                              <p:par>
                                <p:cTn id="158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90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animBg="1"/>
      <p:bldP spid="18" grpId="0"/>
      <p:bldP spid="30" grpId="0" animBg="1"/>
      <p:bldP spid="31" grpId="0"/>
      <p:bldP spid="35" grpId="0" animBg="1"/>
      <p:bldP spid="36" grpId="0"/>
      <p:bldP spid="37" grpId="0" animBg="1"/>
      <p:bldP spid="38" grpId="0"/>
      <p:bldP spid="39" grpId="0" animBg="1"/>
      <p:bldP spid="40" grpId="0"/>
      <p:bldP spid="10" grpId="0" animBg="1"/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N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2" name="環状矢印 11"/>
          <p:cNvSpPr/>
          <p:nvPr userDrawn="1"/>
        </p:nvSpPr>
        <p:spPr>
          <a:xfrm>
            <a:off x="4091126" y="1881128"/>
            <a:ext cx="3936779" cy="3936437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14" name="環状矢印 13"/>
          <p:cNvSpPr/>
          <p:nvPr userDrawn="1"/>
        </p:nvSpPr>
        <p:spPr>
          <a:xfrm rot="5400000">
            <a:off x="4127781" y="1832439"/>
            <a:ext cx="3936437" cy="3936779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2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15" name="環状矢印 14"/>
          <p:cNvSpPr/>
          <p:nvPr userDrawn="1"/>
        </p:nvSpPr>
        <p:spPr>
          <a:xfrm rot="10800000">
            <a:off x="4187674" y="1892830"/>
            <a:ext cx="3936779" cy="3936437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3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16" name="環状矢印 15"/>
          <p:cNvSpPr/>
          <p:nvPr userDrawn="1"/>
        </p:nvSpPr>
        <p:spPr>
          <a:xfrm rot="16200000">
            <a:off x="4127781" y="1940664"/>
            <a:ext cx="3936437" cy="3936779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4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0927" y="1809104"/>
            <a:ext cx="3327848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70927" y="2240872"/>
            <a:ext cx="3327848" cy="1177721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574907" y="1688594"/>
            <a:ext cx="3504693" cy="1836417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cxnSp>
        <p:nvCxnSpPr>
          <p:cNvPr id="20" name="直線コネクタ 66"/>
          <p:cNvCxnSpPr>
            <a:stCxn id="44" idx="1"/>
            <a:endCxn id="9" idx="3"/>
          </p:cNvCxnSpPr>
          <p:nvPr userDrawn="1"/>
        </p:nvCxnSpPr>
        <p:spPr>
          <a:xfrm rot="10800000">
            <a:off x="4079601" y="2606803"/>
            <a:ext cx="552109" cy="306140"/>
          </a:xfrm>
          <a:prstGeom prst="bentConnector3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208418" y="1786692"/>
            <a:ext cx="3327848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208418" y="2218460"/>
            <a:ext cx="3327848" cy="1177721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112399" y="1666182"/>
            <a:ext cx="3504693" cy="1836417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cxnSp>
        <p:nvCxnSpPr>
          <p:cNvPr id="27" name="直線コネクタ 66"/>
          <p:cNvCxnSpPr>
            <a:stCxn id="48" idx="3"/>
            <a:endCxn id="26" idx="1"/>
          </p:cNvCxnSpPr>
          <p:nvPr userDrawn="1"/>
        </p:nvCxnSpPr>
        <p:spPr>
          <a:xfrm flipV="1">
            <a:off x="7536285" y="2584391"/>
            <a:ext cx="576114" cy="304550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70926" y="4305381"/>
            <a:ext cx="3327848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70926" y="4737149"/>
            <a:ext cx="3327848" cy="1177721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574907" y="4184872"/>
            <a:ext cx="3504693" cy="1836417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cxnSp>
        <p:nvCxnSpPr>
          <p:cNvPr id="33" name="直線コネクタ 66"/>
          <p:cNvCxnSpPr>
            <a:stCxn id="52" idx="1"/>
            <a:endCxn id="32" idx="3"/>
          </p:cNvCxnSpPr>
          <p:nvPr userDrawn="1"/>
        </p:nvCxnSpPr>
        <p:spPr>
          <a:xfrm rot="10800000" flipV="1">
            <a:off x="4079600" y="4929167"/>
            <a:ext cx="552109" cy="173913"/>
          </a:xfrm>
          <a:prstGeom prst="bentConnector3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208418" y="4305381"/>
            <a:ext cx="3327848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208418" y="4737149"/>
            <a:ext cx="3327848" cy="1177721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8112399" y="4184872"/>
            <a:ext cx="3504693" cy="1836417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cxnSp>
        <p:nvCxnSpPr>
          <p:cNvPr id="40" name="直線コネクタ 66"/>
          <p:cNvCxnSpPr>
            <a:stCxn id="51" idx="3"/>
            <a:endCxn id="39" idx="1"/>
          </p:cNvCxnSpPr>
          <p:nvPr userDrawn="1"/>
        </p:nvCxnSpPr>
        <p:spPr>
          <a:xfrm>
            <a:off x="7560290" y="4929167"/>
            <a:ext cx="552109" cy="173913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4631710" y="2636912"/>
            <a:ext cx="552110" cy="552062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8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6984175" y="2612910"/>
            <a:ext cx="552110" cy="552062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7008180" y="4653136"/>
            <a:ext cx="552110" cy="552062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4631710" y="4653136"/>
            <a:ext cx="552110" cy="552062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015786" y="3525738"/>
            <a:ext cx="2208437" cy="864096"/>
          </a:xfr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</a:t>
            </a:r>
            <a:br>
              <a:rPr lang="en-US" altLang="ja-JP" dirty="0"/>
            </a:br>
            <a:r>
              <a:rPr lang="en-US" altLang="ja-JP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7221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5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animBg="1"/>
      <p:bldP spid="16" grpId="0" animBg="1"/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4" grpId="0"/>
      <p:bldP spid="48" grpId="0"/>
      <p:bldP spid="51" grpId="0"/>
      <p:bldP spid="52" grpId="0"/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6" y="1952761"/>
            <a:ext cx="8002438" cy="450098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178" y="3132503"/>
            <a:ext cx="487052" cy="487009"/>
          </a:xfrm>
          <a:prstGeom prst="rect">
            <a:avLst/>
          </a:prstGeom>
        </p:spPr>
      </p:pic>
      <p:grpSp>
        <p:nvGrpSpPr>
          <p:cNvPr id="12" name="グループ化 11"/>
          <p:cNvGrpSpPr/>
          <p:nvPr userDrawn="1"/>
        </p:nvGrpSpPr>
        <p:grpSpPr>
          <a:xfrm>
            <a:off x="686074" y="2197837"/>
            <a:ext cx="1518394" cy="867407"/>
            <a:chOff x="3409429" y="2695228"/>
            <a:chExt cx="2277393" cy="1301110"/>
          </a:xfrm>
        </p:grpSpPr>
        <p:sp>
          <p:nvSpPr>
            <p:cNvPr id="14" name="正方形/長方形 13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</p:grpSp>
      <p:sp>
        <p:nvSpPr>
          <p:cNvPr id="16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764183" y="2341853"/>
            <a:ext cx="1344266" cy="541741"/>
          </a:xfrm>
        </p:spPr>
        <p:txBody>
          <a:bodyPr anchor="ctr">
            <a:normAutofit/>
          </a:bodyPr>
          <a:lstStyle>
            <a:lvl1pPr algn="ctr">
              <a:lnSpc>
                <a:spcPts val="1333"/>
              </a:lnSpc>
              <a:defRPr sz="2667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61" y="4571652"/>
            <a:ext cx="487052" cy="487009"/>
          </a:xfrm>
          <a:prstGeom prst="rect">
            <a:avLst/>
          </a:prstGeom>
        </p:spPr>
      </p:pic>
      <p:grpSp>
        <p:nvGrpSpPr>
          <p:cNvPr id="19" name="グループ化 18"/>
          <p:cNvGrpSpPr/>
          <p:nvPr userDrawn="1"/>
        </p:nvGrpSpPr>
        <p:grpSpPr>
          <a:xfrm>
            <a:off x="1716256" y="3636986"/>
            <a:ext cx="1518394" cy="867407"/>
            <a:chOff x="3409429" y="2695228"/>
            <a:chExt cx="2277393" cy="1301110"/>
          </a:xfrm>
        </p:grpSpPr>
        <p:sp>
          <p:nvSpPr>
            <p:cNvPr id="20" name="正方形/長方形 1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21" name="二等辺三角形 2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</p:grpSp>
      <p:sp>
        <p:nvSpPr>
          <p:cNvPr id="22" name="テキスト プレースホルダー 70"/>
          <p:cNvSpPr>
            <a:spLocks noGrp="1"/>
          </p:cNvSpPr>
          <p:nvPr>
            <p:ph type="body" sz="quarter" idx="55" hasCustomPrompt="1"/>
          </p:nvPr>
        </p:nvSpPr>
        <p:spPr>
          <a:xfrm>
            <a:off x="1794365" y="3781002"/>
            <a:ext cx="1344266" cy="541741"/>
          </a:xfrm>
        </p:spPr>
        <p:txBody>
          <a:bodyPr anchor="ctr">
            <a:normAutofit/>
          </a:bodyPr>
          <a:lstStyle>
            <a:lvl1pPr algn="ctr">
              <a:lnSpc>
                <a:spcPts val="1333"/>
              </a:lnSpc>
              <a:defRPr sz="2667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638" y="4132455"/>
            <a:ext cx="487052" cy="487009"/>
          </a:xfrm>
          <a:prstGeom prst="rect">
            <a:avLst/>
          </a:prstGeom>
        </p:spPr>
      </p:pic>
      <p:grpSp>
        <p:nvGrpSpPr>
          <p:cNvPr id="24" name="グループ化 23"/>
          <p:cNvGrpSpPr/>
          <p:nvPr userDrawn="1"/>
        </p:nvGrpSpPr>
        <p:grpSpPr>
          <a:xfrm>
            <a:off x="3743534" y="3197789"/>
            <a:ext cx="1518394" cy="867407"/>
            <a:chOff x="3409429" y="2695228"/>
            <a:chExt cx="2277393" cy="1301110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26" name="二等辺三角形 2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</p:grpSp>
      <p:sp>
        <p:nvSpPr>
          <p:cNvPr id="27" name="テキスト プレースホルダー 70"/>
          <p:cNvSpPr>
            <a:spLocks noGrp="1"/>
          </p:cNvSpPr>
          <p:nvPr>
            <p:ph type="body" sz="quarter" idx="56" hasCustomPrompt="1"/>
          </p:nvPr>
        </p:nvSpPr>
        <p:spPr>
          <a:xfrm>
            <a:off x="3821643" y="3341805"/>
            <a:ext cx="1344266" cy="541741"/>
          </a:xfrm>
        </p:spPr>
        <p:txBody>
          <a:bodyPr anchor="ctr">
            <a:normAutofit/>
          </a:bodyPr>
          <a:lstStyle>
            <a:lvl1pPr algn="ctr">
              <a:lnSpc>
                <a:spcPts val="1333"/>
              </a:lnSpc>
              <a:defRPr sz="2667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28" name="図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591" y="2635474"/>
            <a:ext cx="487052" cy="487009"/>
          </a:xfrm>
          <a:prstGeom prst="rect">
            <a:avLst/>
          </a:prstGeom>
        </p:spPr>
      </p:pic>
      <p:grpSp>
        <p:nvGrpSpPr>
          <p:cNvPr id="29" name="グループ化 28"/>
          <p:cNvGrpSpPr/>
          <p:nvPr userDrawn="1"/>
        </p:nvGrpSpPr>
        <p:grpSpPr>
          <a:xfrm>
            <a:off x="3503487" y="1700808"/>
            <a:ext cx="1518394" cy="867407"/>
            <a:chOff x="3409429" y="2695228"/>
            <a:chExt cx="2277393" cy="130111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31" name="二等辺三角形 3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</p:grpSp>
      <p:sp>
        <p:nvSpPr>
          <p:cNvPr id="32" name="テキスト プレースホルダー 70"/>
          <p:cNvSpPr>
            <a:spLocks noGrp="1"/>
          </p:cNvSpPr>
          <p:nvPr>
            <p:ph type="body" sz="quarter" idx="57" hasCustomPrompt="1"/>
          </p:nvPr>
        </p:nvSpPr>
        <p:spPr>
          <a:xfrm>
            <a:off x="3581595" y="1844824"/>
            <a:ext cx="1344266" cy="541741"/>
          </a:xfrm>
        </p:spPr>
        <p:txBody>
          <a:bodyPr anchor="ctr">
            <a:normAutofit/>
          </a:bodyPr>
          <a:lstStyle>
            <a:lvl1pPr algn="ctr">
              <a:lnSpc>
                <a:spcPts val="1333"/>
              </a:lnSpc>
              <a:defRPr sz="2667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58" y="2946071"/>
            <a:ext cx="487052" cy="487009"/>
          </a:xfrm>
          <a:prstGeom prst="rect">
            <a:avLst/>
          </a:prstGeom>
        </p:spPr>
      </p:pic>
      <p:grpSp>
        <p:nvGrpSpPr>
          <p:cNvPr id="34" name="グループ化 33"/>
          <p:cNvGrpSpPr/>
          <p:nvPr userDrawn="1"/>
        </p:nvGrpSpPr>
        <p:grpSpPr>
          <a:xfrm>
            <a:off x="5600954" y="2011405"/>
            <a:ext cx="1518394" cy="867407"/>
            <a:chOff x="3409429" y="2695228"/>
            <a:chExt cx="2277393" cy="1301110"/>
          </a:xfrm>
        </p:grpSpPr>
        <p:sp>
          <p:nvSpPr>
            <p:cNvPr id="35" name="正方形/長方形 3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</p:grpSp>
      <p:sp>
        <p:nvSpPr>
          <p:cNvPr id="37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5679062" y="2155421"/>
            <a:ext cx="1344266" cy="541741"/>
          </a:xfrm>
        </p:spPr>
        <p:txBody>
          <a:bodyPr anchor="ctr">
            <a:normAutofit/>
          </a:bodyPr>
          <a:lstStyle>
            <a:lvl1pPr algn="ctr">
              <a:lnSpc>
                <a:spcPts val="1333"/>
              </a:lnSpc>
              <a:defRPr sz="2667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38" name="図 3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151" y="4822004"/>
            <a:ext cx="487052" cy="487009"/>
          </a:xfrm>
          <a:prstGeom prst="rect">
            <a:avLst/>
          </a:prstGeom>
        </p:spPr>
      </p:pic>
      <p:grpSp>
        <p:nvGrpSpPr>
          <p:cNvPr id="39" name="グループ化 38"/>
          <p:cNvGrpSpPr/>
          <p:nvPr userDrawn="1"/>
        </p:nvGrpSpPr>
        <p:grpSpPr>
          <a:xfrm>
            <a:off x="6336047" y="3887337"/>
            <a:ext cx="1518394" cy="867407"/>
            <a:chOff x="3409429" y="2695228"/>
            <a:chExt cx="2277393" cy="1301110"/>
          </a:xfrm>
        </p:grpSpPr>
        <p:sp>
          <p:nvSpPr>
            <p:cNvPr id="40" name="正方形/長方形 3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41" name="二等辺三角形 4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88556"/>
              <a:endParaRPr lang="en-US" sz="2133">
                <a:solidFill>
                  <a:srgbClr val="FFFFFF"/>
                </a:solidFill>
              </a:endParaRPr>
            </a:p>
          </p:txBody>
        </p:sp>
      </p:grpSp>
      <p:sp>
        <p:nvSpPr>
          <p:cNvPr id="42" name="テキスト プレースホルダー 70"/>
          <p:cNvSpPr>
            <a:spLocks noGrp="1"/>
          </p:cNvSpPr>
          <p:nvPr>
            <p:ph type="body" sz="quarter" idx="59" hasCustomPrompt="1"/>
          </p:nvPr>
        </p:nvSpPr>
        <p:spPr>
          <a:xfrm>
            <a:off x="6414156" y="4031354"/>
            <a:ext cx="1344266" cy="541741"/>
          </a:xfrm>
        </p:spPr>
        <p:txBody>
          <a:bodyPr anchor="ctr">
            <a:normAutofit/>
          </a:bodyPr>
          <a:lstStyle>
            <a:lvl1pPr algn="ctr">
              <a:lnSpc>
                <a:spcPts val="1333"/>
              </a:lnSpc>
              <a:defRPr sz="2667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09637" y="2660915"/>
            <a:ext cx="3412773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09637" y="3092963"/>
            <a:ext cx="3412773" cy="2016224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8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31" y="1115743"/>
            <a:ext cx="9745928" cy="5481609"/>
          </a:xfrm>
          <a:prstGeom prst="rect">
            <a:avLst/>
          </a:prstGeom>
        </p:spPr>
      </p:pic>
      <p:sp>
        <p:nvSpPr>
          <p:cNvPr id="8" name="グラフ プレースホルダー 7"/>
          <p:cNvSpPr>
            <a:spLocks noGrp="1"/>
          </p:cNvSpPr>
          <p:nvPr>
            <p:ph type="chart" sz="quarter" idx="19" hasCustomPrompt="1"/>
          </p:nvPr>
        </p:nvSpPr>
        <p:spPr>
          <a:xfrm>
            <a:off x="1679126" y="1892830"/>
            <a:ext cx="1488146" cy="148801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5" name="グラフ プレースホルダー 7"/>
          <p:cNvSpPr>
            <a:spLocks noGrp="1"/>
          </p:cNvSpPr>
          <p:nvPr>
            <p:ph type="chart" sz="quarter" idx="20" hasCustomPrompt="1"/>
          </p:nvPr>
        </p:nvSpPr>
        <p:spPr>
          <a:xfrm>
            <a:off x="2687325" y="4053070"/>
            <a:ext cx="1488146" cy="148801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6" name="グラフ プレースホルダー 7"/>
          <p:cNvSpPr>
            <a:spLocks noGrp="1"/>
          </p:cNvSpPr>
          <p:nvPr>
            <p:ph type="chart" sz="quarter" idx="21" hasCustomPrompt="1"/>
          </p:nvPr>
        </p:nvSpPr>
        <p:spPr>
          <a:xfrm>
            <a:off x="5135810" y="3429000"/>
            <a:ext cx="1488146" cy="148801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7" name="グラフ プレースホルダー 7"/>
          <p:cNvSpPr>
            <a:spLocks noGrp="1"/>
          </p:cNvSpPr>
          <p:nvPr>
            <p:ph type="chart" sz="quarter" idx="22" hasCustomPrompt="1"/>
          </p:nvPr>
        </p:nvSpPr>
        <p:spPr>
          <a:xfrm>
            <a:off x="5351398" y="1604798"/>
            <a:ext cx="1488146" cy="148801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8" name="グラフ プレースホルダー 7"/>
          <p:cNvSpPr>
            <a:spLocks noGrp="1"/>
          </p:cNvSpPr>
          <p:nvPr>
            <p:ph type="chart" sz="quarter" idx="23" hasCustomPrompt="1"/>
          </p:nvPr>
        </p:nvSpPr>
        <p:spPr>
          <a:xfrm>
            <a:off x="7728323" y="1892830"/>
            <a:ext cx="1488146" cy="148801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9" name="グラフ プレースホルダー 7"/>
          <p:cNvSpPr>
            <a:spLocks noGrp="1"/>
          </p:cNvSpPr>
          <p:nvPr>
            <p:ph type="chart" sz="quarter" idx="24" hasCustomPrompt="1"/>
          </p:nvPr>
        </p:nvSpPr>
        <p:spPr>
          <a:xfrm>
            <a:off x="8928560" y="3957059"/>
            <a:ext cx="1488146" cy="148801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</p:spTree>
    <p:extLst>
      <p:ext uri="{BB962C8B-B14F-4D97-AF65-F5344CB8AC3E}">
        <p14:creationId xmlns:p14="http://schemas.microsoft.com/office/powerpoint/2010/main" val="240042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45" grpId="0"/>
      <p:bldP spid="46" grpId="0"/>
      <p:bldP spid="47" grpId="0"/>
      <p:bldP spid="48" grpId="0"/>
      <p:bldP spid="49" grpId="0"/>
    </p:bldLst>
  </p:timing>
  <p:hf hd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- 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192019" y="1892829"/>
            <a:ext cx="5327864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92019" y="2324878"/>
            <a:ext cx="5327864" cy="1344149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193209" y="4053069"/>
            <a:ext cx="5327864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93209" y="4485118"/>
            <a:ext cx="5327864" cy="1344149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85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19"/>
          <a:stretch/>
        </p:blipFill>
        <p:spPr>
          <a:xfrm>
            <a:off x="7008181" y="2996952"/>
            <a:ext cx="3680792" cy="3394984"/>
          </a:xfrm>
          <a:prstGeom prst="rect">
            <a:avLst/>
          </a:prstGeom>
          <a:effectLst/>
        </p:spPr>
      </p:pic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095471" y="1556792"/>
            <a:ext cx="5424412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95471" y="1988840"/>
            <a:ext cx="5424412" cy="960107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7243973" y="3957059"/>
            <a:ext cx="3209206" cy="2434877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0" hasCustomPrompt="1"/>
          </p:nvPr>
        </p:nvSpPr>
        <p:spPr>
          <a:xfrm>
            <a:off x="574725" y="1556793"/>
            <a:ext cx="5376800" cy="475299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5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6" grpId="0" build="p"/>
    </p:bldLst>
  </p:timing>
  <p:hf hd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4907" y="4917165"/>
            <a:ext cx="10994175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74907" y="5349213"/>
            <a:ext cx="10994175" cy="960107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0" hasCustomPrompt="1"/>
          </p:nvPr>
        </p:nvSpPr>
        <p:spPr>
          <a:xfrm>
            <a:off x="574725" y="1556793"/>
            <a:ext cx="10994358" cy="32643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0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/>
    </p:bldLst>
  </p:timing>
  <p:hf hd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7"/>
          <p:cNvSpPr>
            <a:spLocks noGrp="1"/>
          </p:cNvSpPr>
          <p:nvPr>
            <p:ph type="body" sz="quarter" idx="30" hasCustomPrompt="1"/>
          </p:nvPr>
        </p:nvSpPr>
        <p:spPr>
          <a:xfrm>
            <a:off x="2015192" y="1628894"/>
            <a:ext cx="2184339" cy="2184149"/>
          </a:xfrm>
          <a:prstGeom prst="ellipse">
            <a:avLst/>
          </a:prstGeom>
          <a:solidFill>
            <a:srgbClr val="000000">
              <a:alpha val="30000"/>
            </a:srgb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2933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テキスト プレースホルダー 7"/>
          <p:cNvSpPr>
            <a:spLocks noGrp="1"/>
          </p:cNvSpPr>
          <p:nvPr>
            <p:ph type="body" sz="quarter" idx="29" hasCustomPrompt="1"/>
          </p:nvPr>
        </p:nvSpPr>
        <p:spPr>
          <a:xfrm>
            <a:off x="2159221" y="3405091"/>
            <a:ext cx="2520405" cy="2520187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2933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0" name="テキスト プレースホルダー 7"/>
          <p:cNvSpPr>
            <a:spLocks noGrp="1"/>
          </p:cNvSpPr>
          <p:nvPr>
            <p:ph type="body" sz="quarter" idx="31" hasCustomPrompt="1"/>
          </p:nvPr>
        </p:nvSpPr>
        <p:spPr>
          <a:xfrm>
            <a:off x="958983" y="2948947"/>
            <a:ext cx="1656234" cy="1656091"/>
          </a:xfrm>
          <a:prstGeom prst="ellipse">
            <a:avLst/>
          </a:prstGeom>
          <a:solidFill>
            <a:srgbClr val="FFFFFF">
              <a:alpha val="40000"/>
            </a:srgb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3167420" y="3861048"/>
            <a:ext cx="528104" cy="528059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2879363" y="2060941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3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1583107" y="3180869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テキスト プレースホルダー 7"/>
          <p:cNvSpPr>
            <a:spLocks noGrp="1"/>
          </p:cNvSpPr>
          <p:nvPr>
            <p:ph type="body" sz="quarter" idx="48" hasCustomPrompt="1"/>
          </p:nvPr>
        </p:nvSpPr>
        <p:spPr>
          <a:xfrm>
            <a:off x="8064389" y="1700808"/>
            <a:ext cx="1176139" cy="1176037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16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テキスト プレースホルダー 7"/>
          <p:cNvSpPr>
            <a:spLocks noGrp="1"/>
          </p:cNvSpPr>
          <p:nvPr>
            <p:ph type="body" sz="quarter" idx="49" hasCustomPrompt="1"/>
          </p:nvPr>
        </p:nvSpPr>
        <p:spPr>
          <a:xfrm>
            <a:off x="9408655" y="4101075"/>
            <a:ext cx="1176139" cy="1176037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16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テキスト プレースホルダー 7"/>
          <p:cNvSpPr>
            <a:spLocks noGrp="1"/>
          </p:cNvSpPr>
          <p:nvPr>
            <p:ph type="body" sz="quarter" idx="50" hasCustomPrompt="1"/>
          </p:nvPr>
        </p:nvSpPr>
        <p:spPr>
          <a:xfrm>
            <a:off x="8064389" y="4965171"/>
            <a:ext cx="1176139" cy="1176037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16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テキスト プレースホルダー 7"/>
          <p:cNvSpPr>
            <a:spLocks noGrp="1"/>
          </p:cNvSpPr>
          <p:nvPr>
            <p:ph type="body" sz="quarter" idx="51" hasCustomPrompt="1"/>
          </p:nvPr>
        </p:nvSpPr>
        <p:spPr>
          <a:xfrm>
            <a:off x="9600693" y="2036846"/>
            <a:ext cx="1752253" cy="1752101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133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30" name="直線コネクタ 29"/>
          <p:cNvCxnSpPr>
            <a:stCxn id="15" idx="0"/>
          </p:cNvCxnSpPr>
          <p:nvPr userDrawn="1"/>
        </p:nvCxnSpPr>
        <p:spPr>
          <a:xfrm flipV="1">
            <a:off x="6072524" y="2660915"/>
            <a:ext cx="2039875" cy="141625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>
            <a:stCxn id="8" idx="2"/>
          </p:cNvCxnSpPr>
          <p:nvPr userDrawn="1"/>
        </p:nvCxnSpPr>
        <p:spPr>
          <a:xfrm flipV="1">
            <a:off x="6072524" y="3188973"/>
            <a:ext cx="3528170" cy="888192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>
            <a:stCxn id="8" idx="2"/>
          </p:cNvCxnSpPr>
          <p:nvPr userDrawn="1"/>
        </p:nvCxnSpPr>
        <p:spPr>
          <a:xfrm>
            <a:off x="6072524" y="4077165"/>
            <a:ext cx="3336132" cy="503963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>
            <a:stCxn id="15" idx="0"/>
          </p:cNvCxnSpPr>
          <p:nvPr userDrawn="1"/>
        </p:nvCxnSpPr>
        <p:spPr>
          <a:xfrm>
            <a:off x="6072524" y="4077165"/>
            <a:ext cx="2039875" cy="1224043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8484565" y="1784911"/>
            <a:ext cx="347976" cy="347945"/>
          </a:xfrm>
        </p:spPr>
        <p:txBody>
          <a:bodyPr wrap="none">
            <a:noAutofit/>
          </a:bodyPr>
          <a:lstStyle>
            <a:lvl1pPr>
              <a:defRPr sz="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4" name="図プレースホルダー 5"/>
          <p:cNvSpPr>
            <a:spLocks noGrp="1"/>
          </p:cNvSpPr>
          <p:nvPr>
            <p:ph type="pic" sz="quarter" idx="53" hasCustomPrompt="1"/>
          </p:nvPr>
        </p:nvSpPr>
        <p:spPr>
          <a:xfrm>
            <a:off x="9828831" y="4185178"/>
            <a:ext cx="347976" cy="347945"/>
          </a:xfrm>
        </p:spPr>
        <p:txBody>
          <a:bodyPr wrap="none">
            <a:noAutofit/>
          </a:bodyPr>
          <a:lstStyle>
            <a:lvl1pPr>
              <a:defRPr sz="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5" name="図プレースホルダー 5"/>
          <p:cNvSpPr>
            <a:spLocks noGrp="1"/>
          </p:cNvSpPr>
          <p:nvPr>
            <p:ph type="pic" sz="quarter" idx="54" hasCustomPrompt="1"/>
          </p:nvPr>
        </p:nvSpPr>
        <p:spPr>
          <a:xfrm>
            <a:off x="8484565" y="5049274"/>
            <a:ext cx="347976" cy="347945"/>
          </a:xfrm>
        </p:spPr>
        <p:txBody>
          <a:bodyPr wrap="none">
            <a:noAutofit/>
          </a:bodyPr>
          <a:lstStyle>
            <a:lvl1pPr>
              <a:defRPr sz="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9" name="図プレースホルダー 5"/>
          <p:cNvSpPr>
            <a:spLocks noGrp="1"/>
          </p:cNvSpPr>
          <p:nvPr>
            <p:ph type="pic" sz="quarter" idx="56" hasCustomPrompt="1"/>
          </p:nvPr>
        </p:nvSpPr>
        <p:spPr>
          <a:xfrm>
            <a:off x="10272826" y="2304105"/>
            <a:ext cx="420083" cy="420047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4271639" y="2132856"/>
            <a:ext cx="3600712" cy="3600400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wrap="none" anchor="ctr">
            <a:normAutofit/>
          </a:bodyPr>
          <a:lstStyle>
            <a:lvl1pPr algn="ctr">
              <a:defRPr sz="4800" baseline="0">
                <a:solidFill>
                  <a:schemeClr val="tx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 </a:t>
            </a:r>
            <a:endParaRPr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9" hasCustomPrompt="1"/>
          </p:nvPr>
        </p:nvSpPr>
        <p:spPr>
          <a:xfrm>
            <a:off x="4392191" y="3467565"/>
            <a:ext cx="3360665" cy="609600"/>
          </a:xfrm>
        </p:spPr>
        <p:txBody>
          <a:bodyPr anchor="ctr">
            <a:noAutofit/>
          </a:bodyPr>
          <a:lstStyle>
            <a:lvl1pPr algn="ctr">
              <a:defRPr sz="5334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5" name="テキスト プレースホルダー 7"/>
          <p:cNvSpPr>
            <a:spLocks noGrp="1"/>
          </p:cNvSpPr>
          <p:nvPr>
            <p:ph type="body" sz="quarter" idx="20" hasCustomPrompt="1"/>
          </p:nvPr>
        </p:nvSpPr>
        <p:spPr>
          <a:xfrm>
            <a:off x="4488210" y="4077166"/>
            <a:ext cx="3168627" cy="624069"/>
          </a:xfrm>
        </p:spPr>
        <p:txBody>
          <a:bodyPr anchor="t">
            <a:noAutofit/>
          </a:bodyPr>
          <a:lstStyle>
            <a:lvl1pPr algn="ctr">
              <a:defRPr sz="1600">
                <a:latin typeface="+mn-lt"/>
                <a:ea typeface="+mn-ea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8" name="図プレースホルダー 5"/>
          <p:cNvSpPr>
            <a:spLocks noGrp="1"/>
          </p:cNvSpPr>
          <p:nvPr>
            <p:ph type="pic" sz="quarter" idx="55" hasCustomPrompt="1"/>
          </p:nvPr>
        </p:nvSpPr>
        <p:spPr>
          <a:xfrm>
            <a:off x="5711924" y="2612910"/>
            <a:ext cx="768152" cy="768085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63451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75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3" grpId="0"/>
      <p:bldP spid="24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4" grpId="0"/>
      <p:bldP spid="45" grpId="0"/>
      <p:bldP spid="49" grpId="0"/>
      <p:bldP spid="54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</p:bldLst>
  </p:timing>
  <p:hf hd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1267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1/3/2023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5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604311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c 12">
            <a:extLst>
              <a:ext uri="{FF2B5EF4-FFF2-40B4-BE49-F238E27FC236}">
                <a16:creationId xmlns:a16="http://schemas.microsoft.com/office/drawing/2014/main" id="{323F089F-E0E9-9341-A147-70E5F771EAA5}"/>
              </a:ext>
            </a:extLst>
          </p:cNvPr>
          <p:cNvSpPr/>
          <p:nvPr/>
        </p:nvSpPr>
        <p:spPr>
          <a:xfrm rot="16912172">
            <a:off x="-13652506" y="-1289534"/>
            <a:ext cx="16904674" cy="16904664"/>
          </a:xfrm>
          <a:prstGeom prst="arc">
            <a:avLst/>
          </a:prstGeom>
          <a:ln w="762000" cap="rnd">
            <a:solidFill>
              <a:schemeClr val="accent1">
                <a:alpha val="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9864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90E7DE8-827B-4263-B922-9D20C006FA83}"/>
              </a:ext>
            </a:extLst>
          </p:cNvPr>
          <p:cNvGrpSpPr/>
          <p:nvPr userDrawn="1"/>
        </p:nvGrpSpPr>
        <p:grpSpPr>
          <a:xfrm>
            <a:off x="5057777" y="0"/>
            <a:ext cx="2076448" cy="390548"/>
            <a:chOff x="5104209" y="-1"/>
            <a:chExt cx="1983583" cy="354807"/>
          </a:xfrm>
          <a:solidFill>
            <a:schemeClr val="bg1"/>
          </a:solidFill>
          <a:effectLst>
            <a:outerShdw blurRad="342900" dist="114300" dir="8100000" sx="98000" sy="98000" algn="tr" rotWithShape="0">
              <a:schemeClr val="tx1">
                <a:alpha val="6000"/>
              </a:schemeClr>
            </a:outerShdw>
          </a:effectLst>
        </p:grpSpPr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4AE56284-CE1F-4FC5-8E9F-E429C901B4CA}"/>
                </a:ext>
              </a:extLst>
            </p:cNvPr>
            <p:cNvSpPr/>
            <p:nvPr/>
          </p:nvSpPr>
          <p:spPr>
            <a:xfrm>
              <a:off x="5353051" y="-1"/>
              <a:ext cx="1485900" cy="354807"/>
            </a:xfrm>
            <a:prstGeom prst="round2SameRect">
              <a:avLst>
                <a:gd name="adj1" fmla="val 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3964C8-ACD5-48E3-9BAB-80BA34610D43}"/>
                </a:ext>
              </a:extLst>
            </p:cNvPr>
            <p:cNvSpPr/>
            <p:nvPr/>
          </p:nvSpPr>
          <p:spPr>
            <a:xfrm rot="5400000">
              <a:off x="6856809" y="-21431"/>
              <a:ext cx="209554" cy="252413"/>
            </a:xfrm>
            <a:custGeom>
              <a:avLst/>
              <a:gdLst>
                <a:gd name="connsiteX0" fmla="*/ 0 w 211032"/>
                <a:gd name="connsiteY0" fmla="*/ 242890 h 242890"/>
                <a:gd name="connsiteX1" fmla="*/ 0 w 211032"/>
                <a:gd name="connsiteY1" fmla="*/ 0 h 242890"/>
                <a:gd name="connsiteX2" fmla="*/ 614 w 211032"/>
                <a:gd name="connsiteY2" fmla="*/ 0 h 242890"/>
                <a:gd name="connsiteX3" fmla="*/ 5058 w 211032"/>
                <a:gd name="connsiteY3" fmla="*/ 44089 h 242890"/>
                <a:gd name="connsiteX4" fmla="*/ 204907 w 211032"/>
                <a:gd name="connsiteY4" fmla="*/ 239001 h 242890"/>
                <a:gd name="connsiteX5" fmla="*/ 209074 w 211032"/>
                <a:gd name="connsiteY5" fmla="*/ 239369 h 242890"/>
                <a:gd name="connsiteX6" fmla="*/ 211032 w 211032"/>
                <a:gd name="connsiteY6" fmla="*/ 242890 h 24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032" h="242890">
                  <a:moveTo>
                    <a:pt x="0" y="242890"/>
                  </a:moveTo>
                  <a:lnTo>
                    <a:pt x="0" y="0"/>
                  </a:lnTo>
                  <a:lnTo>
                    <a:pt x="614" y="0"/>
                  </a:lnTo>
                  <a:lnTo>
                    <a:pt x="5058" y="44089"/>
                  </a:lnTo>
                  <a:cubicBezTo>
                    <a:pt x="25373" y="143362"/>
                    <a:pt x="104770" y="221115"/>
                    <a:pt x="204907" y="239001"/>
                  </a:cubicBezTo>
                  <a:lnTo>
                    <a:pt x="209074" y="239369"/>
                  </a:lnTo>
                  <a:lnTo>
                    <a:pt x="211032" y="24289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E89C775-0528-4840-BAA2-39F5CDE5510E}"/>
                </a:ext>
              </a:extLst>
            </p:cNvPr>
            <p:cNvSpPr/>
            <p:nvPr/>
          </p:nvSpPr>
          <p:spPr>
            <a:xfrm rot="16200000" flipH="1">
              <a:off x="5125639" y="-21431"/>
              <a:ext cx="209553" cy="252413"/>
            </a:xfrm>
            <a:custGeom>
              <a:avLst/>
              <a:gdLst>
                <a:gd name="connsiteX0" fmla="*/ 0 w 211032"/>
                <a:gd name="connsiteY0" fmla="*/ 242890 h 242890"/>
                <a:gd name="connsiteX1" fmla="*/ 0 w 211032"/>
                <a:gd name="connsiteY1" fmla="*/ 0 h 242890"/>
                <a:gd name="connsiteX2" fmla="*/ 614 w 211032"/>
                <a:gd name="connsiteY2" fmla="*/ 0 h 242890"/>
                <a:gd name="connsiteX3" fmla="*/ 5058 w 211032"/>
                <a:gd name="connsiteY3" fmla="*/ 44089 h 242890"/>
                <a:gd name="connsiteX4" fmla="*/ 204907 w 211032"/>
                <a:gd name="connsiteY4" fmla="*/ 239001 h 242890"/>
                <a:gd name="connsiteX5" fmla="*/ 209074 w 211032"/>
                <a:gd name="connsiteY5" fmla="*/ 239369 h 242890"/>
                <a:gd name="connsiteX6" fmla="*/ 211032 w 211032"/>
                <a:gd name="connsiteY6" fmla="*/ 242890 h 24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032" h="242890">
                  <a:moveTo>
                    <a:pt x="0" y="242890"/>
                  </a:moveTo>
                  <a:lnTo>
                    <a:pt x="0" y="0"/>
                  </a:lnTo>
                  <a:lnTo>
                    <a:pt x="614" y="0"/>
                  </a:lnTo>
                  <a:lnTo>
                    <a:pt x="5058" y="44089"/>
                  </a:lnTo>
                  <a:cubicBezTo>
                    <a:pt x="25373" y="143362"/>
                    <a:pt x="104770" y="221115"/>
                    <a:pt x="204907" y="239001"/>
                  </a:cubicBezTo>
                  <a:lnTo>
                    <a:pt x="209074" y="239369"/>
                  </a:lnTo>
                  <a:lnTo>
                    <a:pt x="211032" y="24289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25BB2B-F20A-9545-A490-FBD5C6CC2399}"/>
              </a:ext>
            </a:extLst>
          </p:cNvPr>
          <p:cNvSpPr txBox="1"/>
          <p:nvPr userDrawn="1"/>
        </p:nvSpPr>
        <p:spPr>
          <a:xfrm flipH="1">
            <a:off x="5837328" y="114483"/>
            <a:ext cx="5136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800">
                <a:gradFill>
                  <a:gsLst>
                    <a:gs pos="5000">
                      <a:srgbClr val="1D438F"/>
                    </a:gs>
                    <a:gs pos="100000">
                      <a:srgbClr val="73599C"/>
                    </a:gs>
                  </a:gsLst>
                  <a:lin ang="5400000" scaled="0"/>
                </a:gradFill>
                <a:latin typeface="ScoutCond Bold" panose="02000506000000020004" pitchFamily="50" charset="0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ct val="100000"/>
              </a:lnSpc>
            </a:pPr>
            <a:fld id="{260E2A6B-A809-4840-BF14-8648BC0BDF87}" type="slidenum">
              <a:rPr lang="id-ID" sz="1200" b="1" smtClean="0">
                <a:solidFill>
                  <a:srgbClr val="2F305B"/>
                </a:solidFill>
                <a:latin typeface="Century Gothic" panose="020B0502020202020204" pitchFamily="34" charset="0"/>
              </a:rPr>
              <a:pPr lvl="0" algn="ctr">
                <a:lnSpc>
                  <a:spcPct val="100000"/>
                </a:lnSpc>
              </a:pPr>
              <a:t>‹#›</a:t>
            </a:fld>
            <a:endParaRPr lang="id-ID" sz="1200" b="1" dirty="0">
              <a:solidFill>
                <a:srgbClr val="2F305B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0986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7ADD0C-1485-9B40-83F4-A5A553FDA7AD}"/>
              </a:ext>
            </a:extLst>
          </p:cNvPr>
          <p:cNvGrpSpPr/>
          <p:nvPr userDrawn="1"/>
        </p:nvGrpSpPr>
        <p:grpSpPr>
          <a:xfrm>
            <a:off x="5057777" y="0"/>
            <a:ext cx="2076448" cy="390548"/>
            <a:chOff x="5104209" y="-1"/>
            <a:chExt cx="1983583" cy="354807"/>
          </a:xfrm>
          <a:solidFill>
            <a:schemeClr val="accent5"/>
          </a:solidFill>
          <a:effectLst>
            <a:outerShdw blurRad="342900" dist="114300" dir="8100000" sx="98000" sy="98000" algn="tr" rotWithShape="0">
              <a:schemeClr val="accent1">
                <a:alpha val="20000"/>
              </a:schemeClr>
            </a:outerShdw>
          </a:effectLst>
        </p:grpSpPr>
        <p:sp>
          <p:nvSpPr>
            <p:cNvPr id="3" name="Rectangle: Top Corners Rounded 7">
              <a:extLst>
                <a:ext uri="{FF2B5EF4-FFF2-40B4-BE49-F238E27FC236}">
                  <a16:creationId xmlns:a16="http://schemas.microsoft.com/office/drawing/2014/main" id="{F5892BAF-0896-1645-8768-5320D0EBA09E}"/>
                </a:ext>
              </a:extLst>
            </p:cNvPr>
            <p:cNvSpPr/>
            <p:nvPr/>
          </p:nvSpPr>
          <p:spPr>
            <a:xfrm>
              <a:off x="5353051" y="-1"/>
              <a:ext cx="1485900" cy="354807"/>
            </a:xfrm>
            <a:prstGeom prst="round2SameRect">
              <a:avLst>
                <a:gd name="adj1" fmla="val 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8">
              <a:extLst>
                <a:ext uri="{FF2B5EF4-FFF2-40B4-BE49-F238E27FC236}">
                  <a16:creationId xmlns:a16="http://schemas.microsoft.com/office/drawing/2014/main" id="{61239D66-C1C7-394B-8125-A1F90BF04D51}"/>
                </a:ext>
              </a:extLst>
            </p:cNvPr>
            <p:cNvSpPr/>
            <p:nvPr/>
          </p:nvSpPr>
          <p:spPr>
            <a:xfrm rot="5400000">
              <a:off x="6856809" y="-21431"/>
              <a:ext cx="209554" cy="252413"/>
            </a:xfrm>
            <a:custGeom>
              <a:avLst/>
              <a:gdLst>
                <a:gd name="connsiteX0" fmla="*/ 0 w 211032"/>
                <a:gd name="connsiteY0" fmla="*/ 242890 h 242890"/>
                <a:gd name="connsiteX1" fmla="*/ 0 w 211032"/>
                <a:gd name="connsiteY1" fmla="*/ 0 h 242890"/>
                <a:gd name="connsiteX2" fmla="*/ 614 w 211032"/>
                <a:gd name="connsiteY2" fmla="*/ 0 h 242890"/>
                <a:gd name="connsiteX3" fmla="*/ 5058 w 211032"/>
                <a:gd name="connsiteY3" fmla="*/ 44089 h 242890"/>
                <a:gd name="connsiteX4" fmla="*/ 204907 w 211032"/>
                <a:gd name="connsiteY4" fmla="*/ 239001 h 242890"/>
                <a:gd name="connsiteX5" fmla="*/ 209074 w 211032"/>
                <a:gd name="connsiteY5" fmla="*/ 239369 h 242890"/>
                <a:gd name="connsiteX6" fmla="*/ 211032 w 211032"/>
                <a:gd name="connsiteY6" fmla="*/ 242890 h 24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032" h="242890">
                  <a:moveTo>
                    <a:pt x="0" y="242890"/>
                  </a:moveTo>
                  <a:lnTo>
                    <a:pt x="0" y="0"/>
                  </a:lnTo>
                  <a:lnTo>
                    <a:pt x="614" y="0"/>
                  </a:lnTo>
                  <a:lnTo>
                    <a:pt x="5058" y="44089"/>
                  </a:lnTo>
                  <a:cubicBezTo>
                    <a:pt x="25373" y="143362"/>
                    <a:pt x="104770" y="221115"/>
                    <a:pt x="204907" y="239001"/>
                  </a:cubicBezTo>
                  <a:lnTo>
                    <a:pt x="209074" y="239369"/>
                  </a:lnTo>
                  <a:lnTo>
                    <a:pt x="211032" y="24289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9">
              <a:extLst>
                <a:ext uri="{FF2B5EF4-FFF2-40B4-BE49-F238E27FC236}">
                  <a16:creationId xmlns:a16="http://schemas.microsoft.com/office/drawing/2014/main" id="{26476078-3150-C544-835E-22539FA66C61}"/>
                </a:ext>
              </a:extLst>
            </p:cNvPr>
            <p:cNvSpPr/>
            <p:nvPr/>
          </p:nvSpPr>
          <p:spPr>
            <a:xfrm rot="16200000" flipH="1">
              <a:off x="5125639" y="-21431"/>
              <a:ext cx="209553" cy="252413"/>
            </a:xfrm>
            <a:custGeom>
              <a:avLst/>
              <a:gdLst>
                <a:gd name="connsiteX0" fmla="*/ 0 w 211032"/>
                <a:gd name="connsiteY0" fmla="*/ 242890 h 242890"/>
                <a:gd name="connsiteX1" fmla="*/ 0 w 211032"/>
                <a:gd name="connsiteY1" fmla="*/ 0 h 242890"/>
                <a:gd name="connsiteX2" fmla="*/ 614 w 211032"/>
                <a:gd name="connsiteY2" fmla="*/ 0 h 242890"/>
                <a:gd name="connsiteX3" fmla="*/ 5058 w 211032"/>
                <a:gd name="connsiteY3" fmla="*/ 44089 h 242890"/>
                <a:gd name="connsiteX4" fmla="*/ 204907 w 211032"/>
                <a:gd name="connsiteY4" fmla="*/ 239001 h 242890"/>
                <a:gd name="connsiteX5" fmla="*/ 209074 w 211032"/>
                <a:gd name="connsiteY5" fmla="*/ 239369 h 242890"/>
                <a:gd name="connsiteX6" fmla="*/ 211032 w 211032"/>
                <a:gd name="connsiteY6" fmla="*/ 242890 h 24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032" h="242890">
                  <a:moveTo>
                    <a:pt x="0" y="242890"/>
                  </a:moveTo>
                  <a:lnTo>
                    <a:pt x="0" y="0"/>
                  </a:lnTo>
                  <a:lnTo>
                    <a:pt x="614" y="0"/>
                  </a:lnTo>
                  <a:lnTo>
                    <a:pt x="5058" y="44089"/>
                  </a:lnTo>
                  <a:cubicBezTo>
                    <a:pt x="25373" y="143362"/>
                    <a:pt x="104770" y="221115"/>
                    <a:pt x="204907" y="239001"/>
                  </a:cubicBezTo>
                  <a:lnTo>
                    <a:pt x="209074" y="239369"/>
                  </a:lnTo>
                  <a:lnTo>
                    <a:pt x="211032" y="24289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3CEAC1F-B2D6-D04A-8CA0-0EE329C737DF}"/>
              </a:ext>
            </a:extLst>
          </p:cNvPr>
          <p:cNvSpPr txBox="1"/>
          <p:nvPr userDrawn="1"/>
        </p:nvSpPr>
        <p:spPr>
          <a:xfrm flipH="1">
            <a:off x="5839196" y="114483"/>
            <a:ext cx="5136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800">
                <a:gradFill>
                  <a:gsLst>
                    <a:gs pos="5000">
                      <a:srgbClr val="1D438F"/>
                    </a:gs>
                    <a:gs pos="100000">
                      <a:srgbClr val="73599C"/>
                    </a:gs>
                  </a:gsLst>
                  <a:lin ang="5400000" scaled="0"/>
                </a:gradFill>
                <a:latin typeface="ScoutCond Bold" panose="02000506000000020004" pitchFamily="50" charset="0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ct val="100000"/>
              </a:lnSpc>
            </a:pPr>
            <a:fld id="{260E2A6B-A809-4840-BF14-8648BC0BDF87}" type="slidenum">
              <a:rPr lang="id-ID" sz="1200" b="1" smtClean="0">
                <a:solidFill>
                  <a:schemeClr val="bg1"/>
                </a:solidFill>
                <a:latin typeface="Century Gothic" panose="020B0502020202020204" pitchFamily="34" charset="0"/>
              </a:rPr>
              <a:pPr lvl="0" algn="ctr">
                <a:lnSpc>
                  <a:spcPct val="100000"/>
                </a:lnSpc>
              </a:pPr>
              <a:t>‹#›</a:t>
            </a:fld>
            <a:endParaRPr lang="id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77389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8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31646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Pr>
        <a:gradFill flip="none" rotWithShape="1">
          <a:gsLst>
            <a:gs pos="0">
              <a:schemeClr val="accent2">
                <a:lumMod val="60000"/>
                <a:lumOff val="40000"/>
              </a:schemeClr>
            </a:gs>
            <a:gs pos="80000">
              <a:schemeClr val="accent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730223-6C47-484C-B0C4-D6EB171D5D53}"/>
              </a:ext>
            </a:extLst>
          </p:cNvPr>
          <p:cNvGrpSpPr/>
          <p:nvPr userDrawn="1"/>
        </p:nvGrpSpPr>
        <p:grpSpPr>
          <a:xfrm>
            <a:off x="-591899" y="-482389"/>
            <a:ext cx="14092854" cy="7565678"/>
            <a:chOff x="-591899" y="-482389"/>
            <a:chExt cx="14092854" cy="7565678"/>
          </a:xfrm>
          <a:solidFill>
            <a:schemeClr val="bg1">
              <a:alpha val="15000"/>
            </a:schemeClr>
          </a:solidFill>
        </p:grpSpPr>
        <p:grpSp>
          <p:nvGrpSpPr>
            <p:cNvPr id="3" name="Graphic 1">
              <a:extLst>
                <a:ext uri="{FF2B5EF4-FFF2-40B4-BE49-F238E27FC236}">
                  <a16:creationId xmlns:a16="http://schemas.microsoft.com/office/drawing/2014/main" id="{A5D72B03-65E0-42AA-BB61-2A101867F03C}"/>
                </a:ext>
              </a:extLst>
            </p:cNvPr>
            <p:cNvGrpSpPr/>
            <p:nvPr userDrawn="1"/>
          </p:nvGrpSpPr>
          <p:grpSpPr>
            <a:xfrm>
              <a:off x="-591899" y="32762"/>
              <a:ext cx="1201729" cy="555808"/>
              <a:chOff x="7014006" y="3301245"/>
              <a:chExt cx="1201729" cy="555808"/>
            </a:xfrm>
            <a:grpFill/>
          </p:grpSpPr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CE01D1F4-70FC-4960-92B9-B76FA2E79E38}"/>
                  </a:ext>
                </a:extLst>
              </p:cNvPr>
              <p:cNvSpPr/>
              <p:nvPr/>
            </p:nvSpPr>
            <p:spPr>
              <a:xfrm>
                <a:off x="7014006" y="3301245"/>
                <a:ext cx="1201729" cy="363974"/>
              </a:xfrm>
              <a:custGeom>
                <a:avLst/>
                <a:gdLst>
                  <a:gd name="connsiteX0" fmla="*/ 617137 w 1201729"/>
                  <a:gd name="connsiteY0" fmla="*/ 363975 h 363974"/>
                  <a:gd name="connsiteX1" fmla="*/ 614851 w 1201729"/>
                  <a:gd name="connsiteY1" fmla="*/ 363403 h 363974"/>
                  <a:gd name="connsiteX2" fmla="*/ 2775 w 1201729"/>
                  <a:gd name="connsiteY2" fmla="*/ 54222 h 363974"/>
                  <a:gd name="connsiteX3" fmla="*/ 108 w 1201729"/>
                  <a:gd name="connsiteY3" fmla="*/ 48697 h 363974"/>
                  <a:gd name="connsiteX4" fmla="*/ 4679 w 1201729"/>
                  <a:gd name="connsiteY4" fmla="*/ 44601 h 363974"/>
                  <a:gd name="connsiteX5" fmla="*/ 578370 w 1201729"/>
                  <a:gd name="connsiteY5" fmla="*/ 24 h 363974"/>
                  <a:gd name="connsiteX6" fmla="*/ 580847 w 1201729"/>
                  <a:gd name="connsiteY6" fmla="*/ 501 h 363974"/>
                  <a:gd name="connsiteX7" fmla="*/ 1198734 w 1201729"/>
                  <a:gd name="connsiteY7" fmla="*/ 279869 h 363974"/>
                  <a:gd name="connsiteX8" fmla="*/ 1201686 w 1201729"/>
                  <a:gd name="connsiteY8" fmla="*/ 285298 h 363974"/>
                  <a:gd name="connsiteX9" fmla="*/ 1197305 w 1201729"/>
                  <a:gd name="connsiteY9" fmla="*/ 289584 h 363974"/>
                  <a:gd name="connsiteX10" fmla="*/ 617899 w 1201729"/>
                  <a:gd name="connsiteY10" fmla="*/ 363975 h 363974"/>
                  <a:gd name="connsiteX11" fmla="*/ 617137 w 1201729"/>
                  <a:gd name="connsiteY11" fmla="*/ 363975 h 363974"/>
                  <a:gd name="connsiteX12" fmla="*/ 23634 w 1201729"/>
                  <a:gd name="connsiteY12" fmla="*/ 53364 h 363974"/>
                  <a:gd name="connsiteX13" fmla="*/ 618089 w 1201729"/>
                  <a:gd name="connsiteY13" fmla="*/ 353592 h 363974"/>
                  <a:gd name="connsiteX14" fmla="*/ 1178160 w 1201729"/>
                  <a:gd name="connsiteY14" fmla="*/ 281679 h 363974"/>
                  <a:gd name="connsiteX15" fmla="*/ 577894 w 1201729"/>
                  <a:gd name="connsiteY15" fmla="*/ 10216 h 363974"/>
                  <a:gd name="connsiteX16" fmla="*/ 23634 w 1201729"/>
                  <a:gd name="connsiteY16" fmla="*/ 53364 h 363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1729" h="363974">
                    <a:moveTo>
                      <a:pt x="617137" y="363975"/>
                    </a:moveTo>
                    <a:cubicBezTo>
                      <a:pt x="616375" y="363975"/>
                      <a:pt x="615518" y="363784"/>
                      <a:pt x="614851" y="363403"/>
                    </a:cubicBezTo>
                    <a:lnTo>
                      <a:pt x="2775" y="54222"/>
                    </a:lnTo>
                    <a:cubicBezTo>
                      <a:pt x="774" y="53174"/>
                      <a:pt x="-369" y="50888"/>
                      <a:pt x="108" y="48697"/>
                    </a:cubicBezTo>
                    <a:cubicBezTo>
                      <a:pt x="584" y="46411"/>
                      <a:pt x="2394" y="44792"/>
                      <a:pt x="4679" y="44601"/>
                    </a:cubicBezTo>
                    <a:lnTo>
                      <a:pt x="578370" y="24"/>
                    </a:lnTo>
                    <a:cubicBezTo>
                      <a:pt x="579323" y="-71"/>
                      <a:pt x="580085" y="120"/>
                      <a:pt x="580847" y="501"/>
                    </a:cubicBezTo>
                    <a:lnTo>
                      <a:pt x="1198734" y="279869"/>
                    </a:lnTo>
                    <a:cubicBezTo>
                      <a:pt x="1200829" y="280821"/>
                      <a:pt x="1201972" y="283012"/>
                      <a:pt x="1201686" y="285298"/>
                    </a:cubicBezTo>
                    <a:cubicBezTo>
                      <a:pt x="1201305" y="287584"/>
                      <a:pt x="1199591" y="289299"/>
                      <a:pt x="1197305" y="289584"/>
                    </a:cubicBezTo>
                    <a:lnTo>
                      <a:pt x="617899" y="363975"/>
                    </a:lnTo>
                    <a:cubicBezTo>
                      <a:pt x="617613" y="363975"/>
                      <a:pt x="617328" y="363975"/>
                      <a:pt x="617137" y="363975"/>
                    </a:cubicBezTo>
                    <a:close/>
                    <a:moveTo>
                      <a:pt x="23634" y="53364"/>
                    </a:moveTo>
                    <a:lnTo>
                      <a:pt x="618089" y="353592"/>
                    </a:lnTo>
                    <a:lnTo>
                      <a:pt x="1178160" y="281679"/>
                    </a:lnTo>
                    <a:lnTo>
                      <a:pt x="577894" y="10216"/>
                    </a:lnTo>
                    <a:lnTo>
                      <a:pt x="23634" y="533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6A60F514-AC56-4866-88C1-9A19659F433B}"/>
                  </a:ext>
                </a:extLst>
              </p:cNvPr>
              <p:cNvSpPr/>
              <p:nvPr/>
            </p:nvSpPr>
            <p:spPr>
              <a:xfrm>
                <a:off x="7557332" y="3459681"/>
                <a:ext cx="111808" cy="46744"/>
              </a:xfrm>
              <a:custGeom>
                <a:avLst/>
                <a:gdLst>
                  <a:gd name="connsiteX0" fmla="*/ 111626 w 111808"/>
                  <a:gd name="connsiteY0" fmla="*/ 36184 h 46744"/>
                  <a:gd name="connsiteX1" fmla="*/ 51428 w 111808"/>
                  <a:gd name="connsiteY1" fmla="*/ 42946 h 46744"/>
                  <a:gd name="connsiteX2" fmla="*/ 183 w 111808"/>
                  <a:gd name="connsiteY2" fmla="*/ 10561 h 46744"/>
                  <a:gd name="connsiteX3" fmla="*/ 60381 w 111808"/>
                  <a:gd name="connsiteY3" fmla="*/ 3799 h 46744"/>
                  <a:gd name="connsiteX4" fmla="*/ 111626 w 111808"/>
                  <a:gd name="connsiteY4" fmla="*/ 36184 h 46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8" h="46744">
                    <a:moveTo>
                      <a:pt x="111626" y="36184"/>
                    </a:moveTo>
                    <a:cubicBezTo>
                      <a:pt x="109149" y="46947"/>
                      <a:pt x="82193" y="49995"/>
                      <a:pt x="51428" y="42946"/>
                    </a:cubicBezTo>
                    <a:cubicBezTo>
                      <a:pt x="20662" y="35898"/>
                      <a:pt x="-2294" y="21420"/>
                      <a:pt x="183" y="10561"/>
                    </a:cubicBezTo>
                    <a:cubicBezTo>
                      <a:pt x="2660" y="-202"/>
                      <a:pt x="29615" y="-3250"/>
                      <a:pt x="60381" y="3799"/>
                    </a:cubicBezTo>
                    <a:cubicBezTo>
                      <a:pt x="91147" y="10942"/>
                      <a:pt x="114102" y="25420"/>
                      <a:pt x="111626" y="361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27FF7637-C83D-4710-898C-EF2949AD55BE}"/>
                  </a:ext>
                </a:extLst>
              </p:cNvPr>
              <p:cNvSpPr/>
              <p:nvPr/>
            </p:nvSpPr>
            <p:spPr>
              <a:xfrm>
                <a:off x="7198383" y="3463753"/>
                <a:ext cx="712028" cy="393299"/>
              </a:xfrm>
              <a:custGeom>
                <a:avLst/>
                <a:gdLst>
                  <a:gd name="connsiteX0" fmla="*/ 564301 w 712028"/>
                  <a:gd name="connsiteY0" fmla="*/ 393300 h 393299"/>
                  <a:gd name="connsiteX1" fmla="*/ 326461 w 712028"/>
                  <a:gd name="connsiteY1" fmla="*/ 363201 h 393299"/>
                  <a:gd name="connsiteX2" fmla="*/ 307221 w 712028"/>
                  <a:gd name="connsiteY2" fmla="*/ 358819 h 393299"/>
                  <a:gd name="connsiteX3" fmla="*/ 39 w 712028"/>
                  <a:gd name="connsiteY3" fmla="*/ 218611 h 393299"/>
                  <a:gd name="connsiteX4" fmla="*/ 135 w 712028"/>
                  <a:gd name="connsiteY4" fmla="*/ 216897 h 393299"/>
                  <a:gd name="connsiteX5" fmla="*/ 48998 w 712028"/>
                  <a:gd name="connsiteY5" fmla="*/ 3918 h 393299"/>
                  <a:gd name="connsiteX6" fmla="*/ 51760 w 712028"/>
                  <a:gd name="connsiteY6" fmla="*/ 489 h 393299"/>
                  <a:gd name="connsiteX7" fmla="*/ 56237 w 712028"/>
                  <a:gd name="connsiteY7" fmla="*/ 584 h 393299"/>
                  <a:gd name="connsiteX8" fmla="*/ 433618 w 712028"/>
                  <a:gd name="connsiteY8" fmla="*/ 191179 h 393299"/>
                  <a:gd name="connsiteX9" fmla="*/ 706318 w 712028"/>
                  <a:gd name="connsiteY9" fmla="*/ 156127 h 393299"/>
                  <a:gd name="connsiteX10" fmla="*/ 710700 w 712028"/>
                  <a:gd name="connsiteY10" fmla="*/ 157747 h 393299"/>
                  <a:gd name="connsiteX11" fmla="*/ 711938 w 712028"/>
                  <a:gd name="connsiteY11" fmla="*/ 162318 h 393299"/>
                  <a:gd name="connsiteX12" fmla="*/ 664503 w 712028"/>
                  <a:gd name="connsiteY12" fmla="*/ 369392 h 393299"/>
                  <a:gd name="connsiteX13" fmla="*/ 663837 w 712028"/>
                  <a:gd name="connsiteY13" fmla="*/ 370916 h 393299"/>
                  <a:gd name="connsiteX14" fmla="*/ 564301 w 712028"/>
                  <a:gd name="connsiteY14" fmla="*/ 393300 h 393299"/>
                  <a:gd name="connsiteX15" fmla="*/ 10327 w 712028"/>
                  <a:gd name="connsiteY15" fmla="*/ 218040 h 393299"/>
                  <a:gd name="connsiteX16" fmla="*/ 309602 w 712028"/>
                  <a:gd name="connsiteY16" fmla="*/ 348818 h 393299"/>
                  <a:gd name="connsiteX17" fmla="*/ 328557 w 712028"/>
                  <a:gd name="connsiteY17" fmla="*/ 353200 h 393299"/>
                  <a:gd name="connsiteX18" fmla="*/ 564205 w 712028"/>
                  <a:gd name="connsiteY18" fmla="*/ 383108 h 393299"/>
                  <a:gd name="connsiteX19" fmla="*/ 654788 w 712028"/>
                  <a:gd name="connsiteY19" fmla="*/ 365868 h 393299"/>
                  <a:gd name="connsiteX20" fmla="*/ 700413 w 712028"/>
                  <a:gd name="connsiteY20" fmla="*/ 167081 h 393299"/>
                  <a:gd name="connsiteX21" fmla="*/ 433332 w 712028"/>
                  <a:gd name="connsiteY21" fmla="*/ 201371 h 393299"/>
                  <a:gd name="connsiteX22" fmla="*/ 430379 w 712028"/>
                  <a:gd name="connsiteY22" fmla="*/ 200895 h 393299"/>
                  <a:gd name="connsiteX23" fmla="*/ 57475 w 712028"/>
                  <a:gd name="connsiteY23" fmla="*/ 12490 h 393299"/>
                  <a:gd name="connsiteX24" fmla="*/ 10327 w 712028"/>
                  <a:gd name="connsiteY24" fmla="*/ 218040 h 39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12028" h="393299">
                    <a:moveTo>
                      <a:pt x="564301" y="393300"/>
                    </a:moveTo>
                    <a:cubicBezTo>
                      <a:pt x="504769" y="393300"/>
                      <a:pt x="424759" y="383203"/>
                      <a:pt x="326461" y="363201"/>
                    </a:cubicBezTo>
                    <a:lnTo>
                      <a:pt x="307221" y="358819"/>
                    </a:lnTo>
                    <a:cubicBezTo>
                      <a:pt x="15279" y="284143"/>
                      <a:pt x="802" y="225088"/>
                      <a:pt x="39" y="218611"/>
                    </a:cubicBezTo>
                    <a:cubicBezTo>
                      <a:pt x="-56" y="218040"/>
                      <a:pt x="39" y="217468"/>
                      <a:pt x="135" y="216897"/>
                    </a:cubicBezTo>
                    <a:lnTo>
                      <a:pt x="48998" y="3918"/>
                    </a:lnTo>
                    <a:cubicBezTo>
                      <a:pt x="49379" y="2394"/>
                      <a:pt x="50427" y="1156"/>
                      <a:pt x="51760" y="489"/>
                    </a:cubicBezTo>
                    <a:cubicBezTo>
                      <a:pt x="53189" y="-178"/>
                      <a:pt x="54808" y="-178"/>
                      <a:pt x="56237" y="584"/>
                    </a:cubicBezTo>
                    <a:lnTo>
                      <a:pt x="433618" y="191179"/>
                    </a:lnTo>
                    <a:lnTo>
                      <a:pt x="706318" y="156127"/>
                    </a:lnTo>
                    <a:cubicBezTo>
                      <a:pt x="707937" y="155937"/>
                      <a:pt x="709652" y="156508"/>
                      <a:pt x="710700" y="157747"/>
                    </a:cubicBezTo>
                    <a:cubicBezTo>
                      <a:pt x="711843" y="158985"/>
                      <a:pt x="712224" y="160699"/>
                      <a:pt x="711938" y="162318"/>
                    </a:cubicBezTo>
                    <a:lnTo>
                      <a:pt x="664503" y="369392"/>
                    </a:lnTo>
                    <a:cubicBezTo>
                      <a:pt x="664408" y="369963"/>
                      <a:pt x="664122" y="370440"/>
                      <a:pt x="663837" y="370916"/>
                    </a:cubicBezTo>
                    <a:cubicBezTo>
                      <a:pt x="662408" y="373297"/>
                      <a:pt x="647454" y="393300"/>
                      <a:pt x="564301" y="393300"/>
                    </a:cubicBezTo>
                    <a:close/>
                    <a:moveTo>
                      <a:pt x="10327" y="218040"/>
                    </a:moveTo>
                    <a:cubicBezTo>
                      <a:pt x="12517" y="224040"/>
                      <a:pt x="39282" y="279667"/>
                      <a:pt x="309602" y="348818"/>
                    </a:cubicBezTo>
                    <a:lnTo>
                      <a:pt x="328557" y="353200"/>
                    </a:lnTo>
                    <a:cubicBezTo>
                      <a:pt x="425997" y="373011"/>
                      <a:pt x="505341" y="383108"/>
                      <a:pt x="564205" y="383108"/>
                    </a:cubicBezTo>
                    <a:cubicBezTo>
                      <a:pt x="633643" y="383108"/>
                      <a:pt x="651835" y="368820"/>
                      <a:pt x="654788" y="365868"/>
                    </a:cubicBezTo>
                    <a:lnTo>
                      <a:pt x="700413" y="167081"/>
                    </a:lnTo>
                    <a:lnTo>
                      <a:pt x="433332" y="201371"/>
                    </a:lnTo>
                    <a:cubicBezTo>
                      <a:pt x="432379" y="201466"/>
                      <a:pt x="431331" y="201276"/>
                      <a:pt x="430379" y="200895"/>
                    </a:cubicBezTo>
                    <a:lnTo>
                      <a:pt x="57475" y="12490"/>
                    </a:lnTo>
                    <a:lnTo>
                      <a:pt x="10327" y="2180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A62C455F-AFFA-4F15-A67D-B4E9BFB4BB7C}"/>
                  </a:ext>
                </a:extLst>
              </p:cNvPr>
              <p:cNvSpPr/>
              <p:nvPr/>
            </p:nvSpPr>
            <p:spPr>
              <a:xfrm>
                <a:off x="7663851" y="3490759"/>
                <a:ext cx="353370" cy="247707"/>
              </a:xfrm>
              <a:custGeom>
                <a:avLst/>
                <a:gdLst>
                  <a:gd name="connsiteX0" fmla="*/ 320193 w 353370"/>
                  <a:gd name="connsiteY0" fmla="*/ 247708 h 247707"/>
                  <a:gd name="connsiteX1" fmla="*/ 319050 w 353370"/>
                  <a:gd name="connsiteY1" fmla="*/ 247613 h 247707"/>
                  <a:gd name="connsiteX2" fmla="*/ 315240 w 353370"/>
                  <a:gd name="connsiteY2" fmla="*/ 241517 h 247707"/>
                  <a:gd name="connsiteX3" fmla="*/ 342291 w 353370"/>
                  <a:gd name="connsiteY3" fmla="*/ 123788 h 247707"/>
                  <a:gd name="connsiteX4" fmla="*/ 3487 w 353370"/>
                  <a:gd name="connsiteY4" fmla="*/ 9964 h 247707"/>
                  <a:gd name="connsiteX5" fmla="*/ 248 w 353370"/>
                  <a:gd name="connsiteY5" fmla="*/ 3487 h 247707"/>
                  <a:gd name="connsiteX6" fmla="*/ 6725 w 353370"/>
                  <a:gd name="connsiteY6" fmla="*/ 248 h 247707"/>
                  <a:gd name="connsiteX7" fmla="*/ 349911 w 353370"/>
                  <a:gd name="connsiteY7" fmla="*/ 115501 h 247707"/>
                  <a:gd name="connsiteX8" fmla="*/ 353245 w 353370"/>
                  <a:gd name="connsiteY8" fmla="*/ 121502 h 247707"/>
                  <a:gd name="connsiteX9" fmla="*/ 325146 w 353370"/>
                  <a:gd name="connsiteY9" fmla="*/ 243708 h 247707"/>
                  <a:gd name="connsiteX10" fmla="*/ 320193 w 353370"/>
                  <a:gd name="connsiteY10" fmla="*/ 247708 h 24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3370" h="247707">
                    <a:moveTo>
                      <a:pt x="320193" y="247708"/>
                    </a:moveTo>
                    <a:cubicBezTo>
                      <a:pt x="319812" y="247708"/>
                      <a:pt x="319431" y="247708"/>
                      <a:pt x="319050" y="247613"/>
                    </a:cubicBezTo>
                    <a:cubicBezTo>
                      <a:pt x="316288" y="246946"/>
                      <a:pt x="314574" y="244279"/>
                      <a:pt x="315240" y="241517"/>
                    </a:cubicBezTo>
                    <a:lnTo>
                      <a:pt x="342291" y="123788"/>
                    </a:lnTo>
                    <a:lnTo>
                      <a:pt x="3487" y="9964"/>
                    </a:lnTo>
                    <a:cubicBezTo>
                      <a:pt x="820" y="9107"/>
                      <a:pt x="-609" y="6154"/>
                      <a:pt x="248" y="3487"/>
                    </a:cubicBezTo>
                    <a:cubicBezTo>
                      <a:pt x="1201" y="820"/>
                      <a:pt x="4058" y="-609"/>
                      <a:pt x="6725" y="248"/>
                    </a:cubicBezTo>
                    <a:lnTo>
                      <a:pt x="349911" y="115501"/>
                    </a:lnTo>
                    <a:cubicBezTo>
                      <a:pt x="352388" y="116358"/>
                      <a:pt x="353816" y="118930"/>
                      <a:pt x="353245" y="121502"/>
                    </a:cubicBezTo>
                    <a:lnTo>
                      <a:pt x="325146" y="243708"/>
                    </a:lnTo>
                    <a:cubicBezTo>
                      <a:pt x="324575" y="246184"/>
                      <a:pt x="322479" y="247708"/>
                      <a:pt x="320193" y="2477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A5C0BAD2-D22D-4CFC-A348-6B66647DF7DE}"/>
                  </a:ext>
                </a:extLst>
              </p:cNvPr>
              <p:cNvSpPr/>
              <p:nvPr/>
            </p:nvSpPr>
            <p:spPr>
              <a:xfrm>
                <a:off x="7957989" y="3716984"/>
                <a:ext cx="41827" cy="67921"/>
              </a:xfrm>
              <a:custGeom>
                <a:avLst/>
                <a:gdLst>
                  <a:gd name="connsiteX0" fmla="*/ 28627 w 41827"/>
                  <a:gd name="connsiteY0" fmla="*/ 433 h 67921"/>
                  <a:gd name="connsiteX1" fmla="*/ 8243 w 41827"/>
                  <a:gd name="connsiteY1" fmla="*/ 13196 h 67921"/>
                  <a:gd name="connsiteX2" fmla="*/ 433 w 41827"/>
                  <a:gd name="connsiteY2" fmla="*/ 47105 h 67921"/>
                  <a:gd name="connsiteX3" fmla="*/ 13196 w 41827"/>
                  <a:gd name="connsiteY3" fmla="*/ 67489 h 67921"/>
                  <a:gd name="connsiteX4" fmla="*/ 33580 w 41827"/>
                  <a:gd name="connsiteY4" fmla="*/ 54725 h 67921"/>
                  <a:gd name="connsiteX5" fmla="*/ 41390 w 41827"/>
                  <a:gd name="connsiteY5" fmla="*/ 20817 h 67921"/>
                  <a:gd name="connsiteX6" fmla="*/ 28627 w 41827"/>
                  <a:gd name="connsiteY6" fmla="*/ 433 h 67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827" h="67921">
                    <a:moveTo>
                      <a:pt x="28627" y="433"/>
                    </a:moveTo>
                    <a:cubicBezTo>
                      <a:pt x="19483" y="-1663"/>
                      <a:pt x="10339" y="4052"/>
                      <a:pt x="8243" y="13196"/>
                    </a:cubicBezTo>
                    <a:lnTo>
                      <a:pt x="433" y="47105"/>
                    </a:lnTo>
                    <a:cubicBezTo>
                      <a:pt x="-1663" y="56250"/>
                      <a:pt x="4052" y="65393"/>
                      <a:pt x="13196" y="67489"/>
                    </a:cubicBezTo>
                    <a:cubicBezTo>
                      <a:pt x="22340" y="69584"/>
                      <a:pt x="31484" y="63869"/>
                      <a:pt x="33580" y="54725"/>
                    </a:cubicBezTo>
                    <a:lnTo>
                      <a:pt x="41390" y="20817"/>
                    </a:lnTo>
                    <a:cubicBezTo>
                      <a:pt x="43486" y="11672"/>
                      <a:pt x="37866" y="2528"/>
                      <a:pt x="28627" y="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aphic 1">
              <a:extLst>
                <a:ext uri="{FF2B5EF4-FFF2-40B4-BE49-F238E27FC236}">
                  <a16:creationId xmlns:a16="http://schemas.microsoft.com/office/drawing/2014/main" id="{8E74B464-989B-4560-A679-F6202B602D4A}"/>
                </a:ext>
              </a:extLst>
            </p:cNvPr>
            <p:cNvGrpSpPr/>
            <p:nvPr userDrawn="1"/>
          </p:nvGrpSpPr>
          <p:grpSpPr>
            <a:xfrm>
              <a:off x="129375" y="1703340"/>
              <a:ext cx="960909" cy="1088135"/>
              <a:chOff x="6840164" y="3831240"/>
              <a:chExt cx="960909" cy="1088135"/>
            </a:xfrm>
            <a:grpFill/>
          </p:grpSpPr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0243C5C-036F-464C-9B61-CCDC3E211926}"/>
                  </a:ext>
                </a:extLst>
              </p:cNvPr>
              <p:cNvSpPr/>
              <p:nvPr/>
            </p:nvSpPr>
            <p:spPr>
              <a:xfrm>
                <a:off x="6840164" y="3831240"/>
                <a:ext cx="960909" cy="1088135"/>
              </a:xfrm>
              <a:custGeom>
                <a:avLst/>
                <a:gdLst>
                  <a:gd name="connsiteX0" fmla="*/ 608861 w 960909"/>
                  <a:gd name="connsiteY0" fmla="*/ 1088136 h 1088135"/>
                  <a:gd name="connsiteX1" fmla="*/ 608861 w 960909"/>
                  <a:gd name="connsiteY1" fmla="*/ 1088136 h 1088135"/>
                  <a:gd name="connsiteX2" fmla="*/ 593812 w 960909"/>
                  <a:gd name="connsiteY2" fmla="*/ 1085183 h 1088135"/>
                  <a:gd name="connsiteX3" fmla="*/ 25741 w 960909"/>
                  <a:gd name="connsiteY3" fmla="*/ 858679 h 1088135"/>
                  <a:gd name="connsiteX4" fmla="*/ 2881 w 960909"/>
                  <a:gd name="connsiteY4" fmla="*/ 805529 h 1088135"/>
                  <a:gd name="connsiteX5" fmla="*/ 313872 w 960909"/>
                  <a:gd name="connsiteY5" fmla="*/ 25717 h 1088135"/>
                  <a:gd name="connsiteX6" fmla="*/ 351972 w 960909"/>
                  <a:gd name="connsiteY6" fmla="*/ 0 h 1088135"/>
                  <a:gd name="connsiteX7" fmla="*/ 367022 w 960909"/>
                  <a:gd name="connsiteY7" fmla="*/ 2953 h 1088135"/>
                  <a:gd name="connsiteX8" fmla="*/ 935188 w 960909"/>
                  <a:gd name="connsiteY8" fmla="*/ 229457 h 1088135"/>
                  <a:gd name="connsiteX9" fmla="*/ 957572 w 960909"/>
                  <a:gd name="connsiteY9" fmla="*/ 251365 h 1088135"/>
                  <a:gd name="connsiteX10" fmla="*/ 957953 w 960909"/>
                  <a:gd name="connsiteY10" fmla="*/ 282702 h 1088135"/>
                  <a:gd name="connsiteX11" fmla="*/ 646961 w 960909"/>
                  <a:gd name="connsiteY11" fmla="*/ 1062514 h 1088135"/>
                  <a:gd name="connsiteX12" fmla="*/ 608861 w 960909"/>
                  <a:gd name="connsiteY12" fmla="*/ 1088136 h 1088135"/>
                  <a:gd name="connsiteX13" fmla="*/ 351877 w 960909"/>
                  <a:gd name="connsiteY13" fmla="*/ 10192 h 1088135"/>
                  <a:gd name="connsiteX14" fmla="*/ 323207 w 960909"/>
                  <a:gd name="connsiteY14" fmla="*/ 29527 h 1088135"/>
                  <a:gd name="connsiteX15" fmla="*/ 12215 w 960909"/>
                  <a:gd name="connsiteY15" fmla="*/ 809339 h 1088135"/>
                  <a:gd name="connsiteX16" fmla="*/ 29360 w 960909"/>
                  <a:gd name="connsiteY16" fmla="*/ 849249 h 1088135"/>
                  <a:gd name="connsiteX17" fmla="*/ 597432 w 960909"/>
                  <a:gd name="connsiteY17" fmla="*/ 1075754 h 1088135"/>
                  <a:gd name="connsiteX18" fmla="*/ 608766 w 960909"/>
                  <a:gd name="connsiteY18" fmla="*/ 1077944 h 1088135"/>
                  <a:gd name="connsiteX19" fmla="*/ 608766 w 960909"/>
                  <a:gd name="connsiteY19" fmla="*/ 1077944 h 1088135"/>
                  <a:gd name="connsiteX20" fmla="*/ 637341 w 960909"/>
                  <a:gd name="connsiteY20" fmla="*/ 1058608 h 1088135"/>
                  <a:gd name="connsiteX21" fmla="*/ 948332 w 960909"/>
                  <a:gd name="connsiteY21" fmla="*/ 278797 h 1088135"/>
                  <a:gd name="connsiteX22" fmla="*/ 948047 w 960909"/>
                  <a:gd name="connsiteY22" fmla="*/ 255270 h 1088135"/>
                  <a:gd name="connsiteX23" fmla="*/ 931283 w 960909"/>
                  <a:gd name="connsiteY23" fmla="*/ 238792 h 1088135"/>
                  <a:gd name="connsiteX24" fmla="*/ 363212 w 960909"/>
                  <a:gd name="connsiteY24" fmla="*/ 12287 h 1088135"/>
                  <a:gd name="connsiteX25" fmla="*/ 351877 w 960909"/>
                  <a:gd name="connsiteY25" fmla="*/ 10192 h 108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60909" h="1088135">
                    <a:moveTo>
                      <a:pt x="608861" y="1088136"/>
                    </a:moveTo>
                    <a:cubicBezTo>
                      <a:pt x="608861" y="1088136"/>
                      <a:pt x="608861" y="1088136"/>
                      <a:pt x="608861" y="1088136"/>
                    </a:cubicBezTo>
                    <a:cubicBezTo>
                      <a:pt x="603718" y="1088136"/>
                      <a:pt x="598574" y="1087183"/>
                      <a:pt x="593812" y="1085183"/>
                    </a:cubicBezTo>
                    <a:lnTo>
                      <a:pt x="25741" y="858679"/>
                    </a:lnTo>
                    <a:cubicBezTo>
                      <a:pt x="4786" y="850297"/>
                      <a:pt x="-5406" y="826484"/>
                      <a:pt x="2881" y="805529"/>
                    </a:cubicBezTo>
                    <a:lnTo>
                      <a:pt x="313872" y="25717"/>
                    </a:lnTo>
                    <a:cubicBezTo>
                      <a:pt x="320064" y="10287"/>
                      <a:pt x="335303" y="0"/>
                      <a:pt x="351972" y="0"/>
                    </a:cubicBezTo>
                    <a:cubicBezTo>
                      <a:pt x="357116" y="0"/>
                      <a:pt x="362259" y="952"/>
                      <a:pt x="367022" y="2953"/>
                    </a:cubicBezTo>
                    <a:lnTo>
                      <a:pt x="935188" y="229457"/>
                    </a:lnTo>
                    <a:cubicBezTo>
                      <a:pt x="945284" y="233458"/>
                      <a:pt x="953285" y="241268"/>
                      <a:pt x="957572" y="251365"/>
                    </a:cubicBezTo>
                    <a:cubicBezTo>
                      <a:pt x="961858" y="261461"/>
                      <a:pt x="962049" y="272510"/>
                      <a:pt x="957953" y="282702"/>
                    </a:cubicBezTo>
                    <a:lnTo>
                      <a:pt x="646961" y="1062514"/>
                    </a:lnTo>
                    <a:cubicBezTo>
                      <a:pt x="640675" y="1078039"/>
                      <a:pt x="625721" y="1088136"/>
                      <a:pt x="608861" y="1088136"/>
                    </a:cubicBezTo>
                    <a:close/>
                    <a:moveTo>
                      <a:pt x="351877" y="10192"/>
                    </a:moveTo>
                    <a:cubicBezTo>
                      <a:pt x="339399" y="10192"/>
                      <a:pt x="327874" y="18002"/>
                      <a:pt x="323207" y="29527"/>
                    </a:cubicBezTo>
                    <a:lnTo>
                      <a:pt x="12215" y="809339"/>
                    </a:lnTo>
                    <a:cubicBezTo>
                      <a:pt x="5929" y="825055"/>
                      <a:pt x="13644" y="842963"/>
                      <a:pt x="29360" y="849249"/>
                    </a:cubicBezTo>
                    <a:lnTo>
                      <a:pt x="597432" y="1075754"/>
                    </a:lnTo>
                    <a:cubicBezTo>
                      <a:pt x="601051" y="1077182"/>
                      <a:pt x="604861" y="1077944"/>
                      <a:pt x="608766" y="1077944"/>
                    </a:cubicBezTo>
                    <a:lnTo>
                      <a:pt x="608766" y="1077944"/>
                    </a:lnTo>
                    <a:cubicBezTo>
                      <a:pt x="621244" y="1077944"/>
                      <a:pt x="632769" y="1070229"/>
                      <a:pt x="637341" y="1058608"/>
                    </a:cubicBezTo>
                    <a:lnTo>
                      <a:pt x="948332" y="278797"/>
                    </a:lnTo>
                    <a:cubicBezTo>
                      <a:pt x="951381" y="271177"/>
                      <a:pt x="951285" y="262890"/>
                      <a:pt x="948047" y="255270"/>
                    </a:cubicBezTo>
                    <a:cubicBezTo>
                      <a:pt x="944808" y="247745"/>
                      <a:pt x="938807" y="241840"/>
                      <a:pt x="931283" y="238792"/>
                    </a:cubicBezTo>
                    <a:lnTo>
                      <a:pt x="363212" y="12287"/>
                    </a:lnTo>
                    <a:cubicBezTo>
                      <a:pt x="359592" y="10954"/>
                      <a:pt x="355782" y="10192"/>
                      <a:pt x="351877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8300CADD-BB61-4355-A3C8-AD92B6E2247F}"/>
                  </a:ext>
                </a:extLst>
              </p:cNvPr>
              <p:cNvSpPr/>
              <p:nvPr/>
            </p:nvSpPr>
            <p:spPr>
              <a:xfrm>
                <a:off x="7127152" y="3896486"/>
                <a:ext cx="609545" cy="388239"/>
              </a:xfrm>
              <a:custGeom>
                <a:avLst/>
                <a:gdLst>
                  <a:gd name="connsiteX0" fmla="*/ 523136 w 609545"/>
                  <a:gd name="connsiteY0" fmla="*/ 388239 h 388239"/>
                  <a:gd name="connsiteX1" fmla="*/ 523136 w 609545"/>
                  <a:gd name="connsiteY1" fmla="*/ 388239 h 388239"/>
                  <a:gd name="connsiteX2" fmla="*/ 508087 w 609545"/>
                  <a:gd name="connsiteY2" fmla="*/ 385286 h 388239"/>
                  <a:gd name="connsiteX3" fmla="*/ 25741 w 609545"/>
                  <a:gd name="connsiteY3" fmla="*/ 192500 h 388239"/>
                  <a:gd name="connsiteX4" fmla="*/ 2881 w 609545"/>
                  <a:gd name="connsiteY4" fmla="*/ 139351 h 388239"/>
                  <a:gd name="connsiteX5" fmla="*/ 48315 w 609545"/>
                  <a:gd name="connsiteY5" fmla="*/ 25718 h 388239"/>
                  <a:gd name="connsiteX6" fmla="*/ 86415 w 609545"/>
                  <a:gd name="connsiteY6" fmla="*/ 0 h 388239"/>
                  <a:gd name="connsiteX7" fmla="*/ 101465 w 609545"/>
                  <a:gd name="connsiteY7" fmla="*/ 2953 h 388239"/>
                  <a:gd name="connsiteX8" fmla="*/ 583811 w 609545"/>
                  <a:gd name="connsiteY8" fmla="*/ 195739 h 388239"/>
                  <a:gd name="connsiteX9" fmla="*/ 606194 w 609545"/>
                  <a:gd name="connsiteY9" fmla="*/ 217646 h 388239"/>
                  <a:gd name="connsiteX10" fmla="*/ 606671 w 609545"/>
                  <a:gd name="connsiteY10" fmla="*/ 248984 h 388239"/>
                  <a:gd name="connsiteX11" fmla="*/ 561236 w 609545"/>
                  <a:gd name="connsiteY11" fmla="*/ 362617 h 388239"/>
                  <a:gd name="connsiteX12" fmla="*/ 523136 w 609545"/>
                  <a:gd name="connsiteY12" fmla="*/ 388239 h 388239"/>
                  <a:gd name="connsiteX13" fmla="*/ 86415 w 609545"/>
                  <a:gd name="connsiteY13" fmla="*/ 10192 h 388239"/>
                  <a:gd name="connsiteX14" fmla="*/ 57745 w 609545"/>
                  <a:gd name="connsiteY14" fmla="*/ 29528 h 388239"/>
                  <a:gd name="connsiteX15" fmla="*/ 12311 w 609545"/>
                  <a:gd name="connsiteY15" fmla="*/ 143161 h 388239"/>
                  <a:gd name="connsiteX16" fmla="*/ 29456 w 609545"/>
                  <a:gd name="connsiteY16" fmla="*/ 183071 h 388239"/>
                  <a:gd name="connsiteX17" fmla="*/ 511802 w 609545"/>
                  <a:gd name="connsiteY17" fmla="*/ 375857 h 388239"/>
                  <a:gd name="connsiteX18" fmla="*/ 523136 w 609545"/>
                  <a:gd name="connsiteY18" fmla="*/ 378047 h 388239"/>
                  <a:gd name="connsiteX19" fmla="*/ 523136 w 609545"/>
                  <a:gd name="connsiteY19" fmla="*/ 378047 h 388239"/>
                  <a:gd name="connsiteX20" fmla="*/ 551807 w 609545"/>
                  <a:gd name="connsiteY20" fmla="*/ 358712 h 388239"/>
                  <a:gd name="connsiteX21" fmla="*/ 597241 w 609545"/>
                  <a:gd name="connsiteY21" fmla="*/ 245078 h 388239"/>
                  <a:gd name="connsiteX22" fmla="*/ 596860 w 609545"/>
                  <a:gd name="connsiteY22" fmla="*/ 221552 h 388239"/>
                  <a:gd name="connsiteX23" fmla="*/ 580096 w 609545"/>
                  <a:gd name="connsiteY23" fmla="*/ 205073 h 388239"/>
                  <a:gd name="connsiteX24" fmla="*/ 97750 w 609545"/>
                  <a:gd name="connsiteY24" fmla="*/ 12287 h 388239"/>
                  <a:gd name="connsiteX25" fmla="*/ 86415 w 609545"/>
                  <a:gd name="connsiteY25" fmla="*/ 10192 h 388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09545" h="388239">
                    <a:moveTo>
                      <a:pt x="523136" y="388239"/>
                    </a:moveTo>
                    <a:lnTo>
                      <a:pt x="523136" y="388239"/>
                    </a:lnTo>
                    <a:cubicBezTo>
                      <a:pt x="517993" y="388239"/>
                      <a:pt x="512849" y="387287"/>
                      <a:pt x="508087" y="385286"/>
                    </a:cubicBezTo>
                    <a:lnTo>
                      <a:pt x="25741" y="192500"/>
                    </a:lnTo>
                    <a:cubicBezTo>
                      <a:pt x="4786" y="184118"/>
                      <a:pt x="-5406" y="160306"/>
                      <a:pt x="2881" y="139351"/>
                    </a:cubicBezTo>
                    <a:lnTo>
                      <a:pt x="48315" y="25718"/>
                    </a:lnTo>
                    <a:cubicBezTo>
                      <a:pt x="54506" y="10287"/>
                      <a:pt x="69746" y="0"/>
                      <a:pt x="86415" y="0"/>
                    </a:cubicBezTo>
                    <a:cubicBezTo>
                      <a:pt x="91559" y="0"/>
                      <a:pt x="96702" y="953"/>
                      <a:pt x="101465" y="2953"/>
                    </a:cubicBezTo>
                    <a:lnTo>
                      <a:pt x="583811" y="195739"/>
                    </a:lnTo>
                    <a:cubicBezTo>
                      <a:pt x="593907" y="199739"/>
                      <a:pt x="601908" y="207550"/>
                      <a:pt x="606194" y="217646"/>
                    </a:cubicBezTo>
                    <a:cubicBezTo>
                      <a:pt x="610481" y="227743"/>
                      <a:pt x="610671" y="238792"/>
                      <a:pt x="606671" y="248984"/>
                    </a:cubicBezTo>
                    <a:lnTo>
                      <a:pt x="561236" y="362617"/>
                    </a:lnTo>
                    <a:cubicBezTo>
                      <a:pt x="555045" y="377952"/>
                      <a:pt x="539805" y="388239"/>
                      <a:pt x="523136" y="388239"/>
                    </a:cubicBezTo>
                    <a:close/>
                    <a:moveTo>
                      <a:pt x="86415" y="10192"/>
                    </a:moveTo>
                    <a:cubicBezTo>
                      <a:pt x="73937" y="10192"/>
                      <a:pt x="62412" y="17907"/>
                      <a:pt x="57745" y="29528"/>
                    </a:cubicBezTo>
                    <a:lnTo>
                      <a:pt x="12311" y="143161"/>
                    </a:lnTo>
                    <a:cubicBezTo>
                      <a:pt x="6024" y="158877"/>
                      <a:pt x="13740" y="176784"/>
                      <a:pt x="29456" y="183071"/>
                    </a:cubicBezTo>
                    <a:lnTo>
                      <a:pt x="511802" y="375857"/>
                    </a:lnTo>
                    <a:cubicBezTo>
                      <a:pt x="515421" y="377285"/>
                      <a:pt x="519231" y="378047"/>
                      <a:pt x="523136" y="378047"/>
                    </a:cubicBezTo>
                    <a:lnTo>
                      <a:pt x="523136" y="378047"/>
                    </a:lnTo>
                    <a:cubicBezTo>
                      <a:pt x="535614" y="378047"/>
                      <a:pt x="547140" y="370332"/>
                      <a:pt x="551807" y="358712"/>
                    </a:cubicBezTo>
                    <a:lnTo>
                      <a:pt x="597241" y="245078"/>
                    </a:lnTo>
                    <a:cubicBezTo>
                      <a:pt x="600289" y="237458"/>
                      <a:pt x="600194" y="229172"/>
                      <a:pt x="596860" y="221552"/>
                    </a:cubicBezTo>
                    <a:cubicBezTo>
                      <a:pt x="593621" y="214027"/>
                      <a:pt x="587621" y="208121"/>
                      <a:pt x="580096" y="205073"/>
                    </a:cubicBezTo>
                    <a:lnTo>
                      <a:pt x="97750" y="12287"/>
                    </a:lnTo>
                    <a:cubicBezTo>
                      <a:pt x="94035" y="10954"/>
                      <a:pt x="90225" y="10192"/>
                      <a:pt x="86415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9420326F-A36D-43C8-A4F5-6CE5CA424211}"/>
                  </a:ext>
                </a:extLst>
              </p:cNvPr>
              <p:cNvSpPr/>
              <p:nvPr/>
            </p:nvSpPr>
            <p:spPr>
              <a:xfrm>
                <a:off x="7430642" y="4374451"/>
                <a:ext cx="105632" cy="105441"/>
              </a:xfrm>
              <a:custGeom>
                <a:avLst/>
                <a:gdLst>
                  <a:gd name="connsiteX0" fmla="*/ 9716 w 105632"/>
                  <a:gd name="connsiteY0" fmla="*/ 21526 h 105441"/>
                  <a:gd name="connsiteX1" fmla="*/ 45434 w 105632"/>
                  <a:gd name="connsiteY1" fmla="*/ 35814 h 105441"/>
                  <a:gd name="connsiteX2" fmla="*/ 59722 w 105632"/>
                  <a:gd name="connsiteY2" fmla="*/ 0 h 105441"/>
                  <a:gd name="connsiteX3" fmla="*/ 84011 w 105632"/>
                  <a:gd name="connsiteY3" fmla="*/ 9715 h 105441"/>
                  <a:gd name="connsiteX4" fmla="*/ 69723 w 105632"/>
                  <a:gd name="connsiteY4" fmla="*/ 45529 h 105441"/>
                  <a:gd name="connsiteX5" fmla="*/ 105632 w 105632"/>
                  <a:gd name="connsiteY5" fmla="*/ 59912 h 105441"/>
                  <a:gd name="connsiteX6" fmla="*/ 95917 w 105632"/>
                  <a:gd name="connsiteY6" fmla="*/ 84201 h 105441"/>
                  <a:gd name="connsiteX7" fmla="*/ 60008 w 105632"/>
                  <a:gd name="connsiteY7" fmla="*/ 69818 h 105441"/>
                  <a:gd name="connsiteX8" fmla="*/ 45720 w 105632"/>
                  <a:gd name="connsiteY8" fmla="*/ 105442 h 105441"/>
                  <a:gd name="connsiteX9" fmla="*/ 21431 w 105632"/>
                  <a:gd name="connsiteY9" fmla="*/ 95726 h 105441"/>
                  <a:gd name="connsiteX10" fmla="*/ 35719 w 105632"/>
                  <a:gd name="connsiteY10" fmla="*/ 60103 h 105441"/>
                  <a:gd name="connsiteX11" fmla="*/ 0 w 105632"/>
                  <a:gd name="connsiteY11" fmla="*/ 45815 h 105441"/>
                  <a:gd name="connsiteX12" fmla="*/ 9716 w 105632"/>
                  <a:gd name="connsiteY12" fmla="*/ 21526 h 105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632" h="105441">
                    <a:moveTo>
                      <a:pt x="9716" y="21526"/>
                    </a:moveTo>
                    <a:lnTo>
                      <a:pt x="45434" y="35814"/>
                    </a:lnTo>
                    <a:lnTo>
                      <a:pt x="59722" y="0"/>
                    </a:lnTo>
                    <a:lnTo>
                      <a:pt x="84011" y="9715"/>
                    </a:lnTo>
                    <a:lnTo>
                      <a:pt x="69723" y="45529"/>
                    </a:lnTo>
                    <a:lnTo>
                      <a:pt x="105632" y="59912"/>
                    </a:lnTo>
                    <a:lnTo>
                      <a:pt x="95917" y="84201"/>
                    </a:lnTo>
                    <a:lnTo>
                      <a:pt x="60008" y="69818"/>
                    </a:lnTo>
                    <a:lnTo>
                      <a:pt x="45720" y="105442"/>
                    </a:lnTo>
                    <a:lnTo>
                      <a:pt x="21431" y="95726"/>
                    </a:lnTo>
                    <a:lnTo>
                      <a:pt x="35719" y="60103"/>
                    </a:lnTo>
                    <a:lnTo>
                      <a:pt x="0" y="45815"/>
                    </a:lnTo>
                    <a:lnTo>
                      <a:pt x="9716" y="215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7CF6B40E-3B57-42DD-9F2D-56D1CFE2453F}"/>
                  </a:ext>
                </a:extLst>
              </p:cNvPr>
              <p:cNvSpPr/>
              <p:nvPr/>
            </p:nvSpPr>
            <p:spPr>
              <a:xfrm>
                <a:off x="7002493" y="4518278"/>
                <a:ext cx="104965" cy="105251"/>
              </a:xfrm>
              <a:custGeom>
                <a:avLst/>
                <a:gdLst>
                  <a:gd name="connsiteX0" fmla="*/ 44101 w 104965"/>
                  <a:gd name="connsiteY0" fmla="*/ 0 h 105251"/>
                  <a:gd name="connsiteX1" fmla="*/ 59246 w 104965"/>
                  <a:gd name="connsiteY1" fmla="*/ 35338 h 105251"/>
                  <a:gd name="connsiteX2" fmla="*/ 94678 w 104965"/>
                  <a:gd name="connsiteY2" fmla="*/ 20098 h 105251"/>
                  <a:gd name="connsiteX3" fmla="*/ 104965 w 104965"/>
                  <a:gd name="connsiteY3" fmla="*/ 44101 h 105251"/>
                  <a:gd name="connsiteX4" fmla="*/ 69532 w 104965"/>
                  <a:gd name="connsiteY4" fmla="*/ 59341 h 105251"/>
                  <a:gd name="connsiteX5" fmla="*/ 84772 w 104965"/>
                  <a:gd name="connsiteY5" fmla="*/ 94964 h 105251"/>
                  <a:gd name="connsiteX6" fmla="*/ 60769 w 104965"/>
                  <a:gd name="connsiteY6" fmla="*/ 105251 h 105251"/>
                  <a:gd name="connsiteX7" fmla="*/ 45529 w 104965"/>
                  <a:gd name="connsiteY7" fmla="*/ 69628 h 105251"/>
                  <a:gd name="connsiteX8" fmla="*/ 10287 w 104965"/>
                  <a:gd name="connsiteY8" fmla="*/ 84773 h 105251"/>
                  <a:gd name="connsiteX9" fmla="*/ 0 w 104965"/>
                  <a:gd name="connsiteY9" fmla="*/ 60770 h 105251"/>
                  <a:gd name="connsiteX10" fmla="*/ 35242 w 104965"/>
                  <a:gd name="connsiteY10" fmla="*/ 45625 h 105251"/>
                  <a:gd name="connsiteX11" fmla="*/ 20098 w 104965"/>
                  <a:gd name="connsiteY11" fmla="*/ 10287 h 105251"/>
                  <a:gd name="connsiteX12" fmla="*/ 44101 w 104965"/>
                  <a:gd name="connsiteY12" fmla="*/ 0 h 105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4965" h="105251">
                    <a:moveTo>
                      <a:pt x="44101" y="0"/>
                    </a:moveTo>
                    <a:lnTo>
                      <a:pt x="59246" y="35338"/>
                    </a:lnTo>
                    <a:lnTo>
                      <a:pt x="94678" y="20098"/>
                    </a:lnTo>
                    <a:lnTo>
                      <a:pt x="104965" y="44101"/>
                    </a:lnTo>
                    <a:lnTo>
                      <a:pt x="69532" y="59341"/>
                    </a:lnTo>
                    <a:lnTo>
                      <a:pt x="84772" y="94964"/>
                    </a:lnTo>
                    <a:lnTo>
                      <a:pt x="60769" y="105251"/>
                    </a:lnTo>
                    <a:lnTo>
                      <a:pt x="45529" y="69628"/>
                    </a:lnTo>
                    <a:lnTo>
                      <a:pt x="10287" y="84773"/>
                    </a:lnTo>
                    <a:lnTo>
                      <a:pt x="0" y="60770"/>
                    </a:lnTo>
                    <a:lnTo>
                      <a:pt x="35242" y="45625"/>
                    </a:lnTo>
                    <a:lnTo>
                      <a:pt x="20098" y="10287"/>
                    </a:lnTo>
                    <a:lnTo>
                      <a:pt x="4410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C7159FB0-5A82-4A67-A801-C54E88F40AA2}"/>
                  </a:ext>
                </a:extLst>
              </p:cNvPr>
              <p:cNvSpPr/>
              <p:nvPr/>
            </p:nvSpPr>
            <p:spPr>
              <a:xfrm>
                <a:off x="7105173" y="4259294"/>
                <a:ext cx="115728" cy="69627"/>
              </a:xfrm>
              <a:custGeom>
                <a:avLst/>
                <a:gdLst>
                  <a:gd name="connsiteX0" fmla="*/ 115729 w 115728"/>
                  <a:gd name="connsiteY0" fmla="*/ 41815 h 69627"/>
                  <a:gd name="connsiteX1" fmla="*/ 104584 w 115728"/>
                  <a:gd name="connsiteY1" fmla="*/ 69628 h 69627"/>
                  <a:gd name="connsiteX2" fmla="*/ 0 w 115728"/>
                  <a:gd name="connsiteY2" fmla="*/ 27813 h 69627"/>
                  <a:gd name="connsiteX3" fmla="*/ 11144 w 115728"/>
                  <a:gd name="connsiteY3" fmla="*/ 0 h 69627"/>
                  <a:gd name="connsiteX4" fmla="*/ 115729 w 115728"/>
                  <a:gd name="connsiteY4" fmla="*/ 41815 h 69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728" h="69627">
                    <a:moveTo>
                      <a:pt x="115729" y="41815"/>
                    </a:moveTo>
                    <a:lnTo>
                      <a:pt x="104584" y="69628"/>
                    </a:lnTo>
                    <a:lnTo>
                      <a:pt x="0" y="27813"/>
                    </a:lnTo>
                    <a:lnTo>
                      <a:pt x="11144" y="0"/>
                    </a:lnTo>
                    <a:lnTo>
                      <a:pt x="115729" y="418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B8A97A1D-056A-4DB4-B362-6E8926BCFBF9}"/>
                  </a:ext>
                </a:extLst>
              </p:cNvPr>
              <p:cNvSpPr/>
              <p:nvPr/>
            </p:nvSpPr>
            <p:spPr>
              <a:xfrm>
                <a:off x="7009136" y="4141946"/>
                <a:ext cx="310315" cy="310419"/>
              </a:xfrm>
              <a:custGeom>
                <a:avLst/>
                <a:gdLst>
                  <a:gd name="connsiteX0" fmla="*/ 204336 w 310315"/>
                  <a:gd name="connsiteY0" fmla="*/ 310420 h 310419"/>
                  <a:gd name="connsiteX1" fmla="*/ 204336 w 310315"/>
                  <a:gd name="connsiteY1" fmla="*/ 310420 h 310419"/>
                  <a:gd name="connsiteX2" fmla="*/ 189191 w 310315"/>
                  <a:gd name="connsiteY2" fmla="*/ 307467 h 310419"/>
                  <a:gd name="connsiteX3" fmla="*/ 25647 w 310315"/>
                  <a:gd name="connsiteY3" fmla="*/ 242125 h 310419"/>
                  <a:gd name="connsiteX4" fmla="*/ 2882 w 310315"/>
                  <a:gd name="connsiteY4" fmla="*/ 189166 h 310419"/>
                  <a:gd name="connsiteX5" fmla="*/ 68224 w 310315"/>
                  <a:gd name="connsiteY5" fmla="*/ 25622 h 310419"/>
                  <a:gd name="connsiteX6" fmla="*/ 106038 w 310315"/>
                  <a:gd name="connsiteY6" fmla="*/ 0 h 310419"/>
                  <a:gd name="connsiteX7" fmla="*/ 121183 w 310315"/>
                  <a:gd name="connsiteY7" fmla="*/ 2953 h 310419"/>
                  <a:gd name="connsiteX8" fmla="*/ 284727 w 310315"/>
                  <a:gd name="connsiteY8" fmla="*/ 68294 h 310419"/>
                  <a:gd name="connsiteX9" fmla="*/ 307015 w 310315"/>
                  <a:gd name="connsiteY9" fmla="*/ 90106 h 310419"/>
                  <a:gd name="connsiteX10" fmla="*/ 307397 w 310315"/>
                  <a:gd name="connsiteY10" fmla="*/ 121253 h 310419"/>
                  <a:gd name="connsiteX11" fmla="*/ 242055 w 310315"/>
                  <a:gd name="connsiteY11" fmla="*/ 284797 h 310419"/>
                  <a:gd name="connsiteX12" fmla="*/ 204336 w 310315"/>
                  <a:gd name="connsiteY12" fmla="*/ 310420 h 310419"/>
                  <a:gd name="connsiteX13" fmla="*/ 106133 w 310315"/>
                  <a:gd name="connsiteY13" fmla="*/ 10192 h 310419"/>
                  <a:gd name="connsiteX14" fmla="*/ 77749 w 310315"/>
                  <a:gd name="connsiteY14" fmla="*/ 29432 h 310419"/>
                  <a:gd name="connsiteX15" fmla="*/ 12407 w 310315"/>
                  <a:gd name="connsiteY15" fmla="*/ 192976 h 310419"/>
                  <a:gd name="connsiteX16" fmla="*/ 12693 w 310315"/>
                  <a:gd name="connsiteY16" fmla="*/ 216313 h 310419"/>
                  <a:gd name="connsiteX17" fmla="*/ 29457 w 310315"/>
                  <a:gd name="connsiteY17" fmla="*/ 232600 h 310419"/>
                  <a:gd name="connsiteX18" fmla="*/ 193001 w 310315"/>
                  <a:gd name="connsiteY18" fmla="*/ 297942 h 310419"/>
                  <a:gd name="connsiteX19" fmla="*/ 204336 w 310315"/>
                  <a:gd name="connsiteY19" fmla="*/ 300133 h 310419"/>
                  <a:gd name="connsiteX20" fmla="*/ 232720 w 310315"/>
                  <a:gd name="connsiteY20" fmla="*/ 280892 h 310419"/>
                  <a:gd name="connsiteX21" fmla="*/ 298062 w 310315"/>
                  <a:gd name="connsiteY21" fmla="*/ 117348 h 310419"/>
                  <a:gd name="connsiteX22" fmla="*/ 297776 w 310315"/>
                  <a:gd name="connsiteY22" fmla="*/ 94012 h 310419"/>
                  <a:gd name="connsiteX23" fmla="*/ 281012 w 310315"/>
                  <a:gd name="connsiteY23" fmla="*/ 77724 h 310419"/>
                  <a:gd name="connsiteX24" fmla="*/ 117468 w 310315"/>
                  <a:gd name="connsiteY24" fmla="*/ 12382 h 310419"/>
                  <a:gd name="connsiteX25" fmla="*/ 106133 w 310315"/>
                  <a:gd name="connsiteY25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0315" h="310419">
                    <a:moveTo>
                      <a:pt x="204336" y="310420"/>
                    </a:moveTo>
                    <a:lnTo>
                      <a:pt x="204336" y="310420"/>
                    </a:lnTo>
                    <a:cubicBezTo>
                      <a:pt x="199192" y="310420"/>
                      <a:pt x="194049" y="309467"/>
                      <a:pt x="189191" y="307467"/>
                    </a:cubicBezTo>
                    <a:lnTo>
                      <a:pt x="25647" y="242125"/>
                    </a:lnTo>
                    <a:cubicBezTo>
                      <a:pt x="4787" y="233744"/>
                      <a:pt x="-5405" y="210026"/>
                      <a:pt x="2882" y="189166"/>
                    </a:cubicBezTo>
                    <a:lnTo>
                      <a:pt x="68224" y="25622"/>
                    </a:lnTo>
                    <a:cubicBezTo>
                      <a:pt x="74415" y="10096"/>
                      <a:pt x="89274" y="0"/>
                      <a:pt x="106038" y="0"/>
                    </a:cubicBezTo>
                    <a:cubicBezTo>
                      <a:pt x="111181" y="0"/>
                      <a:pt x="116325" y="953"/>
                      <a:pt x="121183" y="2953"/>
                    </a:cubicBezTo>
                    <a:lnTo>
                      <a:pt x="284727" y="68294"/>
                    </a:lnTo>
                    <a:cubicBezTo>
                      <a:pt x="294823" y="72295"/>
                      <a:pt x="302729" y="80105"/>
                      <a:pt x="307015" y="90106"/>
                    </a:cubicBezTo>
                    <a:cubicBezTo>
                      <a:pt x="311302" y="100108"/>
                      <a:pt x="311397" y="111157"/>
                      <a:pt x="307397" y="121253"/>
                    </a:cubicBezTo>
                    <a:lnTo>
                      <a:pt x="242055" y="284797"/>
                    </a:lnTo>
                    <a:cubicBezTo>
                      <a:pt x="235959" y="300323"/>
                      <a:pt x="221100" y="310420"/>
                      <a:pt x="204336" y="310420"/>
                    </a:cubicBezTo>
                    <a:close/>
                    <a:moveTo>
                      <a:pt x="106133" y="10192"/>
                    </a:moveTo>
                    <a:cubicBezTo>
                      <a:pt x="93560" y="10192"/>
                      <a:pt x="82416" y="17716"/>
                      <a:pt x="77749" y="29432"/>
                    </a:cubicBezTo>
                    <a:lnTo>
                      <a:pt x="12407" y="192976"/>
                    </a:lnTo>
                    <a:cubicBezTo>
                      <a:pt x="9359" y="200596"/>
                      <a:pt x="9454" y="208883"/>
                      <a:pt x="12693" y="216313"/>
                    </a:cubicBezTo>
                    <a:cubicBezTo>
                      <a:pt x="15931" y="223838"/>
                      <a:pt x="21837" y="229648"/>
                      <a:pt x="29457" y="232600"/>
                    </a:cubicBezTo>
                    <a:lnTo>
                      <a:pt x="193001" y="297942"/>
                    </a:lnTo>
                    <a:cubicBezTo>
                      <a:pt x="196621" y="299371"/>
                      <a:pt x="200431" y="300133"/>
                      <a:pt x="204336" y="300133"/>
                    </a:cubicBezTo>
                    <a:cubicBezTo>
                      <a:pt x="216909" y="300133"/>
                      <a:pt x="228053" y="292608"/>
                      <a:pt x="232720" y="280892"/>
                    </a:cubicBezTo>
                    <a:lnTo>
                      <a:pt x="298062" y="117348"/>
                    </a:lnTo>
                    <a:cubicBezTo>
                      <a:pt x="301110" y="109728"/>
                      <a:pt x="301015" y="101441"/>
                      <a:pt x="297776" y="94012"/>
                    </a:cubicBezTo>
                    <a:cubicBezTo>
                      <a:pt x="294538" y="86487"/>
                      <a:pt x="288632" y="80677"/>
                      <a:pt x="281012" y="77724"/>
                    </a:cubicBezTo>
                    <a:lnTo>
                      <a:pt x="117468" y="12382"/>
                    </a:lnTo>
                    <a:cubicBezTo>
                      <a:pt x="113848" y="10858"/>
                      <a:pt x="110039" y="10192"/>
                      <a:pt x="106133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237DA7C8-B37C-40D1-AB4F-144DEB28FC69}"/>
                  </a:ext>
                </a:extLst>
              </p:cNvPr>
              <p:cNvSpPr/>
              <p:nvPr/>
            </p:nvSpPr>
            <p:spPr>
              <a:xfrm>
                <a:off x="7327366" y="4269105"/>
                <a:ext cx="310352" cy="310419"/>
              </a:xfrm>
              <a:custGeom>
                <a:avLst/>
                <a:gdLst>
                  <a:gd name="connsiteX0" fmla="*/ 204336 w 310352"/>
                  <a:gd name="connsiteY0" fmla="*/ 310420 h 310419"/>
                  <a:gd name="connsiteX1" fmla="*/ 204336 w 310352"/>
                  <a:gd name="connsiteY1" fmla="*/ 310420 h 310419"/>
                  <a:gd name="connsiteX2" fmla="*/ 189191 w 310352"/>
                  <a:gd name="connsiteY2" fmla="*/ 307467 h 310419"/>
                  <a:gd name="connsiteX3" fmla="*/ 25647 w 310352"/>
                  <a:gd name="connsiteY3" fmla="*/ 242125 h 310419"/>
                  <a:gd name="connsiteX4" fmla="*/ 2882 w 310352"/>
                  <a:gd name="connsiteY4" fmla="*/ 189166 h 310419"/>
                  <a:gd name="connsiteX5" fmla="*/ 68224 w 310352"/>
                  <a:gd name="connsiteY5" fmla="*/ 25622 h 310419"/>
                  <a:gd name="connsiteX6" fmla="*/ 106038 w 310352"/>
                  <a:gd name="connsiteY6" fmla="*/ 0 h 310419"/>
                  <a:gd name="connsiteX7" fmla="*/ 121183 w 310352"/>
                  <a:gd name="connsiteY7" fmla="*/ 2953 h 310419"/>
                  <a:gd name="connsiteX8" fmla="*/ 284727 w 310352"/>
                  <a:gd name="connsiteY8" fmla="*/ 68294 h 310419"/>
                  <a:gd name="connsiteX9" fmla="*/ 307016 w 310352"/>
                  <a:gd name="connsiteY9" fmla="*/ 90106 h 310419"/>
                  <a:gd name="connsiteX10" fmla="*/ 307396 w 310352"/>
                  <a:gd name="connsiteY10" fmla="*/ 121253 h 310419"/>
                  <a:gd name="connsiteX11" fmla="*/ 242055 w 310352"/>
                  <a:gd name="connsiteY11" fmla="*/ 284797 h 310419"/>
                  <a:gd name="connsiteX12" fmla="*/ 204336 w 310352"/>
                  <a:gd name="connsiteY12" fmla="*/ 310420 h 310419"/>
                  <a:gd name="connsiteX13" fmla="*/ 106133 w 310352"/>
                  <a:gd name="connsiteY13" fmla="*/ 10192 h 310419"/>
                  <a:gd name="connsiteX14" fmla="*/ 77749 w 310352"/>
                  <a:gd name="connsiteY14" fmla="*/ 29432 h 310419"/>
                  <a:gd name="connsiteX15" fmla="*/ 12407 w 310352"/>
                  <a:gd name="connsiteY15" fmla="*/ 192976 h 310419"/>
                  <a:gd name="connsiteX16" fmla="*/ 12693 w 310352"/>
                  <a:gd name="connsiteY16" fmla="*/ 216313 h 310419"/>
                  <a:gd name="connsiteX17" fmla="*/ 29457 w 310352"/>
                  <a:gd name="connsiteY17" fmla="*/ 232600 h 310419"/>
                  <a:gd name="connsiteX18" fmla="*/ 193001 w 310352"/>
                  <a:gd name="connsiteY18" fmla="*/ 297942 h 310419"/>
                  <a:gd name="connsiteX19" fmla="*/ 204336 w 310352"/>
                  <a:gd name="connsiteY19" fmla="*/ 300133 h 310419"/>
                  <a:gd name="connsiteX20" fmla="*/ 232720 w 310352"/>
                  <a:gd name="connsiteY20" fmla="*/ 280892 h 310419"/>
                  <a:gd name="connsiteX21" fmla="*/ 298062 w 310352"/>
                  <a:gd name="connsiteY21" fmla="*/ 117348 h 310419"/>
                  <a:gd name="connsiteX22" fmla="*/ 297776 w 310352"/>
                  <a:gd name="connsiteY22" fmla="*/ 94012 h 310419"/>
                  <a:gd name="connsiteX23" fmla="*/ 281012 w 310352"/>
                  <a:gd name="connsiteY23" fmla="*/ 77724 h 310419"/>
                  <a:gd name="connsiteX24" fmla="*/ 117468 w 310352"/>
                  <a:gd name="connsiteY24" fmla="*/ 12382 h 310419"/>
                  <a:gd name="connsiteX25" fmla="*/ 106133 w 310352"/>
                  <a:gd name="connsiteY25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0352" h="310419">
                    <a:moveTo>
                      <a:pt x="204336" y="310420"/>
                    </a:moveTo>
                    <a:cubicBezTo>
                      <a:pt x="204336" y="310420"/>
                      <a:pt x="204336" y="310420"/>
                      <a:pt x="204336" y="310420"/>
                    </a:cubicBezTo>
                    <a:cubicBezTo>
                      <a:pt x="199193" y="310420"/>
                      <a:pt x="194049" y="309467"/>
                      <a:pt x="189191" y="307467"/>
                    </a:cubicBezTo>
                    <a:lnTo>
                      <a:pt x="25647" y="242125"/>
                    </a:lnTo>
                    <a:cubicBezTo>
                      <a:pt x="4787" y="233743"/>
                      <a:pt x="-5405" y="210026"/>
                      <a:pt x="2882" y="189166"/>
                    </a:cubicBezTo>
                    <a:lnTo>
                      <a:pt x="68224" y="25622"/>
                    </a:lnTo>
                    <a:cubicBezTo>
                      <a:pt x="74415" y="10001"/>
                      <a:pt x="89274" y="0"/>
                      <a:pt x="106038" y="0"/>
                    </a:cubicBezTo>
                    <a:cubicBezTo>
                      <a:pt x="111182" y="0"/>
                      <a:pt x="116325" y="952"/>
                      <a:pt x="121183" y="2953"/>
                    </a:cubicBezTo>
                    <a:lnTo>
                      <a:pt x="284727" y="68294"/>
                    </a:lnTo>
                    <a:cubicBezTo>
                      <a:pt x="294824" y="72295"/>
                      <a:pt x="302729" y="80105"/>
                      <a:pt x="307016" y="90106"/>
                    </a:cubicBezTo>
                    <a:cubicBezTo>
                      <a:pt x="311302" y="100108"/>
                      <a:pt x="311492" y="111157"/>
                      <a:pt x="307396" y="121253"/>
                    </a:cubicBezTo>
                    <a:lnTo>
                      <a:pt x="242055" y="284797"/>
                    </a:lnTo>
                    <a:cubicBezTo>
                      <a:pt x="235959" y="300323"/>
                      <a:pt x="221100" y="310420"/>
                      <a:pt x="204336" y="310420"/>
                    </a:cubicBezTo>
                    <a:close/>
                    <a:moveTo>
                      <a:pt x="106133" y="10192"/>
                    </a:moveTo>
                    <a:cubicBezTo>
                      <a:pt x="93560" y="10192"/>
                      <a:pt x="82416" y="17716"/>
                      <a:pt x="77749" y="29432"/>
                    </a:cubicBezTo>
                    <a:lnTo>
                      <a:pt x="12407" y="192976"/>
                    </a:lnTo>
                    <a:cubicBezTo>
                      <a:pt x="9359" y="200596"/>
                      <a:pt x="9454" y="208883"/>
                      <a:pt x="12693" y="216313"/>
                    </a:cubicBezTo>
                    <a:cubicBezTo>
                      <a:pt x="15932" y="223838"/>
                      <a:pt x="21837" y="229648"/>
                      <a:pt x="29457" y="232600"/>
                    </a:cubicBezTo>
                    <a:lnTo>
                      <a:pt x="193001" y="297942"/>
                    </a:lnTo>
                    <a:cubicBezTo>
                      <a:pt x="196621" y="299371"/>
                      <a:pt x="200431" y="300133"/>
                      <a:pt x="204336" y="300133"/>
                    </a:cubicBezTo>
                    <a:cubicBezTo>
                      <a:pt x="216909" y="300133"/>
                      <a:pt x="228053" y="292608"/>
                      <a:pt x="232720" y="280892"/>
                    </a:cubicBezTo>
                    <a:lnTo>
                      <a:pt x="298062" y="117348"/>
                    </a:lnTo>
                    <a:cubicBezTo>
                      <a:pt x="301110" y="109823"/>
                      <a:pt x="301015" y="101441"/>
                      <a:pt x="297776" y="94012"/>
                    </a:cubicBezTo>
                    <a:cubicBezTo>
                      <a:pt x="294538" y="86487"/>
                      <a:pt x="288632" y="80677"/>
                      <a:pt x="281012" y="77724"/>
                    </a:cubicBezTo>
                    <a:lnTo>
                      <a:pt x="117468" y="12382"/>
                    </a:lnTo>
                    <a:cubicBezTo>
                      <a:pt x="113849" y="10954"/>
                      <a:pt x="110038" y="10192"/>
                      <a:pt x="106133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E45FBDD5-3926-41E3-839C-391AE0A27270}"/>
                  </a:ext>
                </a:extLst>
              </p:cNvPr>
              <p:cNvSpPr/>
              <p:nvPr/>
            </p:nvSpPr>
            <p:spPr>
              <a:xfrm>
                <a:off x="6899736" y="4415694"/>
                <a:ext cx="310384" cy="310419"/>
              </a:xfrm>
              <a:custGeom>
                <a:avLst/>
                <a:gdLst>
                  <a:gd name="connsiteX0" fmla="*/ 204293 w 310384"/>
                  <a:gd name="connsiteY0" fmla="*/ 310420 h 310419"/>
                  <a:gd name="connsiteX1" fmla="*/ 204293 w 310384"/>
                  <a:gd name="connsiteY1" fmla="*/ 310420 h 310419"/>
                  <a:gd name="connsiteX2" fmla="*/ 189149 w 310384"/>
                  <a:gd name="connsiteY2" fmla="*/ 307467 h 310419"/>
                  <a:gd name="connsiteX3" fmla="*/ 25605 w 310384"/>
                  <a:gd name="connsiteY3" fmla="*/ 242126 h 310419"/>
                  <a:gd name="connsiteX4" fmla="*/ 2935 w 310384"/>
                  <a:gd name="connsiteY4" fmla="*/ 189167 h 310419"/>
                  <a:gd name="connsiteX5" fmla="*/ 68276 w 310384"/>
                  <a:gd name="connsiteY5" fmla="*/ 25622 h 310419"/>
                  <a:gd name="connsiteX6" fmla="*/ 106091 w 310384"/>
                  <a:gd name="connsiteY6" fmla="*/ 0 h 310419"/>
                  <a:gd name="connsiteX7" fmla="*/ 121235 w 310384"/>
                  <a:gd name="connsiteY7" fmla="*/ 2953 h 310419"/>
                  <a:gd name="connsiteX8" fmla="*/ 284780 w 310384"/>
                  <a:gd name="connsiteY8" fmla="*/ 68294 h 310419"/>
                  <a:gd name="connsiteX9" fmla="*/ 307449 w 310384"/>
                  <a:gd name="connsiteY9" fmla="*/ 121253 h 310419"/>
                  <a:gd name="connsiteX10" fmla="*/ 242108 w 310384"/>
                  <a:gd name="connsiteY10" fmla="*/ 284797 h 310419"/>
                  <a:gd name="connsiteX11" fmla="*/ 204293 w 310384"/>
                  <a:gd name="connsiteY11" fmla="*/ 310420 h 310419"/>
                  <a:gd name="connsiteX12" fmla="*/ 106091 w 310384"/>
                  <a:gd name="connsiteY12" fmla="*/ 10192 h 310419"/>
                  <a:gd name="connsiteX13" fmla="*/ 77706 w 310384"/>
                  <a:gd name="connsiteY13" fmla="*/ 29432 h 310419"/>
                  <a:gd name="connsiteX14" fmla="*/ 12365 w 310384"/>
                  <a:gd name="connsiteY14" fmla="*/ 192977 h 310419"/>
                  <a:gd name="connsiteX15" fmla="*/ 29415 w 310384"/>
                  <a:gd name="connsiteY15" fmla="*/ 232696 h 310419"/>
                  <a:gd name="connsiteX16" fmla="*/ 192959 w 310384"/>
                  <a:gd name="connsiteY16" fmla="*/ 298037 h 310419"/>
                  <a:gd name="connsiteX17" fmla="*/ 204293 w 310384"/>
                  <a:gd name="connsiteY17" fmla="*/ 300228 h 310419"/>
                  <a:gd name="connsiteX18" fmla="*/ 232678 w 310384"/>
                  <a:gd name="connsiteY18" fmla="*/ 280988 h 310419"/>
                  <a:gd name="connsiteX19" fmla="*/ 298020 w 310384"/>
                  <a:gd name="connsiteY19" fmla="*/ 117443 h 310419"/>
                  <a:gd name="connsiteX20" fmla="*/ 280970 w 310384"/>
                  <a:gd name="connsiteY20" fmla="*/ 77724 h 310419"/>
                  <a:gd name="connsiteX21" fmla="*/ 117425 w 310384"/>
                  <a:gd name="connsiteY21" fmla="*/ 12383 h 310419"/>
                  <a:gd name="connsiteX22" fmla="*/ 106091 w 310384"/>
                  <a:gd name="connsiteY22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0384" h="310419">
                    <a:moveTo>
                      <a:pt x="204293" y="310420"/>
                    </a:moveTo>
                    <a:lnTo>
                      <a:pt x="204293" y="310420"/>
                    </a:lnTo>
                    <a:cubicBezTo>
                      <a:pt x="199150" y="310420"/>
                      <a:pt x="194007" y="309467"/>
                      <a:pt x="189149" y="307467"/>
                    </a:cubicBezTo>
                    <a:lnTo>
                      <a:pt x="25605" y="242126"/>
                    </a:lnTo>
                    <a:cubicBezTo>
                      <a:pt x="4745" y="233744"/>
                      <a:pt x="-5447" y="210026"/>
                      <a:pt x="2935" y="189167"/>
                    </a:cubicBezTo>
                    <a:lnTo>
                      <a:pt x="68276" y="25622"/>
                    </a:lnTo>
                    <a:cubicBezTo>
                      <a:pt x="74468" y="10096"/>
                      <a:pt x="89327" y="0"/>
                      <a:pt x="106091" y="0"/>
                    </a:cubicBezTo>
                    <a:cubicBezTo>
                      <a:pt x="111234" y="0"/>
                      <a:pt x="116378" y="953"/>
                      <a:pt x="121235" y="2953"/>
                    </a:cubicBezTo>
                    <a:lnTo>
                      <a:pt x="284780" y="68294"/>
                    </a:lnTo>
                    <a:cubicBezTo>
                      <a:pt x="305640" y="76676"/>
                      <a:pt x="315831" y="100394"/>
                      <a:pt x="307449" y="121253"/>
                    </a:cubicBezTo>
                    <a:lnTo>
                      <a:pt x="242108" y="284797"/>
                    </a:lnTo>
                    <a:cubicBezTo>
                      <a:pt x="235917" y="300323"/>
                      <a:pt x="221058" y="310420"/>
                      <a:pt x="204293" y="310420"/>
                    </a:cubicBezTo>
                    <a:close/>
                    <a:moveTo>
                      <a:pt x="106091" y="10192"/>
                    </a:moveTo>
                    <a:cubicBezTo>
                      <a:pt x="93518" y="10192"/>
                      <a:pt x="82374" y="17717"/>
                      <a:pt x="77706" y="29432"/>
                    </a:cubicBezTo>
                    <a:lnTo>
                      <a:pt x="12365" y="192977"/>
                    </a:lnTo>
                    <a:cubicBezTo>
                      <a:pt x="6078" y="208597"/>
                      <a:pt x="13793" y="226409"/>
                      <a:pt x="29415" y="232696"/>
                    </a:cubicBezTo>
                    <a:lnTo>
                      <a:pt x="192959" y="298037"/>
                    </a:lnTo>
                    <a:cubicBezTo>
                      <a:pt x="196578" y="299466"/>
                      <a:pt x="200388" y="300228"/>
                      <a:pt x="204293" y="300228"/>
                    </a:cubicBezTo>
                    <a:cubicBezTo>
                      <a:pt x="216867" y="300228"/>
                      <a:pt x="228011" y="292703"/>
                      <a:pt x="232678" y="280988"/>
                    </a:cubicBezTo>
                    <a:lnTo>
                      <a:pt x="298020" y="117443"/>
                    </a:lnTo>
                    <a:cubicBezTo>
                      <a:pt x="304306" y="101822"/>
                      <a:pt x="296591" y="84011"/>
                      <a:pt x="280970" y="77724"/>
                    </a:cubicBezTo>
                    <a:lnTo>
                      <a:pt x="117425" y="12383"/>
                    </a:lnTo>
                    <a:cubicBezTo>
                      <a:pt x="113806" y="10954"/>
                      <a:pt x="109996" y="10192"/>
                      <a:pt x="106091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BB044456-3483-42E7-BD91-F3D9D28D7EE5}"/>
                  </a:ext>
                </a:extLst>
              </p:cNvPr>
              <p:cNvSpPr/>
              <p:nvPr/>
            </p:nvSpPr>
            <p:spPr>
              <a:xfrm>
                <a:off x="7218077" y="4542853"/>
                <a:ext cx="310368" cy="310419"/>
              </a:xfrm>
              <a:custGeom>
                <a:avLst/>
                <a:gdLst>
                  <a:gd name="connsiteX0" fmla="*/ 204278 w 310368"/>
                  <a:gd name="connsiteY0" fmla="*/ 310420 h 310419"/>
                  <a:gd name="connsiteX1" fmla="*/ 204278 w 310368"/>
                  <a:gd name="connsiteY1" fmla="*/ 310420 h 310419"/>
                  <a:gd name="connsiteX2" fmla="*/ 189133 w 310368"/>
                  <a:gd name="connsiteY2" fmla="*/ 307467 h 310419"/>
                  <a:gd name="connsiteX3" fmla="*/ 25589 w 310368"/>
                  <a:gd name="connsiteY3" fmla="*/ 242125 h 310419"/>
                  <a:gd name="connsiteX4" fmla="*/ 3301 w 310368"/>
                  <a:gd name="connsiteY4" fmla="*/ 220313 h 310419"/>
                  <a:gd name="connsiteX5" fmla="*/ 2919 w 310368"/>
                  <a:gd name="connsiteY5" fmla="*/ 189166 h 310419"/>
                  <a:gd name="connsiteX6" fmla="*/ 68261 w 310368"/>
                  <a:gd name="connsiteY6" fmla="*/ 25622 h 310419"/>
                  <a:gd name="connsiteX7" fmla="*/ 106075 w 310368"/>
                  <a:gd name="connsiteY7" fmla="*/ 0 h 310419"/>
                  <a:gd name="connsiteX8" fmla="*/ 121220 w 310368"/>
                  <a:gd name="connsiteY8" fmla="*/ 2953 h 310419"/>
                  <a:gd name="connsiteX9" fmla="*/ 284764 w 310368"/>
                  <a:gd name="connsiteY9" fmla="*/ 68294 h 310419"/>
                  <a:gd name="connsiteX10" fmla="*/ 307434 w 310368"/>
                  <a:gd name="connsiteY10" fmla="*/ 121253 h 310419"/>
                  <a:gd name="connsiteX11" fmla="*/ 242092 w 310368"/>
                  <a:gd name="connsiteY11" fmla="*/ 284797 h 310419"/>
                  <a:gd name="connsiteX12" fmla="*/ 204278 w 310368"/>
                  <a:gd name="connsiteY12" fmla="*/ 310420 h 310419"/>
                  <a:gd name="connsiteX13" fmla="*/ 106075 w 310368"/>
                  <a:gd name="connsiteY13" fmla="*/ 10192 h 310419"/>
                  <a:gd name="connsiteX14" fmla="*/ 77691 w 310368"/>
                  <a:gd name="connsiteY14" fmla="*/ 29432 h 310419"/>
                  <a:gd name="connsiteX15" fmla="*/ 12349 w 310368"/>
                  <a:gd name="connsiteY15" fmla="*/ 192977 h 310419"/>
                  <a:gd name="connsiteX16" fmla="*/ 12635 w 310368"/>
                  <a:gd name="connsiteY16" fmla="*/ 216313 h 310419"/>
                  <a:gd name="connsiteX17" fmla="*/ 29399 w 310368"/>
                  <a:gd name="connsiteY17" fmla="*/ 232600 h 310419"/>
                  <a:gd name="connsiteX18" fmla="*/ 192943 w 310368"/>
                  <a:gd name="connsiteY18" fmla="*/ 297942 h 310419"/>
                  <a:gd name="connsiteX19" fmla="*/ 204278 w 310368"/>
                  <a:gd name="connsiteY19" fmla="*/ 300133 h 310419"/>
                  <a:gd name="connsiteX20" fmla="*/ 232663 w 310368"/>
                  <a:gd name="connsiteY20" fmla="*/ 280892 h 310419"/>
                  <a:gd name="connsiteX21" fmla="*/ 298004 w 310368"/>
                  <a:gd name="connsiteY21" fmla="*/ 117348 h 310419"/>
                  <a:gd name="connsiteX22" fmla="*/ 280954 w 310368"/>
                  <a:gd name="connsiteY22" fmla="*/ 77629 h 310419"/>
                  <a:gd name="connsiteX23" fmla="*/ 117410 w 310368"/>
                  <a:gd name="connsiteY23" fmla="*/ 12287 h 310419"/>
                  <a:gd name="connsiteX24" fmla="*/ 106075 w 310368"/>
                  <a:gd name="connsiteY24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10368" h="310419">
                    <a:moveTo>
                      <a:pt x="204278" y="310420"/>
                    </a:moveTo>
                    <a:cubicBezTo>
                      <a:pt x="204183" y="310420"/>
                      <a:pt x="204278" y="310420"/>
                      <a:pt x="204278" y="310420"/>
                    </a:cubicBezTo>
                    <a:cubicBezTo>
                      <a:pt x="199134" y="310420"/>
                      <a:pt x="193991" y="309467"/>
                      <a:pt x="189133" y="307467"/>
                    </a:cubicBezTo>
                    <a:lnTo>
                      <a:pt x="25589" y="242125"/>
                    </a:lnTo>
                    <a:cubicBezTo>
                      <a:pt x="15493" y="238125"/>
                      <a:pt x="7587" y="230314"/>
                      <a:pt x="3301" y="220313"/>
                    </a:cubicBezTo>
                    <a:cubicBezTo>
                      <a:pt x="-986" y="210312"/>
                      <a:pt x="-1081" y="199263"/>
                      <a:pt x="2919" y="189166"/>
                    </a:cubicBezTo>
                    <a:lnTo>
                      <a:pt x="68261" y="25622"/>
                    </a:lnTo>
                    <a:cubicBezTo>
                      <a:pt x="74452" y="10001"/>
                      <a:pt x="89311" y="0"/>
                      <a:pt x="106075" y="0"/>
                    </a:cubicBezTo>
                    <a:cubicBezTo>
                      <a:pt x="111219" y="0"/>
                      <a:pt x="116362" y="953"/>
                      <a:pt x="121220" y="2953"/>
                    </a:cubicBezTo>
                    <a:lnTo>
                      <a:pt x="284764" y="68294"/>
                    </a:lnTo>
                    <a:cubicBezTo>
                      <a:pt x="305624" y="76676"/>
                      <a:pt x="315816" y="100394"/>
                      <a:pt x="307434" y="121253"/>
                    </a:cubicBezTo>
                    <a:lnTo>
                      <a:pt x="242092" y="284797"/>
                    </a:lnTo>
                    <a:cubicBezTo>
                      <a:pt x="235901" y="300323"/>
                      <a:pt x="221042" y="310420"/>
                      <a:pt x="204278" y="310420"/>
                    </a:cubicBezTo>
                    <a:close/>
                    <a:moveTo>
                      <a:pt x="106075" y="10192"/>
                    </a:moveTo>
                    <a:cubicBezTo>
                      <a:pt x="93502" y="10192"/>
                      <a:pt x="82358" y="17716"/>
                      <a:pt x="77691" y="29432"/>
                    </a:cubicBezTo>
                    <a:lnTo>
                      <a:pt x="12349" y="192977"/>
                    </a:lnTo>
                    <a:cubicBezTo>
                      <a:pt x="9301" y="200596"/>
                      <a:pt x="9397" y="208883"/>
                      <a:pt x="12635" y="216313"/>
                    </a:cubicBezTo>
                    <a:cubicBezTo>
                      <a:pt x="15874" y="223838"/>
                      <a:pt x="21779" y="229648"/>
                      <a:pt x="29399" y="232600"/>
                    </a:cubicBezTo>
                    <a:lnTo>
                      <a:pt x="192943" y="297942"/>
                    </a:lnTo>
                    <a:cubicBezTo>
                      <a:pt x="196563" y="299371"/>
                      <a:pt x="200373" y="300133"/>
                      <a:pt x="204278" y="300133"/>
                    </a:cubicBezTo>
                    <a:cubicBezTo>
                      <a:pt x="216851" y="300133"/>
                      <a:pt x="227995" y="292608"/>
                      <a:pt x="232663" y="280892"/>
                    </a:cubicBezTo>
                    <a:lnTo>
                      <a:pt x="298004" y="117348"/>
                    </a:lnTo>
                    <a:cubicBezTo>
                      <a:pt x="304291" y="101727"/>
                      <a:pt x="296575" y="83915"/>
                      <a:pt x="280954" y="77629"/>
                    </a:cubicBezTo>
                    <a:lnTo>
                      <a:pt x="117410" y="12287"/>
                    </a:lnTo>
                    <a:cubicBezTo>
                      <a:pt x="113695" y="10954"/>
                      <a:pt x="109885" y="10192"/>
                      <a:pt x="106075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F767D3CA-F6FE-448A-905F-D57E1CAB4E00}"/>
                  </a:ext>
                </a:extLst>
              </p:cNvPr>
              <p:cNvSpPr/>
              <p:nvPr/>
            </p:nvSpPr>
            <p:spPr>
              <a:xfrm>
                <a:off x="7312818" y="4647723"/>
                <a:ext cx="120776" cy="100679"/>
              </a:xfrm>
              <a:custGeom>
                <a:avLst/>
                <a:gdLst>
                  <a:gd name="connsiteX0" fmla="*/ 24955 w 120776"/>
                  <a:gd name="connsiteY0" fmla="*/ 0 h 100679"/>
                  <a:gd name="connsiteX1" fmla="*/ 120777 w 120776"/>
                  <a:gd name="connsiteY1" fmla="*/ 38290 h 100679"/>
                  <a:gd name="connsiteX2" fmla="*/ 111062 w 120776"/>
                  <a:gd name="connsiteY2" fmla="*/ 62579 h 100679"/>
                  <a:gd name="connsiteX3" fmla="*/ 15240 w 120776"/>
                  <a:gd name="connsiteY3" fmla="*/ 24289 h 100679"/>
                  <a:gd name="connsiteX4" fmla="*/ 24955 w 120776"/>
                  <a:gd name="connsiteY4" fmla="*/ 0 h 100679"/>
                  <a:gd name="connsiteX5" fmla="*/ 9715 w 120776"/>
                  <a:gd name="connsiteY5" fmla="*/ 38100 h 100679"/>
                  <a:gd name="connsiteX6" fmla="*/ 105537 w 120776"/>
                  <a:gd name="connsiteY6" fmla="*/ 76390 h 100679"/>
                  <a:gd name="connsiteX7" fmla="*/ 95821 w 120776"/>
                  <a:gd name="connsiteY7" fmla="*/ 100679 h 100679"/>
                  <a:gd name="connsiteX8" fmla="*/ 0 w 120776"/>
                  <a:gd name="connsiteY8" fmla="*/ 62389 h 100679"/>
                  <a:gd name="connsiteX9" fmla="*/ 9715 w 120776"/>
                  <a:gd name="connsiteY9" fmla="*/ 38100 h 100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776" h="100679">
                    <a:moveTo>
                      <a:pt x="24955" y="0"/>
                    </a:moveTo>
                    <a:lnTo>
                      <a:pt x="120777" y="38290"/>
                    </a:lnTo>
                    <a:lnTo>
                      <a:pt x="111062" y="62579"/>
                    </a:lnTo>
                    <a:lnTo>
                      <a:pt x="15240" y="24289"/>
                    </a:lnTo>
                    <a:lnTo>
                      <a:pt x="24955" y="0"/>
                    </a:lnTo>
                    <a:close/>
                    <a:moveTo>
                      <a:pt x="9715" y="38100"/>
                    </a:moveTo>
                    <a:lnTo>
                      <a:pt x="105537" y="76390"/>
                    </a:lnTo>
                    <a:lnTo>
                      <a:pt x="95821" y="100679"/>
                    </a:lnTo>
                    <a:lnTo>
                      <a:pt x="0" y="62389"/>
                    </a:lnTo>
                    <a:lnTo>
                      <a:pt x="9715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aphic 1">
              <a:extLst>
                <a:ext uri="{FF2B5EF4-FFF2-40B4-BE49-F238E27FC236}">
                  <a16:creationId xmlns:a16="http://schemas.microsoft.com/office/drawing/2014/main" id="{E1615F4C-DAFB-46DE-A284-19B52B718447}"/>
                </a:ext>
              </a:extLst>
            </p:cNvPr>
            <p:cNvGrpSpPr/>
            <p:nvPr userDrawn="1"/>
          </p:nvGrpSpPr>
          <p:grpSpPr>
            <a:xfrm>
              <a:off x="2429266" y="797065"/>
              <a:ext cx="841020" cy="774891"/>
              <a:chOff x="5114393" y="1577688"/>
              <a:chExt cx="841020" cy="774891"/>
            </a:xfrm>
            <a:grpFill/>
          </p:grpSpPr>
          <p:grpSp>
            <p:nvGrpSpPr>
              <p:cNvPr id="280" name="Graphic 1">
                <a:extLst>
                  <a:ext uri="{FF2B5EF4-FFF2-40B4-BE49-F238E27FC236}">
                    <a16:creationId xmlns:a16="http://schemas.microsoft.com/office/drawing/2014/main" id="{EAD37BD8-ACA3-4388-9C1D-DA6648CBC571}"/>
                  </a:ext>
                </a:extLst>
              </p:cNvPr>
              <p:cNvGrpSpPr/>
              <p:nvPr/>
            </p:nvGrpSpPr>
            <p:grpSpPr>
              <a:xfrm>
                <a:off x="5114393" y="1762791"/>
                <a:ext cx="811529" cy="589787"/>
                <a:chOff x="5114393" y="1762791"/>
                <a:chExt cx="811529" cy="589787"/>
              </a:xfrm>
              <a:grpFill/>
            </p:grpSpPr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EB1B2804-CA33-4E58-90DC-338D11840FCC}"/>
                    </a:ext>
                  </a:extLst>
                </p:cNvPr>
                <p:cNvSpPr/>
                <p:nvPr/>
              </p:nvSpPr>
              <p:spPr>
                <a:xfrm>
                  <a:off x="5114393" y="2081062"/>
                  <a:ext cx="230328" cy="271516"/>
                </a:xfrm>
                <a:custGeom>
                  <a:avLst/>
                  <a:gdLst>
                    <a:gd name="connsiteX0" fmla="*/ 119403 w 230328"/>
                    <a:gd name="connsiteY0" fmla="*/ 271517 h 271516"/>
                    <a:gd name="connsiteX1" fmla="*/ 117974 w 230328"/>
                    <a:gd name="connsiteY1" fmla="*/ 271326 h 271516"/>
                    <a:gd name="connsiteX2" fmla="*/ 114926 w 230328"/>
                    <a:gd name="connsiteY2" fmla="*/ 268945 h 271516"/>
                    <a:gd name="connsiteX3" fmla="*/ 626 w 230328"/>
                    <a:gd name="connsiteY3" fmla="*/ 64443 h 271516"/>
                    <a:gd name="connsiteX4" fmla="*/ 2626 w 230328"/>
                    <a:gd name="connsiteY4" fmla="*/ 57490 h 271516"/>
                    <a:gd name="connsiteX5" fmla="*/ 104353 w 230328"/>
                    <a:gd name="connsiteY5" fmla="*/ 626 h 271516"/>
                    <a:gd name="connsiteX6" fmla="*/ 111306 w 230328"/>
                    <a:gd name="connsiteY6" fmla="*/ 2626 h 271516"/>
                    <a:gd name="connsiteX7" fmla="*/ 134166 w 230328"/>
                    <a:gd name="connsiteY7" fmla="*/ 43584 h 271516"/>
                    <a:gd name="connsiteX8" fmla="*/ 134643 w 230328"/>
                    <a:gd name="connsiteY8" fmla="*/ 47489 h 271516"/>
                    <a:gd name="connsiteX9" fmla="*/ 132261 w 230328"/>
                    <a:gd name="connsiteY9" fmla="*/ 50537 h 271516"/>
                    <a:gd name="connsiteX10" fmla="*/ 95971 w 230328"/>
                    <a:gd name="connsiteY10" fmla="*/ 70825 h 271516"/>
                    <a:gd name="connsiteX11" fmla="*/ 112640 w 230328"/>
                    <a:gd name="connsiteY11" fmla="*/ 100734 h 271516"/>
                    <a:gd name="connsiteX12" fmla="*/ 146263 w 230328"/>
                    <a:gd name="connsiteY12" fmla="*/ 81969 h 271516"/>
                    <a:gd name="connsiteX13" fmla="*/ 153216 w 230328"/>
                    <a:gd name="connsiteY13" fmla="*/ 83970 h 271516"/>
                    <a:gd name="connsiteX14" fmla="*/ 174933 w 230328"/>
                    <a:gd name="connsiteY14" fmla="*/ 122832 h 271516"/>
                    <a:gd name="connsiteX15" fmla="*/ 175410 w 230328"/>
                    <a:gd name="connsiteY15" fmla="*/ 126737 h 271516"/>
                    <a:gd name="connsiteX16" fmla="*/ 173028 w 230328"/>
                    <a:gd name="connsiteY16" fmla="*/ 129785 h 271516"/>
                    <a:gd name="connsiteX17" fmla="*/ 139405 w 230328"/>
                    <a:gd name="connsiteY17" fmla="*/ 148549 h 271516"/>
                    <a:gd name="connsiteX18" fmla="*/ 159598 w 230328"/>
                    <a:gd name="connsiteY18" fmla="*/ 184649 h 271516"/>
                    <a:gd name="connsiteX19" fmla="*/ 199889 w 230328"/>
                    <a:gd name="connsiteY19" fmla="*/ 162075 h 271516"/>
                    <a:gd name="connsiteX20" fmla="*/ 203794 w 230328"/>
                    <a:gd name="connsiteY20" fmla="*/ 161598 h 271516"/>
                    <a:gd name="connsiteX21" fmla="*/ 206842 w 230328"/>
                    <a:gd name="connsiteY21" fmla="*/ 163980 h 271516"/>
                    <a:gd name="connsiteX22" fmla="*/ 229702 w 230328"/>
                    <a:gd name="connsiteY22" fmla="*/ 204937 h 271516"/>
                    <a:gd name="connsiteX23" fmla="*/ 227702 w 230328"/>
                    <a:gd name="connsiteY23" fmla="*/ 211890 h 271516"/>
                    <a:gd name="connsiteX24" fmla="*/ 121974 w 230328"/>
                    <a:gd name="connsiteY24" fmla="*/ 271041 h 271516"/>
                    <a:gd name="connsiteX25" fmla="*/ 119403 w 230328"/>
                    <a:gd name="connsiteY25" fmla="*/ 271517 h 27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30328" h="271516">
                      <a:moveTo>
                        <a:pt x="119403" y="271517"/>
                      </a:moveTo>
                      <a:cubicBezTo>
                        <a:pt x="118926" y="271517"/>
                        <a:pt x="118450" y="271422"/>
                        <a:pt x="117974" y="271326"/>
                      </a:cubicBezTo>
                      <a:cubicBezTo>
                        <a:pt x="116640" y="270945"/>
                        <a:pt x="115593" y="270088"/>
                        <a:pt x="114926" y="268945"/>
                      </a:cubicBezTo>
                      <a:lnTo>
                        <a:pt x="626" y="64443"/>
                      </a:lnTo>
                      <a:cubicBezTo>
                        <a:pt x="-708" y="61967"/>
                        <a:pt x="150" y="58919"/>
                        <a:pt x="2626" y="57490"/>
                      </a:cubicBezTo>
                      <a:lnTo>
                        <a:pt x="104353" y="626"/>
                      </a:lnTo>
                      <a:cubicBezTo>
                        <a:pt x="106830" y="-708"/>
                        <a:pt x="109878" y="150"/>
                        <a:pt x="111306" y="2626"/>
                      </a:cubicBezTo>
                      <a:lnTo>
                        <a:pt x="134166" y="43584"/>
                      </a:lnTo>
                      <a:cubicBezTo>
                        <a:pt x="134833" y="44727"/>
                        <a:pt x="135024" y="46155"/>
                        <a:pt x="134643" y="47489"/>
                      </a:cubicBezTo>
                      <a:cubicBezTo>
                        <a:pt x="134262" y="48822"/>
                        <a:pt x="133404" y="49870"/>
                        <a:pt x="132261" y="50537"/>
                      </a:cubicBezTo>
                      <a:lnTo>
                        <a:pt x="95971" y="70825"/>
                      </a:lnTo>
                      <a:lnTo>
                        <a:pt x="112640" y="100734"/>
                      </a:lnTo>
                      <a:lnTo>
                        <a:pt x="146263" y="81969"/>
                      </a:lnTo>
                      <a:cubicBezTo>
                        <a:pt x="148740" y="80636"/>
                        <a:pt x="151788" y="81493"/>
                        <a:pt x="153216" y="83970"/>
                      </a:cubicBezTo>
                      <a:lnTo>
                        <a:pt x="174933" y="122832"/>
                      </a:lnTo>
                      <a:cubicBezTo>
                        <a:pt x="175600" y="123975"/>
                        <a:pt x="175791" y="125403"/>
                        <a:pt x="175410" y="126737"/>
                      </a:cubicBezTo>
                      <a:cubicBezTo>
                        <a:pt x="175029" y="128070"/>
                        <a:pt x="174171" y="129118"/>
                        <a:pt x="173028" y="129785"/>
                      </a:cubicBezTo>
                      <a:lnTo>
                        <a:pt x="139405" y="148549"/>
                      </a:lnTo>
                      <a:lnTo>
                        <a:pt x="159598" y="184649"/>
                      </a:lnTo>
                      <a:lnTo>
                        <a:pt x="199889" y="162075"/>
                      </a:lnTo>
                      <a:cubicBezTo>
                        <a:pt x="201127" y="161408"/>
                        <a:pt x="202461" y="161313"/>
                        <a:pt x="203794" y="161598"/>
                      </a:cubicBezTo>
                      <a:cubicBezTo>
                        <a:pt x="205128" y="161979"/>
                        <a:pt x="206175" y="162837"/>
                        <a:pt x="206842" y="163980"/>
                      </a:cubicBezTo>
                      <a:lnTo>
                        <a:pt x="229702" y="204937"/>
                      </a:lnTo>
                      <a:cubicBezTo>
                        <a:pt x="231036" y="207414"/>
                        <a:pt x="230178" y="210462"/>
                        <a:pt x="227702" y="211890"/>
                      </a:cubicBezTo>
                      <a:lnTo>
                        <a:pt x="121974" y="271041"/>
                      </a:lnTo>
                      <a:cubicBezTo>
                        <a:pt x="121117" y="271326"/>
                        <a:pt x="120260" y="271517"/>
                        <a:pt x="119403" y="2715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202A7582-3627-43A8-91F8-DF39FFD81745}"/>
                    </a:ext>
                  </a:extLst>
                </p:cNvPr>
                <p:cNvSpPr/>
                <p:nvPr/>
              </p:nvSpPr>
              <p:spPr>
                <a:xfrm>
                  <a:off x="5303465" y="2046677"/>
                  <a:ext cx="175940" cy="157121"/>
                </a:xfrm>
                <a:custGeom>
                  <a:avLst/>
                  <a:gdLst>
                    <a:gd name="connsiteX0" fmla="*/ 49394 w 175940"/>
                    <a:gd name="connsiteY0" fmla="*/ 157122 h 157121"/>
                    <a:gd name="connsiteX1" fmla="*/ 44917 w 175940"/>
                    <a:gd name="connsiteY1" fmla="*/ 154550 h 157121"/>
                    <a:gd name="connsiteX2" fmla="*/ 27677 w 175940"/>
                    <a:gd name="connsiteY2" fmla="*/ 123689 h 157121"/>
                    <a:gd name="connsiteX3" fmla="*/ 27201 w 175940"/>
                    <a:gd name="connsiteY3" fmla="*/ 119784 h 157121"/>
                    <a:gd name="connsiteX4" fmla="*/ 29582 w 175940"/>
                    <a:gd name="connsiteY4" fmla="*/ 116736 h 157121"/>
                    <a:gd name="connsiteX5" fmla="*/ 151121 w 175940"/>
                    <a:gd name="connsiteY5" fmla="*/ 48822 h 157121"/>
                    <a:gd name="connsiteX6" fmla="*/ 155026 w 175940"/>
                    <a:gd name="connsiteY6" fmla="*/ 48346 h 157121"/>
                    <a:gd name="connsiteX7" fmla="*/ 158074 w 175940"/>
                    <a:gd name="connsiteY7" fmla="*/ 50727 h 157121"/>
                    <a:gd name="connsiteX8" fmla="*/ 175314 w 175940"/>
                    <a:gd name="connsiteY8" fmla="*/ 81588 h 157121"/>
                    <a:gd name="connsiteX9" fmla="*/ 173314 w 175940"/>
                    <a:gd name="connsiteY9" fmla="*/ 88542 h 157121"/>
                    <a:gd name="connsiteX10" fmla="*/ 51775 w 175940"/>
                    <a:gd name="connsiteY10" fmla="*/ 156455 h 157121"/>
                    <a:gd name="connsiteX11" fmla="*/ 49394 w 175940"/>
                    <a:gd name="connsiteY11" fmla="*/ 157122 h 157121"/>
                    <a:gd name="connsiteX12" fmla="*/ 22343 w 175940"/>
                    <a:gd name="connsiteY12" fmla="*/ 108925 h 157121"/>
                    <a:gd name="connsiteX13" fmla="*/ 20914 w 175940"/>
                    <a:gd name="connsiteY13" fmla="*/ 108735 h 157121"/>
                    <a:gd name="connsiteX14" fmla="*/ 17866 w 175940"/>
                    <a:gd name="connsiteY14" fmla="*/ 106353 h 157121"/>
                    <a:gd name="connsiteX15" fmla="*/ 626 w 175940"/>
                    <a:gd name="connsiteY15" fmla="*/ 75492 h 157121"/>
                    <a:gd name="connsiteX16" fmla="*/ 2626 w 175940"/>
                    <a:gd name="connsiteY16" fmla="*/ 68539 h 157121"/>
                    <a:gd name="connsiteX17" fmla="*/ 124165 w 175940"/>
                    <a:gd name="connsiteY17" fmla="*/ 626 h 157121"/>
                    <a:gd name="connsiteX18" fmla="*/ 131118 w 175940"/>
                    <a:gd name="connsiteY18" fmla="*/ 2626 h 157121"/>
                    <a:gd name="connsiteX19" fmla="*/ 148359 w 175940"/>
                    <a:gd name="connsiteY19" fmla="*/ 33487 h 157121"/>
                    <a:gd name="connsiteX20" fmla="*/ 148835 w 175940"/>
                    <a:gd name="connsiteY20" fmla="*/ 37392 h 157121"/>
                    <a:gd name="connsiteX21" fmla="*/ 146454 w 175940"/>
                    <a:gd name="connsiteY21" fmla="*/ 40440 h 157121"/>
                    <a:gd name="connsiteX22" fmla="*/ 24915 w 175940"/>
                    <a:gd name="connsiteY22" fmla="*/ 108354 h 157121"/>
                    <a:gd name="connsiteX23" fmla="*/ 22343 w 175940"/>
                    <a:gd name="connsiteY23" fmla="*/ 108925 h 157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75940" h="157121">
                      <a:moveTo>
                        <a:pt x="49394" y="157122"/>
                      </a:moveTo>
                      <a:cubicBezTo>
                        <a:pt x="47584" y="157122"/>
                        <a:pt x="45870" y="156169"/>
                        <a:pt x="44917" y="154550"/>
                      </a:cubicBezTo>
                      <a:lnTo>
                        <a:pt x="27677" y="123689"/>
                      </a:lnTo>
                      <a:cubicBezTo>
                        <a:pt x="27010" y="122546"/>
                        <a:pt x="26820" y="121117"/>
                        <a:pt x="27201" y="119784"/>
                      </a:cubicBezTo>
                      <a:cubicBezTo>
                        <a:pt x="27582" y="118450"/>
                        <a:pt x="28439" y="117402"/>
                        <a:pt x="29582" y="116736"/>
                      </a:cubicBezTo>
                      <a:lnTo>
                        <a:pt x="151121" y="48822"/>
                      </a:lnTo>
                      <a:cubicBezTo>
                        <a:pt x="152359" y="48156"/>
                        <a:pt x="153693" y="47965"/>
                        <a:pt x="155026" y="48346"/>
                      </a:cubicBezTo>
                      <a:cubicBezTo>
                        <a:pt x="156360" y="48727"/>
                        <a:pt x="157407" y="49584"/>
                        <a:pt x="158074" y="50727"/>
                      </a:cubicBezTo>
                      <a:lnTo>
                        <a:pt x="175314" y="81588"/>
                      </a:lnTo>
                      <a:cubicBezTo>
                        <a:pt x="176648" y="84065"/>
                        <a:pt x="175791" y="87113"/>
                        <a:pt x="173314" y="88542"/>
                      </a:cubicBezTo>
                      <a:lnTo>
                        <a:pt x="51775" y="156455"/>
                      </a:lnTo>
                      <a:cubicBezTo>
                        <a:pt x="51013" y="156931"/>
                        <a:pt x="50156" y="157122"/>
                        <a:pt x="49394" y="157122"/>
                      </a:cubicBezTo>
                      <a:close/>
                      <a:moveTo>
                        <a:pt x="22343" y="108925"/>
                      </a:moveTo>
                      <a:cubicBezTo>
                        <a:pt x="21867" y="108925"/>
                        <a:pt x="21390" y="108830"/>
                        <a:pt x="20914" y="108735"/>
                      </a:cubicBezTo>
                      <a:cubicBezTo>
                        <a:pt x="19581" y="108354"/>
                        <a:pt x="18533" y="107496"/>
                        <a:pt x="17866" y="106353"/>
                      </a:cubicBezTo>
                      <a:lnTo>
                        <a:pt x="626" y="75492"/>
                      </a:lnTo>
                      <a:cubicBezTo>
                        <a:pt x="-708" y="73016"/>
                        <a:pt x="150" y="69968"/>
                        <a:pt x="2626" y="68539"/>
                      </a:cubicBezTo>
                      <a:lnTo>
                        <a:pt x="124165" y="626"/>
                      </a:lnTo>
                      <a:cubicBezTo>
                        <a:pt x="126642" y="-708"/>
                        <a:pt x="129690" y="150"/>
                        <a:pt x="131118" y="2626"/>
                      </a:cubicBezTo>
                      <a:lnTo>
                        <a:pt x="148359" y="33487"/>
                      </a:lnTo>
                      <a:cubicBezTo>
                        <a:pt x="149025" y="34630"/>
                        <a:pt x="149216" y="36059"/>
                        <a:pt x="148835" y="37392"/>
                      </a:cubicBezTo>
                      <a:cubicBezTo>
                        <a:pt x="148454" y="38726"/>
                        <a:pt x="147597" y="39774"/>
                        <a:pt x="146454" y="40440"/>
                      </a:cubicBezTo>
                      <a:lnTo>
                        <a:pt x="24915" y="108354"/>
                      </a:lnTo>
                      <a:cubicBezTo>
                        <a:pt x="24057" y="108639"/>
                        <a:pt x="23200" y="108925"/>
                        <a:pt x="22343" y="10892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A5C7F187-A5DD-498E-B597-0A91DC6A9C7D}"/>
                    </a:ext>
                  </a:extLst>
                </p:cNvPr>
                <p:cNvSpPr/>
                <p:nvPr/>
              </p:nvSpPr>
              <p:spPr>
                <a:xfrm>
                  <a:off x="5449819" y="1845223"/>
                  <a:ext cx="312617" cy="319903"/>
                </a:xfrm>
                <a:custGeom>
                  <a:avLst/>
                  <a:gdLst>
                    <a:gd name="connsiteX0" fmla="*/ 119447 w 312617"/>
                    <a:gd name="connsiteY0" fmla="*/ 319904 h 319903"/>
                    <a:gd name="connsiteX1" fmla="*/ 114970 w 312617"/>
                    <a:gd name="connsiteY1" fmla="*/ 317332 h 319903"/>
                    <a:gd name="connsiteX2" fmla="*/ 670 w 312617"/>
                    <a:gd name="connsiteY2" fmla="*/ 112830 h 319903"/>
                    <a:gd name="connsiteX3" fmla="*/ 194 w 312617"/>
                    <a:gd name="connsiteY3" fmla="*/ 108925 h 319903"/>
                    <a:gd name="connsiteX4" fmla="*/ 2575 w 312617"/>
                    <a:gd name="connsiteY4" fmla="*/ 105877 h 319903"/>
                    <a:gd name="connsiteX5" fmla="*/ 81538 w 312617"/>
                    <a:gd name="connsiteY5" fmla="*/ 61776 h 319903"/>
                    <a:gd name="connsiteX6" fmla="*/ 87919 w 312617"/>
                    <a:gd name="connsiteY6" fmla="*/ 62919 h 319903"/>
                    <a:gd name="connsiteX7" fmla="*/ 119543 w 312617"/>
                    <a:gd name="connsiteY7" fmla="*/ 102543 h 319903"/>
                    <a:gd name="connsiteX8" fmla="*/ 136878 w 312617"/>
                    <a:gd name="connsiteY8" fmla="*/ 124260 h 319903"/>
                    <a:gd name="connsiteX9" fmla="*/ 109065 w 312617"/>
                    <a:gd name="connsiteY9" fmla="*/ 51299 h 319903"/>
                    <a:gd name="connsiteX10" fmla="*/ 111351 w 312617"/>
                    <a:gd name="connsiteY10" fmla="*/ 45012 h 319903"/>
                    <a:gd name="connsiteX11" fmla="*/ 190694 w 312617"/>
                    <a:gd name="connsiteY11" fmla="*/ 626 h 319903"/>
                    <a:gd name="connsiteX12" fmla="*/ 197647 w 312617"/>
                    <a:gd name="connsiteY12" fmla="*/ 2626 h 319903"/>
                    <a:gd name="connsiteX13" fmla="*/ 311947 w 312617"/>
                    <a:gd name="connsiteY13" fmla="*/ 207128 h 319903"/>
                    <a:gd name="connsiteX14" fmla="*/ 312424 w 312617"/>
                    <a:gd name="connsiteY14" fmla="*/ 211033 h 319903"/>
                    <a:gd name="connsiteX15" fmla="*/ 310043 w 312617"/>
                    <a:gd name="connsiteY15" fmla="*/ 214081 h 319903"/>
                    <a:gd name="connsiteX16" fmla="*/ 256702 w 312617"/>
                    <a:gd name="connsiteY16" fmla="*/ 243894 h 319903"/>
                    <a:gd name="connsiteX17" fmla="*/ 249749 w 312617"/>
                    <a:gd name="connsiteY17" fmla="*/ 241894 h 319903"/>
                    <a:gd name="connsiteX18" fmla="*/ 204982 w 312617"/>
                    <a:gd name="connsiteY18" fmla="*/ 161884 h 319903"/>
                    <a:gd name="connsiteX19" fmla="*/ 237652 w 312617"/>
                    <a:gd name="connsiteY19" fmla="*/ 249514 h 319903"/>
                    <a:gd name="connsiteX20" fmla="*/ 235366 w 312617"/>
                    <a:gd name="connsiteY20" fmla="*/ 255705 h 319903"/>
                    <a:gd name="connsiteX21" fmla="*/ 197552 w 312617"/>
                    <a:gd name="connsiteY21" fmla="*/ 276851 h 319903"/>
                    <a:gd name="connsiteX22" fmla="*/ 191075 w 312617"/>
                    <a:gd name="connsiteY22" fmla="*/ 275613 h 319903"/>
                    <a:gd name="connsiteX23" fmla="*/ 131830 w 312617"/>
                    <a:gd name="connsiteY23" fmla="*/ 201413 h 319903"/>
                    <a:gd name="connsiteX24" fmla="*/ 177073 w 312617"/>
                    <a:gd name="connsiteY24" fmla="*/ 282471 h 319903"/>
                    <a:gd name="connsiteX25" fmla="*/ 175073 w 312617"/>
                    <a:gd name="connsiteY25" fmla="*/ 289424 h 319903"/>
                    <a:gd name="connsiteX26" fmla="*/ 121733 w 312617"/>
                    <a:gd name="connsiteY26" fmla="*/ 319237 h 319903"/>
                    <a:gd name="connsiteX27" fmla="*/ 119447 w 312617"/>
                    <a:gd name="connsiteY27" fmla="*/ 319904 h 319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12617" h="319903">
                      <a:moveTo>
                        <a:pt x="119447" y="319904"/>
                      </a:moveTo>
                      <a:cubicBezTo>
                        <a:pt x="117637" y="319904"/>
                        <a:pt x="115923" y="318951"/>
                        <a:pt x="114970" y="317332"/>
                      </a:cubicBezTo>
                      <a:lnTo>
                        <a:pt x="670" y="112830"/>
                      </a:lnTo>
                      <a:cubicBezTo>
                        <a:pt x="4" y="111687"/>
                        <a:pt x="-187" y="110259"/>
                        <a:pt x="194" y="108925"/>
                      </a:cubicBezTo>
                      <a:cubicBezTo>
                        <a:pt x="575" y="107592"/>
                        <a:pt x="1432" y="106544"/>
                        <a:pt x="2575" y="105877"/>
                      </a:cubicBezTo>
                      <a:lnTo>
                        <a:pt x="81538" y="61776"/>
                      </a:lnTo>
                      <a:cubicBezTo>
                        <a:pt x="83728" y="60538"/>
                        <a:pt x="86395" y="61110"/>
                        <a:pt x="87919" y="62919"/>
                      </a:cubicBezTo>
                      <a:cubicBezTo>
                        <a:pt x="97159" y="73873"/>
                        <a:pt x="107731" y="87208"/>
                        <a:pt x="119543" y="102543"/>
                      </a:cubicBezTo>
                      <a:lnTo>
                        <a:pt x="136878" y="124260"/>
                      </a:lnTo>
                      <a:lnTo>
                        <a:pt x="109065" y="51299"/>
                      </a:lnTo>
                      <a:cubicBezTo>
                        <a:pt x="108208" y="48918"/>
                        <a:pt x="109160" y="46251"/>
                        <a:pt x="111351" y="45012"/>
                      </a:cubicBezTo>
                      <a:lnTo>
                        <a:pt x="190694" y="626"/>
                      </a:lnTo>
                      <a:cubicBezTo>
                        <a:pt x="193171" y="-708"/>
                        <a:pt x="196219" y="150"/>
                        <a:pt x="197647" y="2626"/>
                      </a:cubicBezTo>
                      <a:lnTo>
                        <a:pt x="311947" y="207128"/>
                      </a:lnTo>
                      <a:cubicBezTo>
                        <a:pt x="312614" y="208271"/>
                        <a:pt x="312805" y="209700"/>
                        <a:pt x="312424" y="211033"/>
                      </a:cubicBezTo>
                      <a:cubicBezTo>
                        <a:pt x="312043" y="212367"/>
                        <a:pt x="311185" y="213414"/>
                        <a:pt x="310043" y="214081"/>
                      </a:cubicBezTo>
                      <a:lnTo>
                        <a:pt x="256702" y="243894"/>
                      </a:lnTo>
                      <a:cubicBezTo>
                        <a:pt x="254226" y="245228"/>
                        <a:pt x="251178" y="244371"/>
                        <a:pt x="249749" y="241894"/>
                      </a:cubicBezTo>
                      <a:lnTo>
                        <a:pt x="204982" y="161884"/>
                      </a:lnTo>
                      <a:lnTo>
                        <a:pt x="237652" y="249514"/>
                      </a:lnTo>
                      <a:cubicBezTo>
                        <a:pt x="238510" y="251895"/>
                        <a:pt x="237557" y="254562"/>
                        <a:pt x="235366" y="255705"/>
                      </a:cubicBezTo>
                      <a:lnTo>
                        <a:pt x="197552" y="276851"/>
                      </a:lnTo>
                      <a:cubicBezTo>
                        <a:pt x="195361" y="278089"/>
                        <a:pt x="192599" y="277518"/>
                        <a:pt x="191075" y="275613"/>
                      </a:cubicBezTo>
                      <a:lnTo>
                        <a:pt x="131830" y="201413"/>
                      </a:lnTo>
                      <a:lnTo>
                        <a:pt x="177073" y="282471"/>
                      </a:lnTo>
                      <a:cubicBezTo>
                        <a:pt x="178407" y="284947"/>
                        <a:pt x="177550" y="287995"/>
                        <a:pt x="175073" y="289424"/>
                      </a:cubicBezTo>
                      <a:lnTo>
                        <a:pt x="121733" y="319237"/>
                      </a:lnTo>
                      <a:cubicBezTo>
                        <a:pt x="121066" y="319713"/>
                        <a:pt x="120304" y="319904"/>
                        <a:pt x="119447" y="31990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9CF7F24A-9B3A-4991-84B2-7236E93A8A22}"/>
                    </a:ext>
                  </a:extLst>
                </p:cNvPr>
                <p:cNvSpPr/>
                <p:nvPr/>
              </p:nvSpPr>
              <p:spPr>
                <a:xfrm>
                  <a:off x="5699128" y="1762791"/>
                  <a:ext cx="226795" cy="254508"/>
                </a:xfrm>
                <a:custGeom>
                  <a:avLst/>
                  <a:gdLst>
                    <a:gd name="connsiteX0" fmla="*/ 120837 w 226795"/>
                    <a:gd name="connsiteY0" fmla="*/ 254508 h 254508"/>
                    <a:gd name="connsiteX1" fmla="*/ 85594 w 226795"/>
                    <a:gd name="connsiteY1" fmla="*/ 242602 h 254508"/>
                    <a:gd name="connsiteX2" fmla="*/ 53590 w 226795"/>
                    <a:gd name="connsiteY2" fmla="*/ 199263 h 254508"/>
                    <a:gd name="connsiteX3" fmla="*/ 20158 w 226795"/>
                    <a:gd name="connsiteY3" fmla="*/ 139541 h 254508"/>
                    <a:gd name="connsiteX4" fmla="*/ 3013 w 226795"/>
                    <a:gd name="connsiteY4" fmla="*/ 104680 h 254508"/>
                    <a:gd name="connsiteX5" fmla="*/ 1203 w 226795"/>
                    <a:gd name="connsiteY5" fmla="*/ 74867 h 254508"/>
                    <a:gd name="connsiteX6" fmla="*/ 17205 w 226795"/>
                    <a:gd name="connsiteY6" fmla="*/ 43148 h 254508"/>
                    <a:gd name="connsiteX7" fmla="*/ 50447 w 226795"/>
                    <a:gd name="connsiteY7" fmla="*/ 16478 h 254508"/>
                    <a:gd name="connsiteX8" fmla="*/ 102358 w 226795"/>
                    <a:gd name="connsiteY8" fmla="*/ 95 h 254508"/>
                    <a:gd name="connsiteX9" fmla="*/ 105311 w 226795"/>
                    <a:gd name="connsiteY9" fmla="*/ 0 h 254508"/>
                    <a:gd name="connsiteX10" fmla="*/ 141316 w 226795"/>
                    <a:gd name="connsiteY10" fmla="*/ 10954 h 254508"/>
                    <a:gd name="connsiteX11" fmla="*/ 171700 w 226795"/>
                    <a:gd name="connsiteY11" fmla="*/ 51530 h 254508"/>
                    <a:gd name="connsiteX12" fmla="*/ 182559 w 226795"/>
                    <a:gd name="connsiteY12" fmla="*/ 70961 h 254508"/>
                    <a:gd name="connsiteX13" fmla="*/ 180559 w 226795"/>
                    <a:gd name="connsiteY13" fmla="*/ 77915 h 254508"/>
                    <a:gd name="connsiteX14" fmla="*/ 119599 w 226795"/>
                    <a:gd name="connsiteY14" fmla="*/ 112014 h 254508"/>
                    <a:gd name="connsiteX15" fmla="*/ 115693 w 226795"/>
                    <a:gd name="connsiteY15" fmla="*/ 112490 h 254508"/>
                    <a:gd name="connsiteX16" fmla="*/ 112645 w 226795"/>
                    <a:gd name="connsiteY16" fmla="*/ 110109 h 254508"/>
                    <a:gd name="connsiteX17" fmla="*/ 92738 w 226795"/>
                    <a:gd name="connsiteY17" fmla="*/ 74581 h 254508"/>
                    <a:gd name="connsiteX18" fmla="*/ 81594 w 226795"/>
                    <a:gd name="connsiteY18" fmla="*/ 58102 h 254508"/>
                    <a:gd name="connsiteX19" fmla="*/ 76165 w 226795"/>
                    <a:gd name="connsiteY19" fmla="*/ 59341 h 254508"/>
                    <a:gd name="connsiteX20" fmla="*/ 71783 w 226795"/>
                    <a:gd name="connsiteY20" fmla="*/ 64389 h 254508"/>
                    <a:gd name="connsiteX21" fmla="*/ 80451 w 226795"/>
                    <a:gd name="connsiteY21" fmla="*/ 83725 h 254508"/>
                    <a:gd name="connsiteX22" fmla="*/ 133505 w 226795"/>
                    <a:gd name="connsiteY22" fmla="*/ 178689 h 254508"/>
                    <a:gd name="connsiteX23" fmla="*/ 145030 w 226795"/>
                    <a:gd name="connsiteY23" fmla="*/ 195453 h 254508"/>
                    <a:gd name="connsiteX24" fmla="*/ 151126 w 226795"/>
                    <a:gd name="connsiteY24" fmla="*/ 194500 h 254508"/>
                    <a:gd name="connsiteX25" fmla="*/ 154936 w 226795"/>
                    <a:gd name="connsiteY25" fmla="*/ 189833 h 254508"/>
                    <a:gd name="connsiteX26" fmla="*/ 145697 w 226795"/>
                    <a:gd name="connsiteY26" fmla="*/ 169354 h 254508"/>
                    <a:gd name="connsiteX27" fmla="*/ 131314 w 226795"/>
                    <a:gd name="connsiteY27" fmla="*/ 143637 h 254508"/>
                    <a:gd name="connsiteX28" fmla="*/ 133315 w 226795"/>
                    <a:gd name="connsiteY28" fmla="*/ 136684 h 254508"/>
                    <a:gd name="connsiteX29" fmla="*/ 194275 w 226795"/>
                    <a:gd name="connsiteY29" fmla="*/ 102584 h 254508"/>
                    <a:gd name="connsiteX30" fmla="*/ 198180 w 226795"/>
                    <a:gd name="connsiteY30" fmla="*/ 102108 h 254508"/>
                    <a:gd name="connsiteX31" fmla="*/ 201228 w 226795"/>
                    <a:gd name="connsiteY31" fmla="*/ 104489 h 254508"/>
                    <a:gd name="connsiteX32" fmla="*/ 205705 w 226795"/>
                    <a:gd name="connsiteY32" fmla="*/ 112490 h 254508"/>
                    <a:gd name="connsiteX33" fmla="*/ 226374 w 226795"/>
                    <a:gd name="connsiteY33" fmla="*/ 162211 h 254508"/>
                    <a:gd name="connsiteX34" fmla="*/ 215992 w 226795"/>
                    <a:gd name="connsiteY34" fmla="*/ 201549 h 254508"/>
                    <a:gd name="connsiteX35" fmla="*/ 176272 w 226795"/>
                    <a:gd name="connsiteY35" fmla="*/ 237554 h 254508"/>
                    <a:gd name="connsiteX36" fmla="*/ 125123 w 226795"/>
                    <a:gd name="connsiteY36" fmla="*/ 254413 h 254508"/>
                    <a:gd name="connsiteX37" fmla="*/ 120837 w 226795"/>
                    <a:gd name="connsiteY37" fmla="*/ 254508 h 254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226795" h="254508">
                      <a:moveTo>
                        <a:pt x="120837" y="254508"/>
                      </a:moveTo>
                      <a:cubicBezTo>
                        <a:pt x="106835" y="254508"/>
                        <a:pt x="94929" y="250508"/>
                        <a:pt x="85594" y="242602"/>
                      </a:cubicBezTo>
                      <a:cubicBezTo>
                        <a:pt x="75688" y="234220"/>
                        <a:pt x="65211" y="220123"/>
                        <a:pt x="53590" y="199263"/>
                      </a:cubicBezTo>
                      <a:lnTo>
                        <a:pt x="20158" y="139541"/>
                      </a:lnTo>
                      <a:cubicBezTo>
                        <a:pt x="11871" y="124682"/>
                        <a:pt x="6061" y="112967"/>
                        <a:pt x="3013" y="104680"/>
                      </a:cubicBezTo>
                      <a:cubicBezTo>
                        <a:pt x="-226" y="95822"/>
                        <a:pt x="-893" y="85820"/>
                        <a:pt x="1203" y="74867"/>
                      </a:cubicBezTo>
                      <a:cubicBezTo>
                        <a:pt x="3298" y="64008"/>
                        <a:pt x="8728" y="53340"/>
                        <a:pt x="17205" y="43148"/>
                      </a:cubicBezTo>
                      <a:cubicBezTo>
                        <a:pt x="25587" y="33147"/>
                        <a:pt x="36731" y="24098"/>
                        <a:pt x="50447" y="16478"/>
                      </a:cubicBezTo>
                      <a:cubicBezTo>
                        <a:pt x="69021" y="6096"/>
                        <a:pt x="86547" y="572"/>
                        <a:pt x="102358" y="95"/>
                      </a:cubicBezTo>
                      <a:lnTo>
                        <a:pt x="105311" y="0"/>
                      </a:lnTo>
                      <a:cubicBezTo>
                        <a:pt x="120170" y="0"/>
                        <a:pt x="132267" y="3715"/>
                        <a:pt x="141316" y="10954"/>
                      </a:cubicBezTo>
                      <a:cubicBezTo>
                        <a:pt x="150650" y="18383"/>
                        <a:pt x="160556" y="31718"/>
                        <a:pt x="171700" y="51530"/>
                      </a:cubicBezTo>
                      <a:lnTo>
                        <a:pt x="182559" y="70961"/>
                      </a:lnTo>
                      <a:cubicBezTo>
                        <a:pt x="183892" y="73438"/>
                        <a:pt x="183035" y="76486"/>
                        <a:pt x="180559" y="77915"/>
                      </a:cubicBezTo>
                      <a:lnTo>
                        <a:pt x="119599" y="112014"/>
                      </a:lnTo>
                      <a:cubicBezTo>
                        <a:pt x="118456" y="112681"/>
                        <a:pt x="117027" y="112871"/>
                        <a:pt x="115693" y="112490"/>
                      </a:cubicBezTo>
                      <a:cubicBezTo>
                        <a:pt x="114360" y="112109"/>
                        <a:pt x="113312" y="111252"/>
                        <a:pt x="112645" y="110109"/>
                      </a:cubicBezTo>
                      <a:lnTo>
                        <a:pt x="92738" y="74581"/>
                      </a:lnTo>
                      <a:cubicBezTo>
                        <a:pt x="85213" y="61151"/>
                        <a:pt x="82261" y="58579"/>
                        <a:pt x="81594" y="58102"/>
                      </a:cubicBezTo>
                      <a:cubicBezTo>
                        <a:pt x="81118" y="57722"/>
                        <a:pt x="80070" y="57150"/>
                        <a:pt x="76165" y="59341"/>
                      </a:cubicBezTo>
                      <a:cubicBezTo>
                        <a:pt x="73117" y="61055"/>
                        <a:pt x="71593" y="62770"/>
                        <a:pt x="71783" y="64389"/>
                      </a:cubicBezTo>
                      <a:cubicBezTo>
                        <a:pt x="71974" y="66199"/>
                        <a:pt x="73307" y="71056"/>
                        <a:pt x="80451" y="83725"/>
                      </a:cubicBezTo>
                      <a:lnTo>
                        <a:pt x="133505" y="178689"/>
                      </a:lnTo>
                      <a:cubicBezTo>
                        <a:pt x="140268" y="190881"/>
                        <a:pt x="143602" y="194405"/>
                        <a:pt x="145030" y="195453"/>
                      </a:cubicBezTo>
                      <a:cubicBezTo>
                        <a:pt x="146173" y="196310"/>
                        <a:pt x="147126" y="196787"/>
                        <a:pt x="151126" y="194500"/>
                      </a:cubicBezTo>
                      <a:cubicBezTo>
                        <a:pt x="155127" y="192310"/>
                        <a:pt x="154936" y="190500"/>
                        <a:pt x="154936" y="189833"/>
                      </a:cubicBezTo>
                      <a:cubicBezTo>
                        <a:pt x="154841" y="188404"/>
                        <a:pt x="153698" y="183642"/>
                        <a:pt x="145697" y="169354"/>
                      </a:cubicBezTo>
                      <a:lnTo>
                        <a:pt x="131314" y="143637"/>
                      </a:lnTo>
                      <a:cubicBezTo>
                        <a:pt x="129981" y="141161"/>
                        <a:pt x="130838" y="138113"/>
                        <a:pt x="133315" y="136684"/>
                      </a:cubicBezTo>
                      <a:lnTo>
                        <a:pt x="194275" y="102584"/>
                      </a:lnTo>
                      <a:cubicBezTo>
                        <a:pt x="195418" y="101918"/>
                        <a:pt x="196846" y="101727"/>
                        <a:pt x="198180" y="102108"/>
                      </a:cubicBezTo>
                      <a:cubicBezTo>
                        <a:pt x="199513" y="102489"/>
                        <a:pt x="200561" y="103346"/>
                        <a:pt x="201228" y="104489"/>
                      </a:cubicBezTo>
                      <a:lnTo>
                        <a:pt x="205705" y="112490"/>
                      </a:lnTo>
                      <a:cubicBezTo>
                        <a:pt x="217992" y="134398"/>
                        <a:pt x="224659" y="150686"/>
                        <a:pt x="226374" y="162211"/>
                      </a:cubicBezTo>
                      <a:cubicBezTo>
                        <a:pt x="228088" y="174117"/>
                        <a:pt x="224564" y="187357"/>
                        <a:pt x="215992" y="201549"/>
                      </a:cubicBezTo>
                      <a:cubicBezTo>
                        <a:pt x="207514" y="215456"/>
                        <a:pt x="194179" y="227648"/>
                        <a:pt x="176272" y="237554"/>
                      </a:cubicBezTo>
                      <a:cubicBezTo>
                        <a:pt x="157794" y="247840"/>
                        <a:pt x="140649" y="253556"/>
                        <a:pt x="125123" y="254413"/>
                      </a:cubicBezTo>
                      <a:cubicBezTo>
                        <a:pt x="123790" y="254508"/>
                        <a:pt x="122361" y="254508"/>
                        <a:pt x="120837" y="25450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A2E55CD-436A-4481-8138-0C7D084675EE}"/>
                  </a:ext>
                </a:extLst>
              </p:cNvPr>
              <p:cNvSpPr/>
              <p:nvPr/>
            </p:nvSpPr>
            <p:spPr>
              <a:xfrm>
                <a:off x="5788740" y="1577688"/>
                <a:ext cx="166673" cy="199486"/>
              </a:xfrm>
              <a:custGeom>
                <a:avLst/>
                <a:gdLst>
                  <a:gd name="connsiteX0" fmla="*/ 77040 w 166673"/>
                  <a:gd name="connsiteY0" fmla="*/ 199486 h 199486"/>
                  <a:gd name="connsiteX1" fmla="*/ 75611 w 166673"/>
                  <a:gd name="connsiteY1" fmla="*/ 199296 h 199486"/>
                  <a:gd name="connsiteX2" fmla="*/ 72563 w 166673"/>
                  <a:gd name="connsiteY2" fmla="*/ 196915 h 199486"/>
                  <a:gd name="connsiteX3" fmla="*/ 60276 w 166673"/>
                  <a:gd name="connsiteY3" fmla="*/ 174912 h 199486"/>
                  <a:gd name="connsiteX4" fmla="*/ 59609 w 166673"/>
                  <a:gd name="connsiteY4" fmla="*/ 172245 h 199486"/>
                  <a:gd name="connsiteX5" fmla="*/ 61800 w 166673"/>
                  <a:gd name="connsiteY5" fmla="*/ 71756 h 199486"/>
                  <a:gd name="connsiteX6" fmla="*/ 56752 w 166673"/>
                  <a:gd name="connsiteY6" fmla="*/ 47182 h 199486"/>
                  <a:gd name="connsiteX7" fmla="*/ 51608 w 166673"/>
                  <a:gd name="connsiteY7" fmla="*/ 41086 h 199486"/>
                  <a:gd name="connsiteX8" fmla="*/ 48084 w 166673"/>
                  <a:gd name="connsiteY8" fmla="*/ 41467 h 199486"/>
                  <a:gd name="connsiteX9" fmla="*/ 46084 w 166673"/>
                  <a:gd name="connsiteY9" fmla="*/ 44324 h 199486"/>
                  <a:gd name="connsiteX10" fmla="*/ 50942 w 166673"/>
                  <a:gd name="connsiteY10" fmla="*/ 56421 h 199486"/>
                  <a:gd name="connsiteX11" fmla="*/ 59133 w 166673"/>
                  <a:gd name="connsiteY11" fmla="*/ 71089 h 199486"/>
                  <a:gd name="connsiteX12" fmla="*/ 59609 w 166673"/>
                  <a:gd name="connsiteY12" fmla="*/ 74995 h 199486"/>
                  <a:gd name="connsiteX13" fmla="*/ 57228 w 166673"/>
                  <a:gd name="connsiteY13" fmla="*/ 78043 h 199486"/>
                  <a:gd name="connsiteX14" fmla="*/ 22843 w 166673"/>
                  <a:gd name="connsiteY14" fmla="*/ 97283 h 199486"/>
                  <a:gd name="connsiteX15" fmla="*/ 18938 w 166673"/>
                  <a:gd name="connsiteY15" fmla="*/ 97759 h 199486"/>
                  <a:gd name="connsiteX16" fmla="*/ 15890 w 166673"/>
                  <a:gd name="connsiteY16" fmla="*/ 95378 h 199486"/>
                  <a:gd name="connsiteX17" fmla="*/ 12746 w 166673"/>
                  <a:gd name="connsiteY17" fmla="*/ 89758 h 199486"/>
                  <a:gd name="connsiteX18" fmla="*/ 2269 w 166673"/>
                  <a:gd name="connsiteY18" fmla="*/ 67756 h 199486"/>
                  <a:gd name="connsiteX19" fmla="*/ 364 w 166673"/>
                  <a:gd name="connsiteY19" fmla="*/ 47182 h 199486"/>
                  <a:gd name="connsiteX20" fmla="*/ 8841 w 166673"/>
                  <a:gd name="connsiteY20" fmla="*/ 26227 h 199486"/>
                  <a:gd name="connsiteX21" fmla="*/ 28463 w 166673"/>
                  <a:gd name="connsiteY21" fmla="*/ 9939 h 199486"/>
                  <a:gd name="connsiteX22" fmla="*/ 73230 w 166673"/>
                  <a:gd name="connsiteY22" fmla="*/ 1462 h 199486"/>
                  <a:gd name="connsiteX23" fmla="*/ 104186 w 166673"/>
                  <a:gd name="connsiteY23" fmla="*/ 26131 h 199486"/>
                  <a:gd name="connsiteX24" fmla="*/ 113807 w 166673"/>
                  <a:gd name="connsiteY24" fmla="*/ 59850 h 199486"/>
                  <a:gd name="connsiteX25" fmla="*/ 110663 w 166673"/>
                  <a:gd name="connsiteY25" fmla="*/ 135478 h 199486"/>
                  <a:gd name="connsiteX26" fmla="*/ 144382 w 166673"/>
                  <a:gd name="connsiteY26" fmla="*/ 116619 h 199486"/>
                  <a:gd name="connsiteX27" fmla="*/ 151335 w 166673"/>
                  <a:gd name="connsiteY27" fmla="*/ 118619 h 199486"/>
                  <a:gd name="connsiteX28" fmla="*/ 166004 w 166673"/>
                  <a:gd name="connsiteY28" fmla="*/ 144813 h 199486"/>
                  <a:gd name="connsiteX29" fmla="*/ 166480 w 166673"/>
                  <a:gd name="connsiteY29" fmla="*/ 148718 h 199486"/>
                  <a:gd name="connsiteX30" fmla="*/ 164099 w 166673"/>
                  <a:gd name="connsiteY30" fmla="*/ 151766 h 199486"/>
                  <a:gd name="connsiteX31" fmla="*/ 79612 w 166673"/>
                  <a:gd name="connsiteY31" fmla="*/ 199010 h 199486"/>
                  <a:gd name="connsiteX32" fmla="*/ 77040 w 166673"/>
                  <a:gd name="connsiteY32" fmla="*/ 199486 h 19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6673" h="199486">
                    <a:moveTo>
                      <a:pt x="77040" y="199486"/>
                    </a:moveTo>
                    <a:cubicBezTo>
                      <a:pt x="76564" y="199486"/>
                      <a:pt x="76088" y="199391"/>
                      <a:pt x="75611" y="199296"/>
                    </a:cubicBezTo>
                    <a:cubicBezTo>
                      <a:pt x="74278" y="198915"/>
                      <a:pt x="73230" y="198058"/>
                      <a:pt x="72563" y="196915"/>
                    </a:cubicBezTo>
                    <a:lnTo>
                      <a:pt x="60276" y="174912"/>
                    </a:lnTo>
                    <a:cubicBezTo>
                      <a:pt x="59800" y="174055"/>
                      <a:pt x="59609" y="173197"/>
                      <a:pt x="59609" y="172245"/>
                    </a:cubicBezTo>
                    <a:cubicBezTo>
                      <a:pt x="61705" y="117667"/>
                      <a:pt x="62467" y="83853"/>
                      <a:pt x="61800" y="71756"/>
                    </a:cubicBezTo>
                    <a:cubicBezTo>
                      <a:pt x="61133" y="60231"/>
                      <a:pt x="59419" y="51944"/>
                      <a:pt x="56752" y="47182"/>
                    </a:cubicBezTo>
                    <a:cubicBezTo>
                      <a:pt x="54371" y="42895"/>
                      <a:pt x="52466" y="41562"/>
                      <a:pt x="51608" y="41086"/>
                    </a:cubicBezTo>
                    <a:cubicBezTo>
                      <a:pt x="50465" y="40514"/>
                      <a:pt x="49513" y="40705"/>
                      <a:pt x="48084" y="41467"/>
                    </a:cubicBezTo>
                    <a:cubicBezTo>
                      <a:pt x="46465" y="42324"/>
                      <a:pt x="46179" y="43181"/>
                      <a:pt x="46084" y="44324"/>
                    </a:cubicBezTo>
                    <a:cubicBezTo>
                      <a:pt x="46084" y="45086"/>
                      <a:pt x="46274" y="48134"/>
                      <a:pt x="50942" y="56421"/>
                    </a:cubicBezTo>
                    <a:lnTo>
                      <a:pt x="59133" y="71089"/>
                    </a:lnTo>
                    <a:cubicBezTo>
                      <a:pt x="59800" y="72232"/>
                      <a:pt x="59990" y="73661"/>
                      <a:pt x="59609" y="74995"/>
                    </a:cubicBezTo>
                    <a:cubicBezTo>
                      <a:pt x="59228" y="76328"/>
                      <a:pt x="58371" y="77376"/>
                      <a:pt x="57228" y="78043"/>
                    </a:cubicBezTo>
                    <a:lnTo>
                      <a:pt x="22843" y="97283"/>
                    </a:lnTo>
                    <a:cubicBezTo>
                      <a:pt x="21700" y="97950"/>
                      <a:pt x="20271" y="98140"/>
                      <a:pt x="18938" y="97759"/>
                    </a:cubicBezTo>
                    <a:cubicBezTo>
                      <a:pt x="17604" y="97378"/>
                      <a:pt x="16556" y="96521"/>
                      <a:pt x="15890" y="95378"/>
                    </a:cubicBezTo>
                    <a:lnTo>
                      <a:pt x="12746" y="89758"/>
                    </a:lnTo>
                    <a:cubicBezTo>
                      <a:pt x="7698" y="80805"/>
                      <a:pt x="4269" y="73566"/>
                      <a:pt x="2269" y="67756"/>
                    </a:cubicBezTo>
                    <a:cubicBezTo>
                      <a:pt x="173" y="61564"/>
                      <a:pt x="-493" y="54611"/>
                      <a:pt x="364" y="47182"/>
                    </a:cubicBezTo>
                    <a:cubicBezTo>
                      <a:pt x="1221" y="39562"/>
                      <a:pt x="4079" y="32513"/>
                      <a:pt x="8841" y="26227"/>
                    </a:cubicBezTo>
                    <a:cubicBezTo>
                      <a:pt x="13413" y="20131"/>
                      <a:pt x="19985" y="14606"/>
                      <a:pt x="28463" y="9939"/>
                    </a:cubicBezTo>
                    <a:cubicBezTo>
                      <a:pt x="44846" y="795"/>
                      <a:pt x="59990" y="-2063"/>
                      <a:pt x="73230" y="1462"/>
                    </a:cubicBezTo>
                    <a:cubicBezTo>
                      <a:pt x="86660" y="4986"/>
                      <a:pt x="97042" y="13273"/>
                      <a:pt x="104186" y="26131"/>
                    </a:cubicBezTo>
                    <a:cubicBezTo>
                      <a:pt x="109425" y="35561"/>
                      <a:pt x="112664" y="46896"/>
                      <a:pt x="113807" y="59850"/>
                    </a:cubicBezTo>
                    <a:cubicBezTo>
                      <a:pt x="114854" y="71661"/>
                      <a:pt x="113807" y="96426"/>
                      <a:pt x="110663" y="135478"/>
                    </a:cubicBezTo>
                    <a:lnTo>
                      <a:pt x="144382" y="116619"/>
                    </a:lnTo>
                    <a:cubicBezTo>
                      <a:pt x="146858" y="115285"/>
                      <a:pt x="149906" y="116143"/>
                      <a:pt x="151335" y="118619"/>
                    </a:cubicBezTo>
                    <a:lnTo>
                      <a:pt x="166004" y="144813"/>
                    </a:lnTo>
                    <a:cubicBezTo>
                      <a:pt x="166670" y="145956"/>
                      <a:pt x="166861" y="147385"/>
                      <a:pt x="166480" y="148718"/>
                    </a:cubicBezTo>
                    <a:cubicBezTo>
                      <a:pt x="166099" y="150052"/>
                      <a:pt x="165242" y="151099"/>
                      <a:pt x="164099" y="151766"/>
                    </a:cubicBezTo>
                    <a:lnTo>
                      <a:pt x="79612" y="199010"/>
                    </a:lnTo>
                    <a:cubicBezTo>
                      <a:pt x="78755" y="199296"/>
                      <a:pt x="77897" y="199486"/>
                      <a:pt x="77040" y="199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aphic 1">
              <a:extLst>
                <a:ext uri="{FF2B5EF4-FFF2-40B4-BE49-F238E27FC236}">
                  <a16:creationId xmlns:a16="http://schemas.microsoft.com/office/drawing/2014/main" id="{9A52E6C7-890B-4F8D-A023-4161FFC0BAE1}"/>
                </a:ext>
              </a:extLst>
            </p:cNvPr>
            <p:cNvGrpSpPr/>
            <p:nvPr userDrawn="1"/>
          </p:nvGrpSpPr>
          <p:grpSpPr>
            <a:xfrm>
              <a:off x="11818772" y="844078"/>
              <a:ext cx="1201729" cy="555808"/>
              <a:chOff x="7014006" y="3301245"/>
              <a:chExt cx="1201729" cy="555808"/>
            </a:xfrm>
            <a:grpFill/>
          </p:grpSpPr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5B00159-7B75-4F94-9ECE-BA0C831C66FD}"/>
                  </a:ext>
                </a:extLst>
              </p:cNvPr>
              <p:cNvSpPr/>
              <p:nvPr/>
            </p:nvSpPr>
            <p:spPr>
              <a:xfrm>
                <a:off x="7014006" y="3301245"/>
                <a:ext cx="1201729" cy="363974"/>
              </a:xfrm>
              <a:custGeom>
                <a:avLst/>
                <a:gdLst>
                  <a:gd name="connsiteX0" fmla="*/ 617137 w 1201729"/>
                  <a:gd name="connsiteY0" fmla="*/ 363975 h 363974"/>
                  <a:gd name="connsiteX1" fmla="*/ 614851 w 1201729"/>
                  <a:gd name="connsiteY1" fmla="*/ 363403 h 363974"/>
                  <a:gd name="connsiteX2" fmla="*/ 2775 w 1201729"/>
                  <a:gd name="connsiteY2" fmla="*/ 54222 h 363974"/>
                  <a:gd name="connsiteX3" fmla="*/ 108 w 1201729"/>
                  <a:gd name="connsiteY3" fmla="*/ 48697 h 363974"/>
                  <a:gd name="connsiteX4" fmla="*/ 4679 w 1201729"/>
                  <a:gd name="connsiteY4" fmla="*/ 44601 h 363974"/>
                  <a:gd name="connsiteX5" fmla="*/ 578370 w 1201729"/>
                  <a:gd name="connsiteY5" fmla="*/ 24 h 363974"/>
                  <a:gd name="connsiteX6" fmla="*/ 580847 w 1201729"/>
                  <a:gd name="connsiteY6" fmla="*/ 501 h 363974"/>
                  <a:gd name="connsiteX7" fmla="*/ 1198734 w 1201729"/>
                  <a:gd name="connsiteY7" fmla="*/ 279869 h 363974"/>
                  <a:gd name="connsiteX8" fmla="*/ 1201686 w 1201729"/>
                  <a:gd name="connsiteY8" fmla="*/ 285298 h 363974"/>
                  <a:gd name="connsiteX9" fmla="*/ 1197305 w 1201729"/>
                  <a:gd name="connsiteY9" fmla="*/ 289584 h 363974"/>
                  <a:gd name="connsiteX10" fmla="*/ 617899 w 1201729"/>
                  <a:gd name="connsiteY10" fmla="*/ 363975 h 363974"/>
                  <a:gd name="connsiteX11" fmla="*/ 617137 w 1201729"/>
                  <a:gd name="connsiteY11" fmla="*/ 363975 h 363974"/>
                  <a:gd name="connsiteX12" fmla="*/ 23634 w 1201729"/>
                  <a:gd name="connsiteY12" fmla="*/ 53364 h 363974"/>
                  <a:gd name="connsiteX13" fmla="*/ 618089 w 1201729"/>
                  <a:gd name="connsiteY13" fmla="*/ 353592 h 363974"/>
                  <a:gd name="connsiteX14" fmla="*/ 1178160 w 1201729"/>
                  <a:gd name="connsiteY14" fmla="*/ 281679 h 363974"/>
                  <a:gd name="connsiteX15" fmla="*/ 577894 w 1201729"/>
                  <a:gd name="connsiteY15" fmla="*/ 10216 h 363974"/>
                  <a:gd name="connsiteX16" fmla="*/ 23634 w 1201729"/>
                  <a:gd name="connsiteY16" fmla="*/ 53364 h 363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1729" h="363974">
                    <a:moveTo>
                      <a:pt x="617137" y="363975"/>
                    </a:moveTo>
                    <a:cubicBezTo>
                      <a:pt x="616375" y="363975"/>
                      <a:pt x="615518" y="363784"/>
                      <a:pt x="614851" y="363403"/>
                    </a:cubicBezTo>
                    <a:lnTo>
                      <a:pt x="2775" y="54222"/>
                    </a:lnTo>
                    <a:cubicBezTo>
                      <a:pt x="774" y="53174"/>
                      <a:pt x="-369" y="50888"/>
                      <a:pt x="108" y="48697"/>
                    </a:cubicBezTo>
                    <a:cubicBezTo>
                      <a:pt x="584" y="46411"/>
                      <a:pt x="2394" y="44792"/>
                      <a:pt x="4679" y="44601"/>
                    </a:cubicBezTo>
                    <a:lnTo>
                      <a:pt x="578370" y="24"/>
                    </a:lnTo>
                    <a:cubicBezTo>
                      <a:pt x="579323" y="-71"/>
                      <a:pt x="580085" y="120"/>
                      <a:pt x="580847" y="501"/>
                    </a:cubicBezTo>
                    <a:lnTo>
                      <a:pt x="1198734" y="279869"/>
                    </a:lnTo>
                    <a:cubicBezTo>
                      <a:pt x="1200829" y="280821"/>
                      <a:pt x="1201972" y="283012"/>
                      <a:pt x="1201686" y="285298"/>
                    </a:cubicBezTo>
                    <a:cubicBezTo>
                      <a:pt x="1201305" y="287584"/>
                      <a:pt x="1199591" y="289299"/>
                      <a:pt x="1197305" y="289584"/>
                    </a:cubicBezTo>
                    <a:lnTo>
                      <a:pt x="617899" y="363975"/>
                    </a:lnTo>
                    <a:cubicBezTo>
                      <a:pt x="617613" y="363975"/>
                      <a:pt x="617328" y="363975"/>
                      <a:pt x="617137" y="363975"/>
                    </a:cubicBezTo>
                    <a:close/>
                    <a:moveTo>
                      <a:pt x="23634" y="53364"/>
                    </a:moveTo>
                    <a:lnTo>
                      <a:pt x="618089" y="353592"/>
                    </a:lnTo>
                    <a:lnTo>
                      <a:pt x="1178160" y="281679"/>
                    </a:lnTo>
                    <a:lnTo>
                      <a:pt x="577894" y="10216"/>
                    </a:lnTo>
                    <a:lnTo>
                      <a:pt x="23634" y="533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E76A86B3-24A2-41A6-8ADA-BB348E731198}"/>
                  </a:ext>
                </a:extLst>
              </p:cNvPr>
              <p:cNvSpPr/>
              <p:nvPr/>
            </p:nvSpPr>
            <p:spPr>
              <a:xfrm>
                <a:off x="7557332" y="3459681"/>
                <a:ext cx="111808" cy="46744"/>
              </a:xfrm>
              <a:custGeom>
                <a:avLst/>
                <a:gdLst>
                  <a:gd name="connsiteX0" fmla="*/ 111626 w 111808"/>
                  <a:gd name="connsiteY0" fmla="*/ 36184 h 46744"/>
                  <a:gd name="connsiteX1" fmla="*/ 51428 w 111808"/>
                  <a:gd name="connsiteY1" fmla="*/ 42946 h 46744"/>
                  <a:gd name="connsiteX2" fmla="*/ 183 w 111808"/>
                  <a:gd name="connsiteY2" fmla="*/ 10561 h 46744"/>
                  <a:gd name="connsiteX3" fmla="*/ 60381 w 111808"/>
                  <a:gd name="connsiteY3" fmla="*/ 3799 h 46744"/>
                  <a:gd name="connsiteX4" fmla="*/ 111626 w 111808"/>
                  <a:gd name="connsiteY4" fmla="*/ 36184 h 46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8" h="46744">
                    <a:moveTo>
                      <a:pt x="111626" y="36184"/>
                    </a:moveTo>
                    <a:cubicBezTo>
                      <a:pt x="109149" y="46947"/>
                      <a:pt x="82193" y="49995"/>
                      <a:pt x="51428" y="42946"/>
                    </a:cubicBezTo>
                    <a:cubicBezTo>
                      <a:pt x="20662" y="35898"/>
                      <a:pt x="-2294" y="21420"/>
                      <a:pt x="183" y="10561"/>
                    </a:cubicBezTo>
                    <a:cubicBezTo>
                      <a:pt x="2660" y="-202"/>
                      <a:pt x="29615" y="-3250"/>
                      <a:pt x="60381" y="3799"/>
                    </a:cubicBezTo>
                    <a:cubicBezTo>
                      <a:pt x="91147" y="10942"/>
                      <a:pt x="114102" y="25420"/>
                      <a:pt x="111626" y="361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9E941E6F-5A28-4092-B65A-DCC31D052835}"/>
                  </a:ext>
                </a:extLst>
              </p:cNvPr>
              <p:cNvSpPr/>
              <p:nvPr/>
            </p:nvSpPr>
            <p:spPr>
              <a:xfrm>
                <a:off x="7198383" y="3463753"/>
                <a:ext cx="712028" cy="393299"/>
              </a:xfrm>
              <a:custGeom>
                <a:avLst/>
                <a:gdLst>
                  <a:gd name="connsiteX0" fmla="*/ 564301 w 712028"/>
                  <a:gd name="connsiteY0" fmla="*/ 393300 h 393299"/>
                  <a:gd name="connsiteX1" fmla="*/ 326461 w 712028"/>
                  <a:gd name="connsiteY1" fmla="*/ 363201 h 393299"/>
                  <a:gd name="connsiteX2" fmla="*/ 307221 w 712028"/>
                  <a:gd name="connsiteY2" fmla="*/ 358819 h 393299"/>
                  <a:gd name="connsiteX3" fmla="*/ 39 w 712028"/>
                  <a:gd name="connsiteY3" fmla="*/ 218611 h 393299"/>
                  <a:gd name="connsiteX4" fmla="*/ 135 w 712028"/>
                  <a:gd name="connsiteY4" fmla="*/ 216897 h 393299"/>
                  <a:gd name="connsiteX5" fmla="*/ 48998 w 712028"/>
                  <a:gd name="connsiteY5" fmla="*/ 3918 h 393299"/>
                  <a:gd name="connsiteX6" fmla="*/ 51760 w 712028"/>
                  <a:gd name="connsiteY6" fmla="*/ 489 h 393299"/>
                  <a:gd name="connsiteX7" fmla="*/ 56237 w 712028"/>
                  <a:gd name="connsiteY7" fmla="*/ 584 h 393299"/>
                  <a:gd name="connsiteX8" fmla="*/ 433618 w 712028"/>
                  <a:gd name="connsiteY8" fmla="*/ 191179 h 393299"/>
                  <a:gd name="connsiteX9" fmla="*/ 706318 w 712028"/>
                  <a:gd name="connsiteY9" fmla="*/ 156127 h 393299"/>
                  <a:gd name="connsiteX10" fmla="*/ 710700 w 712028"/>
                  <a:gd name="connsiteY10" fmla="*/ 157747 h 393299"/>
                  <a:gd name="connsiteX11" fmla="*/ 711938 w 712028"/>
                  <a:gd name="connsiteY11" fmla="*/ 162318 h 393299"/>
                  <a:gd name="connsiteX12" fmla="*/ 664503 w 712028"/>
                  <a:gd name="connsiteY12" fmla="*/ 369392 h 393299"/>
                  <a:gd name="connsiteX13" fmla="*/ 663837 w 712028"/>
                  <a:gd name="connsiteY13" fmla="*/ 370916 h 393299"/>
                  <a:gd name="connsiteX14" fmla="*/ 564301 w 712028"/>
                  <a:gd name="connsiteY14" fmla="*/ 393300 h 393299"/>
                  <a:gd name="connsiteX15" fmla="*/ 10327 w 712028"/>
                  <a:gd name="connsiteY15" fmla="*/ 218040 h 393299"/>
                  <a:gd name="connsiteX16" fmla="*/ 309602 w 712028"/>
                  <a:gd name="connsiteY16" fmla="*/ 348818 h 393299"/>
                  <a:gd name="connsiteX17" fmla="*/ 328557 w 712028"/>
                  <a:gd name="connsiteY17" fmla="*/ 353200 h 393299"/>
                  <a:gd name="connsiteX18" fmla="*/ 564205 w 712028"/>
                  <a:gd name="connsiteY18" fmla="*/ 383108 h 393299"/>
                  <a:gd name="connsiteX19" fmla="*/ 654788 w 712028"/>
                  <a:gd name="connsiteY19" fmla="*/ 365868 h 393299"/>
                  <a:gd name="connsiteX20" fmla="*/ 700413 w 712028"/>
                  <a:gd name="connsiteY20" fmla="*/ 167081 h 393299"/>
                  <a:gd name="connsiteX21" fmla="*/ 433332 w 712028"/>
                  <a:gd name="connsiteY21" fmla="*/ 201371 h 393299"/>
                  <a:gd name="connsiteX22" fmla="*/ 430379 w 712028"/>
                  <a:gd name="connsiteY22" fmla="*/ 200895 h 393299"/>
                  <a:gd name="connsiteX23" fmla="*/ 57475 w 712028"/>
                  <a:gd name="connsiteY23" fmla="*/ 12490 h 393299"/>
                  <a:gd name="connsiteX24" fmla="*/ 10327 w 712028"/>
                  <a:gd name="connsiteY24" fmla="*/ 218040 h 39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12028" h="393299">
                    <a:moveTo>
                      <a:pt x="564301" y="393300"/>
                    </a:moveTo>
                    <a:cubicBezTo>
                      <a:pt x="504769" y="393300"/>
                      <a:pt x="424759" y="383203"/>
                      <a:pt x="326461" y="363201"/>
                    </a:cubicBezTo>
                    <a:lnTo>
                      <a:pt x="307221" y="358819"/>
                    </a:lnTo>
                    <a:cubicBezTo>
                      <a:pt x="15279" y="284143"/>
                      <a:pt x="802" y="225088"/>
                      <a:pt x="39" y="218611"/>
                    </a:cubicBezTo>
                    <a:cubicBezTo>
                      <a:pt x="-56" y="218040"/>
                      <a:pt x="39" y="217468"/>
                      <a:pt x="135" y="216897"/>
                    </a:cubicBezTo>
                    <a:lnTo>
                      <a:pt x="48998" y="3918"/>
                    </a:lnTo>
                    <a:cubicBezTo>
                      <a:pt x="49379" y="2394"/>
                      <a:pt x="50427" y="1156"/>
                      <a:pt x="51760" y="489"/>
                    </a:cubicBezTo>
                    <a:cubicBezTo>
                      <a:pt x="53189" y="-178"/>
                      <a:pt x="54808" y="-178"/>
                      <a:pt x="56237" y="584"/>
                    </a:cubicBezTo>
                    <a:lnTo>
                      <a:pt x="433618" y="191179"/>
                    </a:lnTo>
                    <a:lnTo>
                      <a:pt x="706318" y="156127"/>
                    </a:lnTo>
                    <a:cubicBezTo>
                      <a:pt x="707937" y="155937"/>
                      <a:pt x="709652" y="156508"/>
                      <a:pt x="710700" y="157747"/>
                    </a:cubicBezTo>
                    <a:cubicBezTo>
                      <a:pt x="711843" y="158985"/>
                      <a:pt x="712224" y="160699"/>
                      <a:pt x="711938" y="162318"/>
                    </a:cubicBezTo>
                    <a:lnTo>
                      <a:pt x="664503" y="369392"/>
                    </a:lnTo>
                    <a:cubicBezTo>
                      <a:pt x="664408" y="369963"/>
                      <a:pt x="664122" y="370440"/>
                      <a:pt x="663837" y="370916"/>
                    </a:cubicBezTo>
                    <a:cubicBezTo>
                      <a:pt x="662408" y="373297"/>
                      <a:pt x="647454" y="393300"/>
                      <a:pt x="564301" y="393300"/>
                    </a:cubicBezTo>
                    <a:close/>
                    <a:moveTo>
                      <a:pt x="10327" y="218040"/>
                    </a:moveTo>
                    <a:cubicBezTo>
                      <a:pt x="12517" y="224040"/>
                      <a:pt x="39282" y="279667"/>
                      <a:pt x="309602" y="348818"/>
                    </a:cubicBezTo>
                    <a:lnTo>
                      <a:pt x="328557" y="353200"/>
                    </a:lnTo>
                    <a:cubicBezTo>
                      <a:pt x="425997" y="373011"/>
                      <a:pt x="505341" y="383108"/>
                      <a:pt x="564205" y="383108"/>
                    </a:cubicBezTo>
                    <a:cubicBezTo>
                      <a:pt x="633643" y="383108"/>
                      <a:pt x="651835" y="368820"/>
                      <a:pt x="654788" y="365868"/>
                    </a:cubicBezTo>
                    <a:lnTo>
                      <a:pt x="700413" y="167081"/>
                    </a:lnTo>
                    <a:lnTo>
                      <a:pt x="433332" y="201371"/>
                    </a:lnTo>
                    <a:cubicBezTo>
                      <a:pt x="432379" y="201466"/>
                      <a:pt x="431331" y="201276"/>
                      <a:pt x="430379" y="200895"/>
                    </a:cubicBezTo>
                    <a:lnTo>
                      <a:pt x="57475" y="12490"/>
                    </a:lnTo>
                    <a:lnTo>
                      <a:pt x="10327" y="2180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54A2CA5F-0D87-466B-BE5C-4050E00CA0F0}"/>
                  </a:ext>
                </a:extLst>
              </p:cNvPr>
              <p:cNvSpPr/>
              <p:nvPr/>
            </p:nvSpPr>
            <p:spPr>
              <a:xfrm>
                <a:off x="7663851" y="3490759"/>
                <a:ext cx="353370" cy="247707"/>
              </a:xfrm>
              <a:custGeom>
                <a:avLst/>
                <a:gdLst>
                  <a:gd name="connsiteX0" fmla="*/ 320193 w 353370"/>
                  <a:gd name="connsiteY0" fmla="*/ 247708 h 247707"/>
                  <a:gd name="connsiteX1" fmla="*/ 319050 w 353370"/>
                  <a:gd name="connsiteY1" fmla="*/ 247613 h 247707"/>
                  <a:gd name="connsiteX2" fmla="*/ 315240 w 353370"/>
                  <a:gd name="connsiteY2" fmla="*/ 241517 h 247707"/>
                  <a:gd name="connsiteX3" fmla="*/ 342291 w 353370"/>
                  <a:gd name="connsiteY3" fmla="*/ 123788 h 247707"/>
                  <a:gd name="connsiteX4" fmla="*/ 3487 w 353370"/>
                  <a:gd name="connsiteY4" fmla="*/ 9964 h 247707"/>
                  <a:gd name="connsiteX5" fmla="*/ 248 w 353370"/>
                  <a:gd name="connsiteY5" fmla="*/ 3487 h 247707"/>
                  <a:gd name="connsiteX6" fmla="*/ 6725 w 353370"/>
                  <a:gd name="connsiteY6" fmla="*/ 248 h 247707"/>
                  <a:gd name="connsiteX7" fmla="*/ 349911 w 353370"/>
                  <a:gd name="connsiteY7" fmla="*/ 115501 h 247707"/>
                  <a:gd name="connsiteX8" fmla="*/ 353245 w 353370"/>
                  <a:gd name="connsiteY8" fmla="*/ 121502 h 247707"/>
                  <a:gd name="connsiteX9" fmla="*/ 325146 w 353370"/>
                  <a:gd name="connsiteY9" fmla="*/ 243708 h 247707"/>
                  <a:gd name="connsiteX10" fmla="*/ 320193 w 353370"/>
                  <a:gd name="connsiteY10" fmla="*/ 247708 h 24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3370" h="247707">
                    <a:moveTo>
                      <a:pt x="320193" y="247708"/>
                    </a:moveTo>
                    <a:cubicBezTo>
                      <a:pt x="319812" y="247708"/>
                      <a:pt x="319431" y="247708"/>
                      <a:pt x="319050" y="247613"/>
                    </a:cubicBezTo>
                    <a:cubicBezTo>
                      <a:pt x="316288" y="246946"/>
                      <a:pt x="314574" y="244279"/>
                      <a:pt x="315240" y="241517"/>
                    </a:cubicBezTo>
                    <a:lnTo>
                      <a:pt x="342291" y="123788"/>
                    </a:lnTo>
                    <a:lnTo>
                      <a:pt x="3487" y="9964"/>
                    </a:lnTo>
                    <a:cubicBezTo>
                      <a:pt x="820" y="9107"/>
                      <a:pt x="-609" y="6154"/>
                      <a:pt x="248" y="3487"/>
                    </a:cubicBezTo>
                    <a:cubicBezTo>
                      <a:pt x="1201" y="820"/>
                      <a:pt x="4058" y="-609"/>
                      <a:pt x="6725" y="248"/>
                    </a:cubicBezTo>
                    <a:lnTo>
                      <a:pt x="349911" y="115501"/>
                    </a:lnTo>
                    <a:cubicBezTo>
                      <a:pt x="352388" y="116358"/>
                      <a:pt x="353816" y="118930"/>
                      <a:pt x="353245" y="121502"/>
                    </a:cubicBezTo>
                    <a:lnTo>
                      <a:pt x="325146" y="243708"/>
                    </a:lnTo>
                    <a:cubicBezTo>
                      <a:pt x="324575" y="246184"/>
                      <a:pt x="322479" y="247708"/>
                      <a:pt x="320193" y="2477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0407A5E8-ABC1-44DC-8F74-A8E89CE3BCCC}"/>
                  </a:ext>
                </a:extLst>
              </p:cNvPr>
              <p:cNvSpPr/>
              <p:nvPr/>
            </p:nvSpPr>
            <p:spPr>
              <a:xfrm>
                <a:off x="7957989" y="3716984"/>
                <a:ext cx="41827" cy="67921"/>
              </a:xfrm>
              <a:custGeom>
                <a:avLst/>
                <a:gdLst>
                  <a:gd name="connsiteX0" fmla="*/ 28627 w 41827"/>
                  <a:gd name="connsiteY0" fmla="*/ 433 h 67921"/>
                  <a:gd name="connsiteX1" fmla="*/ 8243 w 41827"/>
                  <a:gd name="connsiteY1" fmla="*/ 13196 h 67921"/>
                  <a:gd name="connsiteX2" fmla="*/ 433 w 41827"/>
                  <a:gd name="connsiteY2" fmla="*/ 47105 h 67921"/>
                  <a:gd name="connsiteX3" fmla="*/ 13196 w 41827"/>
                  <a:gd name="connsiteY3" fmla="*/ 67489 h 67921"/>
                  <a:gd name="connsiteX4" fmla="*/ 33580 w 41827"/>
                  <a:gd name="connsiteY4" fmla="*/ 54725 h 67921"/>
                  <a:gd name="connsiteX5" fmla="*/ 41390 w 41827"/>
                  <a:gd name="connsiteY5" fmla="*/ 20817 h 67921"/>
                  <a:gd name="connsiteX6" fmla="*/ 28627 w 41827"/>
                  <a:gd name="connsiteY6" fmla="*/ 433 h 67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827" h="67921">
                    <a:moveTo>
                      <a:pt x="28627" y="433"/>
                    </a:moveTo>
                    <a:cubicBezTo>
                      <a:pt x="19483" y="-1663"/>
                      <a:pt x="10339" y="4052"/>
                      <a:pt x="8243" y="13196"/>
                    </a:cubicBezTo>
                    <a:lnTo>
                      <a:pt x="433" y="47105"/>
                    </a:lnTo>
                    <a:cubicBezTo>
                      <a:pt x="-1663" y="56250"/>
                      <a:pt x="4052" y="65393"/>
                      <a:pt x="13196" y="67489"/>
                    </a:cubicBezTo>
                    <a:cubicBezTo>
                      <a:pt x="22340" y="69584"/>
                      <a:pt x="31484" y="63869"/>
                      <a:pt x="33580" y="54725"/>
                    </a:cubicBezTo>
                    <a:lnTo>
                      <a:pt x="41390" y="20817"/>
                    </a:lnTo>
                    <a:cubicBezTo>
                      <a:pt x="43486" y="11672"/>
                      <a:pt x="37866" y="2528"/>
                      <a:pt x="28627" y="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aphic 1">
              <a:extLst>
                <a:ext uri="{FF2B5EF4-FFF2-40B4-BE49-F238E27FC236}">
                  <a16:creationId xmlns:a16="http://schemas.microsoft.com/office/drawing/2014/main" id="{F8EEBE9D-E38C-42FA-9095-E947BF6FB9DB}"/>
                </a:ext>
              </a:extLst>
            </p:cNvPr>
            <p:cNvGrpSpPr/>
            <p:nvPr userDrawn="1"/>
          </p:nvGrpSpPr>
          <p:grpSpPr>
            <a:xfrm>
              <a:off x="8964893" y="1884104"/>
              <a:ext cx="769911" cy="749808"/>
              <a:chOff x="7045954" y="2447925"/>
              <a:chExt cx="769911" cy="749808"/>
            </a:xfrm>
            <a:grpFill/>
          </p:grpSpPr>
          <p:grpSp>
            <p:nvGrpSpPr>
              <p:cNvPr id="266" name="Graphic 1">
                <a:extLst>
                  <a:ext uri="{FF2B5EF4-FFF2-40B4-BE49-F238E27FC236}">
                    <a16:creationId xmlns:a16="http://schemas.microsoft.com/office/drawing/2014/main" id="{E5F86DD2-AD82-461D-89B7-158B0AD48681}"/>
                  </a:ext>
                </a:extLst>
              </p:cNvPr>
              <p:cNvGrpSpPr/>
              <p:nvPr/>
            </p:nvGrpSpPr>
            <p:grpSpPr>
              <a:xfrm>
                <a:off x="7045954" y="2447925"/>
                <a:ext cx="467269" cy="707717"/>
                <a:chOff x="7045954" y="2447925"/>
                <a:chExt cx="467269" cy="707717"/>
              </a:xfrm>
              <a:grpFill/>
            </p:grpSpPr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97165BE4-1312-47C0-9CB9-12E729904F63}"/>
                    </a:ext>
                  </a:extLst>
                </p:cNvPr>
                <p:cNvSpPr/>
                <p:nvPr/>
              </p:nvSpPr>
              <p:spPr>
                <a:xfrm>
                  <a:off x="7045954" y="2447925"/>
                  <a:ext cx="187172" cy="163829"/>
                </a:xfrm>
                <a:custGeom>
                  <a:avLst/>
                  <a:gdLst>
                    <a:gd name="connsiteX0" fmla="*/ 28834 w 187172"/>
                    <a:gd name="connsiteY0" fmla="*/ 163830 h 163829"/>
                    <a:gd name="connsiteX1" fmla="*/ 27596 w 187172"/>
                    <a:gd name="connsiteY1" fmla="*/ 163639 h 163829"/>
                    <a:gd name="connsiteX2" fmla="*/ 24452 w 187172"/>
                    <a:gd name="connsiteY2" fmla="*/ 161258 h 163829"/>
                    <a:gd name="connsiteX3" fmla="*/ 13308 w 187172"/>
                    <a:gd name="connsiteY3" fmla="*/ 142589 h 163829"/>
                    <a:gd name="connsiteX4" fmla="*/ 2926 w 187172"/>
                    <a:gd name="connsiteY4" fmla="*/ 71152 h 163829"/>
                    <a:gd name="connsiteX5" fmla="*/ 46074 w 187172"/>
                    <a:gd name="connsiteY5" fmla="*/ 13335 h 163829"/>
                    <a:gd name="connsiteX6" fmla="*/ 94271 w 187172"/>
                    <a:gd name="connsiteY6" fmla="*/ 0 h 163829"/>
                    <a:gd name="connsiteX7" fmla="*/ 175328 w 187172"/>
                    <a:gd name="connsiteY7" fmla="*/ 46006 h 163829"/>
                    <a:gd name="connsiteX8" fmla="*/ 186472 w 187172"/>
                    <a:gd name="connsiteY8" fmla="*/ 64675 h 163829"/>
                    <a:gd name="connsiteX9" fmla="*/ 187044 w 187172"/>
                    <a:gd name="connsiteY9" fmla="*/ 68580 h 163829"/>
                    <a:gd name="connsiteX10" fmla="*/ 184663 w 187172"/>
                    <a:gd name="connsiteY10" fmla="*/ 71723 h 163829"/>
                    <a:gd name="connsiteX11" fmla="*/ 31405 w 187172"/>
                    <a:gd name="connsiteY11" fmla="*/ 163068 h 163829"/>
                    <a:gd name="connsiteX12" fmla="*/ 28834 w 187172"/>
                    <a:gd name="connsiteY12" fmla="*/ 163830 h 163829"/>
                    <a:gd name="connsiteX13" fmla="*/ 94271 w 187172"/>
                    <a:gd name="connsiteY13" fmla="*/ 10287 h 163829"/>
                    <a:gd name="connsiteX14" fmla="*/ 51313 w 187172"/>
                    <a:gd name="connsiteY14" fmla="*/ 22193 h 163829"/>
                    <a:gd name="connsiteX15" fmla="*/ 12832 w 187172"/>
                    <a:gd name="connsiteY15" fmla="*/ 73819 h 163829"/>
                    <a:gd name="connsiteX16" fmla="*/ 22071 w 187172"/>
                    <a:gd name="connsiteY16" fmla="*/ 137541 h 163829"/>
                    <a:gd name="connsiteX17" fmla="*/ 30548 w 187172"/>
                    <a:gd name="connsiteY17" fmla="*/ 151829 h 163829"/>
                    <a:gd name="connsiteX18" fmla="*/ 175042 w 187172"/>
                    <a:gd name="connsiteY18" fmla="*/ 65722 h 163829"/>
                    <a:gd name="connsiteX19" fmla="*/ 166565 w 187172"/>
                    <a:gd name="connsiteY19" fmla="*/ 51435 h 163829"/>
                    <a:gd name="connsiteX20" fmla="*/ 94271 w 187172"/>
                    <a:gd name="connsiteY20" fmla="*/ 10287 h 163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87172" h="163829">
                      <a:moveTo>
                        <a:pt x="28834" y="163830"/>
                      </a:moveTo>
                      <a:cubicBezTo>
                        <a:pt x="28453" y="163830"/>
                        <a:pt x="27977" y="163735"/>
                        <a:pt x="27596" y="163639"/>
                      </a:cubicBezTo>
                      <a:cubicBezTo>
                        <a:pt x="26262" y="163259"/>
                        <a:pt x="25119" y="162496"/>
                        <a:pt x="24452" y="161258"/>
                      </a:cubicBezTo>
                      <a:lnTo>
                        <a:pt x="13308" y="142589"/>
                      </a:lnTo>
                      <a:cubicBezTo>
                        <a:pt x="449" y="120967"/>
                        <a:pt x="-3265" y="95631"/>
                        <a:pt x="2926" y="71152"/>
                      </a:cubicBezTo>
                      <a:cubicBezTo>
                        <a:pt x="9117" y="46768"/>
                        <a:pt x="24452" y="26194"/>
                        <a:pt x="46074" y="13335"/>
                      </a:cubicBezTo>
                      <a:cubicBezTo>
                        <a:pt x="60647" y="4667"/>
                        <a:pt x="77316" y="0"/>
                        <a:pt x="94271" y="0"/>
                      </a:cubicBezTo>
                      <a:cubicBezTo>
                        <a:pt x="127322" y="0"/>
                        <a:pt x="158469" y="17621"/>
                        <a:pt x="175328" y="46006"/>
                      </a:cubicBezTo>
                      <a:lnTo>
                        <a:pt x="186472" y="64675"/>
                      </a:lnTo>
                      <a:cubicBezTo>
                        <a:pt x="187139" y="65818"/>
                        <a:pt x="187330" y="67246"/>
                        <a:pt x="187044" y="68580"/>
                      </a:cubicBezTo>
                      <a:cubicBezTo>
                        <a:pt x="186663" y="69913"/>
                        <a:pt x="185901" y="71057"/>
                        <a:pt x="184663" y="71723"/>
                      </a:cubicBezTo>
                      <a:lnTo>
                        <a:pt x="31405" y="163068"/>
                      </a:lnTo>
                      <a:cubicBezTo>
                        <a:pt x="30644" y="163544"/>
                        <a:pt x="29691" y="163830"/>
                        <a:pt x="28834" y="163830"/>
                      </a:cubicBezTo>
                      <a:close/>
                      <a:moveTo>
                        <a:pt x="94271" y="10287"/>
                      </a:moveTo>
                      <a:cubicBezTo>
                        <a:pt x="79221" y="10287"/>
                        <a:pt x="64362" y="14383"/>
                        <a:pt x="51313" y="22193"/>
                      </a:cubicBezTo>
                      <a:cubicBezTo>
                        <a:pt x="31977" y="33718"/>
                        <a:pt x="18356" y="52007"/>
                        <a:pt x="12832" y="73819"/>
                      </a:cubicBezTo>
                      <a:cubicBezTo>
                        <a:pt x="7307" y="95631"/>
                        <a:pt x="10641" y="118205"/>
                        <a:pt x="22071" y="137541"/>
                      </a:cubicBezTo>
                      <a:lnTo>
                        <a:pt x="30548" y="151829"/>
                      </a:lnTo>
                      <a:lnTo>
                        <a:pt x="175042" y="65722"/>
                      </a:lnTo>
                      <a:lnTo>
                        <a:pt x="166565" y="51435"/>
                      </a:lnTo>
                      <a:cubicBezTo>
                        <a:pt x="151516" y="26003"/>
                        <a:pt x="123798" y="10287"/>
                        <a:pt x="94271" y="102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3C796305-E2D0-4E5D-8684-182A8C3F6F01}"/>
                    </a:ext>
                  </a:extLst>
                </p:cNvPr>
                <p:cNvSpPr/>
                <p:nvPr/>
              </p:nvSpPr>
              <p:spPr>
                <a:xfrm>
                  <a:off x="7069595" y="2510143"/>
                  <a:ext cx="194488" cy="153523"/>
                </a:xfrm>
                <a:custGeom>
                  <a:avLst/>
                  <a:gdLst>
                    <a:gd name="connsiteX0" fmla="*/ 36054 w 194488"/>
                    <a:gd name="connsiteY0" fmla="*/ 153523 h 153523"/>
                    <a:gd name="connsiteX1" fmla="*/ 34816 w 194488"/>
                    <a:gd name="connsiteY1" fmla="*/ 153333 h 153523"/>
                    <a:gd name="connsiteX2" fmla="*/ 31673 w 194488"/>
                    <a:gd name="connsiteY2" fmla="*/ 150951 h 153523"/>
                    <a:gd name="connsiteX3" fmla="*/ 716 w 194488"/>
                    <a:gd name="connsiteY3" fmla="*/ 99040 h 153523"/>
                    <a:gd name="connsiteX4" fmla="*/ 2526 w 194488"/>
                    <a:gd name="connsiteY4" fmla="*/ 92087 h 153523"/>
                    <a:gd name="connsiteX5" fmla="*/ 155783 w 194488"/>
                    <a:gd name="connsiteY5" fmla="*/ 742 h 153523"/>
                    <a:gd name="connsiteX6" fmla="*/ 159689 w 194488"/>
                    <a:gd name="connsiteY6" fmla="*/ 171 h 153523"/>
                    <a:gd name="connsiteX7" fmla="*/ 162832 w 194488"/>
                    <a:gd name="connsiteY7" fmla="*/ 2552 h 153523"/>
                    <a:gd name="connsiteX8" fmla="*/ 193788 w 194488"/>
                    <a:gd name="connsiteY8" fmla="*/ 54463 h 153523"/>
                    <a:gd name="connsiteX9" fmla="*/ 194359 w 194488"/>
                    <a:gd name="connsiteY9" fmla="*/ 58368 h 153523"/>
                    <a:gd name="connsiteX10" fmla="*/ 191978 w 194488"/>
                    <a:gd name="connsiteY10" fmla="*/ 61512 h 153523"/>
                    <a:gd name="connsiteX11" fmla="*/ 38721 w 194488"/>
                    <a:gd name="connsiteY11" fmla="*/ 152761 h 153523"/>
                    <a:gd name="connsiteX12" fmla="*/ 36054 w 194488"/>
                    <a:gd name="connsiteY12" fmla="*/ 153523 h 153523"/>
                    <a:gd name="connsiteX13" fmla="*/ 12146 w 194488"/>
                    <a:gd name="connsiteY13" fmla="*/ 98278 h 153523"/>
                    <a:gd name="connsiteX14" fmla="*/ 37864 w 194488"/>
                    <a:gd name="connsiteY14" fmla="*/ 141426 h 153523"/>
                    <a:gd name="connsiteX15" fmla="*/ 182358 w 194488"/>
                    <a:gd name="connsiteY15" fmla="*/ 55320 h 153523"/>
                    <a:gd name="connsiteX16" fmla="*/ 156641 w 194488"/>
                    <a:gd name="connsiteY16" fmla="*/ 12172 h 153523"/>
                    <a:gd name="connsiteX17" fmla="*/ 12146 w 194488"/>
                    <a:gd name="connsiteY17" fmla="*/ 98278 h 153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4488" h="153523">
                      <a:moveTo>
                        <a:pt x="36054" y="153523"/>
                      </a:moveTo>
                      <a:cubicBezTo>
                        <a:pt x="35673" y="153523"/>
                        <a:pt x="35197" y="153428"/>
                        <a:pt x="34816" y="153333"/>
                      </a:cubicBezTo>
                      <a:cubicBezTo>
                        <a:pt x="33482" y="152952"/>
                        <a:pt x="32339" y="152190"/>
                        <a:pt x="31673" y="150951"/>
                      </a:cubicBezTo>
                      <a:lnTo>
                        <a:pt x="716" y="99040"/>
                      </a:lnTo>
                      <a:cubicBezTo>
                        <a:pt x="-712" y="96659"/>
                        <a:pt x="49" y="93516"/>
                        <a:pt x="2526" y="92087"/>
                      </a:cubicBezTo>
                      <a:lnTo>
                        <a:pt x="155783" y="742"/>
                      </a:lnTo>
                      <a:cubicBezTo>
                        <a:pt x="156926" y="75"/>
                        <a:pt x="158355" y="-210"/>
                        <a:pt x="159689" y="171"/>
                      </a:cubicBezTo>
                      <a:cubicBezTo>
                        <a:pt x="161022" y="552"/>
                        <a:pt x="162165" y="1314"/>
                        <a:pt x="162832" y="2552"/>
                      </a:cubicBezTo>
                      <a:lnTo>
                        <a:pt x="193788" y="54463"/>
                      </a:lnTo>
                      <a:cubicBezTo>
                        <a:pt x="194455" y="55606"/>
                        <a:pt x="194645" y="57035"/>
                        <a:pt x="194359" y="58368"/>
                      </a:cubicBezTo>
                      <a:cubicBezTo>
                        <a:pt x="193978" y="59702"/>
                        <a:pt x="193216" y="60845"/>
                        <a:pt x="191978" y="61512"/>
                      </a:cubicBezTo>
                      <a:lnTo>
                        <a:pt x="38721" y="152761"/>
                      </a:lnTo>
                      <a:cubicBezTo>
                        <a:pt x="37864" y="153237"/>
                        <a:pt x="37007" y="153523"/>
                        <a:pt x="36054" y="153523"/>
                      </a:cubicBezTo>
                      <a:close/>
                      <a:moveTo>
                        <a:pt x="12146" y="98278"/>
                      </a:moveTo>
                      <a:lnTo>
                        <a:pt x="37864" y="141426"/>
                      </a:lnTo>
                      <a:lnTo>
                        <a:pt x="182358" y="55320"/>
                      </a:lnTo>
                      <a:lnTo>
                        <a:pt x="156641" y="12172"/>
                      </a:lnTo>
                      <a:lnTo>
                        <a:pt x="12146" y="9827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8933DFCF-AE1A-46A2-AB11-31A2AD0336B7}"/>
                    </a:ext>
                  </a:extLst>
                </p:cNvPr>
                <p:cNvSpPr/>
                <p:nvPr/>
              </p:nvSpPr>
              <p:spPr>
                <a:xfrm>
                  <a:off x="7147795" y="2625421"/>
                  <a:ext cx="234890" cy="387431"/>
                </a:xfrm>
                <a:custGeom>
                  <a:avLst/>
                  <a:gdLst>
                    <a:gd name="connsiteX0" fmla="*/ 229792 w 234890"/>
                    <a:gd name="connsiteY0" fmla="*/ 387431 h 387431"/>
                    <a:gd name="connsiteX1" fmla="*/ 225411 w 234890"/>
                    <a:gd name="connsiteY1" fmla="*/ 384955 h 387431"/>
                    <a:gd name="connsiteX2" fmla="*/ 716 w 234890"/>
                    <a:gd name="connsiteY2" fmla="*/ 7670 h 387431"/>
                    <a:gd name="connsiteX3" fmla="*/ 2526 w 234890"/>
                    <a:gd name="connsiteY3" fmla="*/ 716 h 387431"/>
                    <a:gd name="connsiteX4" fmla="*/ 9479 w 234890"/>
                    <a:gd name="connsiteY4" fmla="*/ 2526 h 387431"/>
                    <a:gd name="connsiteX5" fmla="*/ 234174 w 234890"/>
                    <a:gd name="connsiteY5" fmla="*/ 379811 h 387431"/>
                    <a:gd name="connsiteX6" fmla="*/ 232364 w 234890"/>
                    <a:gd name="connsiteY6" fmla="*/ 386765 h 387431"/>
                    <a:gd name="connsiteX7" fmla="*/ 229792 w 234890"/>
                    <a:gd name="connsiteY7" fmla="*/ 387431 h 387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4890" h="387431">
                      <a:moveTo>
                        <a:pt x="229792" y="387431"/>
                      </a:moveTo>
                      <a:cubicBezTo>
                        <a:pt x="228078" y="387431"/>
                        <a:pt x="226364" y="386574"/>
                        <a:pt x="225411" y="384955"/>
                      </a:cubicBezTo>
                      <a:lnTo>
                        <a:pt x="716" y="7670"/>
                      </a:lnTo>
                      <a:cubicBezTo>
                        <a:pt x="-712" y="5288"/>
                        <a:pt x="49" y="2145"/>
                        <a:pt x="2526" y="716"/>
                      </a:cubicBezTo>
                      <a:cubicBezTo>
                        <a:pt x="4907" y="-712"/>
                        <a:pt x="8050" y="50"/>
                        <a:pt x="9479" y="2526"/>
                      </a:cubicBezTo>
                      <a:lnTo>
                        <a:pt x="234174" y="379811"/>
                      </a:lnTo>
                      <a:cubicBezTo>
                        <a:pt x="235603" y="382193"/>
                        <a:pt x="234841" y="385336"/>
                        <a:pt x="232364" y="386765"/>
                      </a:cubicBezTo>
                      <a:cubicBezTo>
                        <a:pt x="231602" y="387146"/>
                        <a:pt x="230650" y="387431"/>
                        <a:pt x="229792" y="38743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8EB4D0A5-41DB-4940-972B-C414D75FD194}"/>
                    </a:ext>
                  </a:extLst>
                </p:cNvPr>
                <p:cNvSpPr/>
                <p:nvPr/>
              </p:nvSpPr>
              <p:spPr>
                <a:xfrm>
                  <a:off x="7206088" y="2590655"/>
                  <a:ext cx="232699" cy="383716"/>
                </a:xfrm>
                <a:custGeom>
                  <a:avLst/>
                  <a:gdLst>
                    <a:gd name="connsiteX0" fmla="*/ 227602 w 232699"/>
                    <a:gd name="connsiteY0" fmla="*/ 383717 h 383716"/>
                    <a:gd name="connsiteX1" fmla="*/ 223220 w 232699"/>
                    <a:gd name="connsiteY1" fmla="*/ 381240 h 383716"/>
                    <a:gd name="connsiteX2" fmla="*/ 716 w 232699"/>
                    <a:gd name="connsiteY2" fmla="*/ 7669 h 383716"/>
                    <a:gd name="connsiteX3" fmla="*/ 2526 w 232699"/>
                    <a:gd name="connsiteY3" fmla="*/ 716 h 383716"/>
                    <a:gd name="connsiteX4" fmla="*/ 9479 w 232699"/>
                    <a:gd name="connsiteY4" fmla="*/ 2526 h 383716"/>
                    <a:gd name="connsiteX5" fmla="*/ 231983 w 232699"/>
                    <a:gd name="connsiteY5" fmla="*/ 376097 h 383716"/>
                    <a:gd name="connsiteX6" fmla="*/ 230174 w 232699"/>
                    <a:gd name="connsiteY6" fmla="*/ 383050 h 383716"/>
                    <a:gd name="connsiteX7" fmla="*/ 227602 w 232699"/>
                    <a:gd name="connsiteY7" fmla="*/ 383717 h 383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2699" h="383716">
                      <a:moveTo>
                        <a:pt x="227602" y="383717"/>
                      </a:moveTo>
                      <a:cubicBezTo>
                        <a:pt x="225887" y="383717"/>
                        <a:pt x="224173" y="382859"/>
                        <a:pt x="223220" y="381240"/>
                      </a:cubicBezTo>
                      <a:lnTo>
                        <a:pt x="716" y="7669"/>
                      </a:lnTo>
                      <a:cubicBezTo>
                        <a:pt x="-712" y="5288"/>
                        <a:pt x="49" y="2145"/>
                        <a:pt x="2526" y="716"/>
                      </a:cubicBezTo>
                      <a:cubicBezTo>
                        <a:pt x="4907" y="-712"/>
                        <a:pt x="8051" y="50"/>
                        <a:pt x="9479" y="2526"/>
                      </a:cubicBezTo>
                      <a:lnTo>
                        <a:pt x="231983" y="376097"/>
                      </a:lnTo>
                      <a:cubicBezTo>
                        <a:pt x="233412" y="378478"/>
                        <a:pt x="232650" y="381621"/>
                        <a:pt x="230174" y="383050"/>
                      </a:cubicBezTo>
                      <a:cubicBezTo>
                        <a:pt x="229412" y="383431"/>
                        <a:pt x="228554" y="383717"/>
                        <a:pt x="227602" y="3837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F3B043D0-3C5C-4A15-824A-8683955A951F}"/>
                    </a:ext>
                  </a:extLst>
                </p:cNvPr>
                <p:cNvSpPr/>
                <p:nvPr/>
              </p:nvSpPr>
              <p:spPr>
                <a:xfrm>
                  <a:off x="7334694" y="2953486"/>
                  <a:ext cx="178529" cy="202155"/>
                </a:xfrm>
                <a:custGeom>
                  <a:avLst/>
                  <a:gdLst>
                    <a:gd name="connsiteX0" fmla="*/ 173196 w 178529"/>
                    <a:gd name="connsiteY0" fmla="*/ 202146 h 202155"/>
                    <a:gd name="connsiteX1" fmla="*/ 170529 w 178529"/>
                    <a:gd name="connsiteY1" fmla="*/ 201384 h 202155"/>
                    <a:gd name="connsiteX2" fmla="*/ 2412 w 178529"/>
                    <a:gd name="connsiteY2" fmla="*/ 99657 h 202155"/>
                    <a:gd name="connsiteX3" fmla="*/ 126 w 178529"/>
                    <a:gd name="connsiteY3" fmla="*/ 96418 h 202155"/>
                    <a:gd name="connsiteX4" fmla="*/ 793 w 178529"/>
                    <a:gd name="connsiteY4" fmla="*/ 92513 h 202155"/>
                    <a:gd name="connsiteX5" fmla="*/ 156146 w 178529"/>
                    <a:gd name="connsiteY5" fmla="*/ 25 h 202155"/>
                    <a:gd name="connsiteX6" fmla="*/ 161480 w 178529"/>
                    <a:gd name="connsiteY6" fmla="*/ 4692 h 202155"/>
                    <a:gd name="connsiteX7" fmla="*/ 178148 w 178529"/>
                    <a:gd name="connsiteY7" fmla="*/ 195192 h 202155"/>
                    <a:gd name="connsiteX8" fmla="*/ 178529 w 178529"/>
                    <a:gd name="connsiteY8" fmla="*/ 197002 h 202155"/>
                    <a:gd name="connsiteX9" fmla="*/ 173291 w 178529"/>
                    <a:gd name="connsiteY9" fmla="*/ 202146 h 202155"/>
                    <a:gd name="connsiteX10" fmla="*/ 173196 w 178529"/>
                    <a:gd name="connsiteY10" fmla="*/ 202146 h 202155"/>
                    <a:gd name="connsiteX11" fmla="*/ 12413 w 178529"/>
                    <a:gd name="connsiteY11" fmla="*/ 93751 h 202155"/>
                    <a:gd name="connsiteX12" fmla="*/ 167290 w 178529"/>
                    <a:gd name="connsiteY12" fmla="*/ 187477 h 202155"/>
                    <a:gd name="connsiteX13" fmla="*/ 151859 w 178529"/>
                    <a:gd name="connsiteY13" fmla="*/ 10598 h 202155"/>
                    <a:gd name="connsiteX14" fmla="*/ 12413 w 178529"/>
                    <a:gd name="connsiteY14" fmla="*/ 93751 h 202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8529" h="202155">
                      <a:moveTo>
                        <a:pt x="173196" y="202146"/>
                      </a:moveTo>
                      <a:cubicBezTo>
                        <a:pt x="172243" y="202146"/>
                        <a:pt x="171386" y="201860"/>
                        <a:pt x="170529" y="201384"/>
                      </a:cubicBezTo>
                      <a:lnTo>
                        <a:pt x="2412" y="99657"/>
                      </a:lnTo>
                      <a:cubicBezTo>
                        <a:pt x="1269" y="98990"/>
                        <a:pt x="412" y="97752"/>
                        <a:pt x="126" y="96418"/>
                      </a:cubicBezTo>
                      <a:cubicBezTo>
                        <a:pt x="-160" y="95085"/>
                        <a:pt x="31" y="93656"/>
                        <a:pt x="793" y="92513"/>
                      </a:cubicBezTo>
                      <a:cubicBezTo>
                        <a:pt x="3079" y="88893"/>
                        <a:pt x="58514" y="4311"/>
                        <a:pt x="156146" y="25"/>
                      </a:cubicBezTo>
                      <a:cubicBezTo>
                        <a:pt x="158908" y="-261"/>
                        <a:pt x="161194" y="1930"/>
                        <a:pt x="161480" y="4692"/>
                      </a:cubicBezTo>
                      <a:lnTo>
                        <a:pt x="178148" y="195192"/>
                      </a:lnTo>
                      <a:cubicBezTo>
                        <a:pt x="178339" y="195764"/>
                        <a:pt x="178529" y="196431"/>
                        <a:pt x="178529" y="197002"/>
                      </a:cubicBezTo>
                      <a:cubicBezTo>
                        <a:pt x="178529" y="199860"/>
                        <a:pt x="176148" y="202336"/>
                        <a:pt x="173291" y="202146"/>
                      </a:cubicBezTo>
                      <a:cubicBezTo>
                        <a:pt x="173291" y="202146"/>
                        <a:pt x="173196" y="202146"/>
                        <a:pt x="173196" y="202146"/>
                      </a:cubicBezTo>
                      <a:close/>
                      <a:moveTo>
                        <a:pt x="12413" y="93751"/>
                      </a:moveTo>
                      <a:lnTo>
                        <a:pt x="167290" y="187477"/>
                      </a:lnTo>
                      <a:lnTo>
                        <a:pt x="151859" y="10598"/>
                      </a:lnTo>
                      <a:cubicBezTo>
                        <a:pt x="74516" y="16313"/>
                        <a:pt x="24796" y="76987"/>
                        <a:pt x="12413" y="9375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D96D14D6-4297-4E46-A896-ECBA6390F7AA}"/>
                    </a:ext>
                  </a:extLst>
                </p:cNvPr>
                <p:cNvSpPr/>
                <p:nvPr/>
              </p:nvSpPr>
              <p:spPr>
                <a:xfrm>
                  <a:off x="7445692" y="3078477"/>
                  <a:ext cx="61626" cy="72392"/>
                </a:xfrm>
                <a:custGeom>
                  <a:avLst/>
                  <a:gdLst>
                    <a:gd name="connsiteX0" fmla="*/ 55245 w 61626"/>
                    <a:gd name="connsiteY0" fmla="*/ 288 h 72392"/>
                    <a:gd name="connsiteX1" fmla="*/ 0 w 61626"/>
                    <a:gd name="connsiteY1" fmla="*/ 35054 h 72392"/>
                    <a:gd name="connsiteX2" fmla="*/ 61627 w 61626"/>
                    <a:gd name="connsiteY2" fmla="*/ 72392 h 72392"/>
                    <a:gd name="connsiteX3" fmla="*/ 55245 w 61626"/>
                    <a:gd name="connsiteY3" fmla="*/ 288 h 7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626" h="72392">
                      <a:moveTo>
                        <a:pt x="55245" y="288"/>
                      </a:moveTo>
                      <a:cubicBezTo>
                        <a:pt x="55245" y="288"/>
                        <a:pt x="16764" y="-5522"/>
                        <a:pt x="0" y="35054"/>
                      </a:cubicBezTo>
                      <a:lnTo>
                        <a:pt x="61627" y="72392"/>
                      </a:lnTo>
                      <a:lnTo>
                        <a:pt x="55245" y="28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7472E54C-D94A-4BA7-9251-C9C9E1B916ED}"/>
                    </a:ext>
                  </a:extLst>
                </p:cNvPr>
                <p:cNvSpPr/>
                <p:nvPr/>
              </p:nvSpPr>
              <p:spPr>
                <a:xfrm>
                  <a:off x="7046049" y="2448115"/>
                  <a:ext cx="450729" cy="607123"/>
                </a:xfrm>
                <a:custGeom>
                  <a:avLst/>
                  <a:gdLst>
                    <a:gd name="connsiteX0" fmla="*/ 295820 w 450729"/>
                    <a:gd name="connsiteY0" fmla="*/ 607028 h 607123"/>
                    <a:gd name="connsiteX1" fmla="*/ 295058 w 450729"/>
                    <a:gd name="connsiteY1" fmla="*/ 606933 h 607123"/>
                    <a:gd name="connsiteX2" fmla="*/ 291819 w 450729"/>
                    <a:gd name="connsiteY2" fmla="*/ 606457 h 607123"/>
                    <a:gd name="connsiteX3" fmla="*/ 288200 w 450729"/>
                    <a:gd name="connsiteY3" fmla="*/ 604076 h 607123"/>
                    <a:gd name="connsiteX4" fmla="*/ 13308 w 450729"/>
                    <a:gd name="connsiteY4" fmla="*/ 142589 h 607123"/>
                    <a:gd name="connsiteX5" fmla="*/ 2926 w 450729"/>
                    <a:gd name="connsiteY5" fmla="*/ 71152 h 607123"/>
                    <a:gd name="connsiteX6" fmla="*/ 46074 w 450729"/>
                    <a:gd name="connsiteY6" fmla="*/ 13335 h 607123"/>
                    <a:gd name="connsiteX7" fmla="*/ 94271 w 450729"/>
                    <a:gd name="connsiteY7" fmla="*/ 0 h 607123"/>
                    <a:gd name="connsiteX8" fmla="*/ 175328 w 450729"/>
                    <a:gd name="connsiteY8" fmla="*/ 46006 h 607123"/>
                    <a:gd name="connsiteX9" fmla="*/ 450029 w 450729"/>
                    <a:gd name="connsiteY9" fmla="*/ 507206 h 607123"/>
                    <a:gd name="connsiteX10" fmla="*/ 450601 w 450729"/>
                    <a:gd name="connsiteY10" fmla="*/ 510921 h 607123"/>
                    <a:gd name="connsiteX11" fmla="*/ 450220 w 450729"/>
                    <a:gd name="connsiteY11" fmla="*/ 512826 h 607123"/>
                    <a:gd name="connsiteX12" fmla="*/ 444886 w 450729"/>
                    <a:gd name="connsiteY12" fmla="*/ 516827 h 607123"/>
                    <a:gd name="connsiteX13" fmla="*/ 442314 w 450729"/>
                    <a:gd name="connsiteY13" fmla="*/ 515874 h 607123"/>
                    <a:gd name="connsiteX14" fmla="*/ 300677 w 450729"/>
                    <a:gd name="connsiteY14" fmla="*/ 599789 h 607123"/>
                    <a:gd name="connsiteX15" fmla="*/ 301154 w 450729"/>
                    <a:gd name="connsiteY15" fmla="*/ 601980 h 607123"/>
                    <a:gd name="connsiteX16" fmla="*/ 296010 w 450729"/>
                    <a:gd name="connsiteY16" fmla="*/ 607124 h 607123"/>
                    <a:gd name="connsiteX17" fmla="*/ 295820 w 450729"/>
                    <a:gd name="connsiteY17" fmla="*/ 607028 h 607123"/>
                    <a:gd name="connsiteX18" fmla="*/ 94175 w 450729"/>
                    <a:gd name="connsiteY18" fmla="*/ 10097 h 607123"/>
                    <a:gd name="connsiteX19" fmla="*/ 51218 w 450729"/>
                    <a:gd name="connsiteY19" fmla="*/ 22003 h 607123"/>
                    <a:gd name="connsiteX20" fmla="*/ 12736 w 450729"/>
                    <a:gd name="connsiteY20" fmla="*/ 73628 h 607123"/>
                    <a:gd name="connsiteX21" fmla="*/ 21976 w 450729"/>
                    <a:gd name="connsiteY21" fmla="*/ 137351 h 607123"/>
                    <a:gd name="connsiteX22" fmla="*/ 293153 w 450729"/>
                    <a:gd name="connsiteY22" fmla="*/ 592646 h 607123"/>
                    <a:gd name="connsiteX23" fmla="*/ 437361 w 450729"/>
                    <a:gd name="connsiteY23" fmla="*/ 506063 h 607123"/>
                    <a:gd name="connsiteX24" fmla="*/ 166470 w 450729"/>
                    <a:gd name="connsiteY24" fmla="*/ 51340 h 607123"/>
                    <a:gd name="connsiteX25" fmla="*/ 94175 w 450729"/>
                    <a:gd name="connsiteY25" fmla="*/ 10097 h 60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50729" h="607123">
                      <a:moveTo>
                        <a:pt x="295820" y="607028"/>
                      </a:moveTo>
                      <a:cubicBezTo>
                        <a:pt x="295534" y="607028"/>
                        <a:pt x="295248" y="607028"/>
                        <a:pt x="295058" y="606933"/>
                      </a:cubicBezTo>
                      <a:lnTo>
                        <a:pt x="291819" y="606457"/>
                      </a:lnTo>
                      <a:cubicBezTo>
                        <a:pt x="290295" y="606171"/>
                        <a:pt x="289057" y="605314"/>
                        <a:pt x="288200" y="604076"/>
                      </a:cubicBezTo>
                      <a:lnTo>
                        <a:pt x="13308" y="142589"/>
                      </a:lnTo>
                      <a:cubicBezTo>
                        <a:pt x="449" y="120968"/>
                        <a:pt x="-3265" y="95631"/>
                        <a:pt x="2926" y="71152"/>
                      </a:cubicBezTo>
                      <a:cubicBezTo>
                        <a:pt x="9117" y="46768"/>
                        <a:pt x="24452" y="26194"/>
                        <a:pt x="46074" y="13335"/>
                      </a:cubicBezTo>
                      <a:cubicBezTo>
                        <a:pt x="60647" y="4667"/>
                        <a:pt x="77316" y="0"/>
                        <a:pt x="94271" y="0"/>
                      </a:cubicBezTo>
                      <a:cubicBezTo>
                        <a:pt x="127322" y="0"/>
                        <a:pt x="158469" y="17621"/>
                        <a:pt x="175328" y="46006"/>
                      </a:cubicBezTo>
                      <a:lnTo>
                        <a:pt x="450029" y="507206"/>
                      </a:lnTo>
                      <a:cubicBezTo>
                        <a:pt x="450696" y="508349"/>
                        <a:pt x="450887" y="509683"/>
                        <a:pt x="450601" y="510921"/>
                      </a:cubicBezTo>
                      <a:lnTo>
                        <a:pt x="450220" y="512826"/>
                      </a:lnTo>
                      <a:cubicBezTo>
                        <a:pt x="449649" y="515303"/>
                        <a:pt x="447267" y="516922"/>
                        <a:pt x="444886" y="516827"/>
                      </a:cubicBezTo>
                      <a:cubicBezTo>
                        <a:pt x="443933" y="516731"/>
                        <a:pt x="442981" y="516446"/>
                        <a:pt x="442314" y="515874"/>
                      </a:cubicBezTo>
                      <a:cubicBezTo>
                        <a:pt x="362971" y="520922"/>
                        <a:pt x="312393" y="583787"/>
                        <a:pt x="300677" y="599789"/>
                      </a:cubicBezTo>
                      <a:cubicBezTo>
                        <a:pt x="300963" y="600456"/>
                        <a:pt x="301154" y="601218"/>
                        <a:pt x="301154" y="601980"/>
                      </a:cubicBezTo>
                      <a:cubicBezTo>
                        <a:pt x="301154" y="604838"/>
                        <a:pt x="298487" y="606838"/>
                        <a:pt x="296010" y="607124"/>
                      </a:cubicBezTo>
                      <a:cubicBezTo>
                        <a:pt x="295820" y="607028"/>
                        <a:pt x="295820" y="607028"/>
                        <a:pt x="295820" y="607028"/>
                      </a:cubicBezTo>
                      <a:close/>
                      <a:moveTo>
                        <a:pt x="94175" y="10097"/>
                      </a:moveTo>
                      <a:cubicBezTo>
                        <a:pt x="79126" y="10097"/>
                        <a:pt x="64267" y="14192"/>
                        <a:pt x="51218" y="22003"/>
                      </a:cubicBezTo>
                      <a:cubicBezTo>
                        <a:pt x="31882" y="33528"/>
                        <a:pt x="18261" y="51816"/>
                        <a:pt x="12736" y="73628"/>
                      </a:cubicBezTo>
                      <a:cubicBezTo>
                        <a:pt x="7212" y="95440"/>
                        <a:pt x="10546" y="118015"/>
                        <a:pt x="21976" y="137351"/>
                      </a:cubicBezTo>
                      <a:lnTo>
                        <a:pt x="293153" y="592646"/>
                      </a:lnTo>
                      <a:cubicBezTo>
                        <a:pt x="306869" y="573881"/>
                        <a:pt x="357065" y="513017"/>
                        <a:pt x="437361" y="506063"/>
                      </a:cubicBezTo>
                      <a:lnTo>
                        <a:pt x="166470" y="51340"/>
                      </a:lnTo>
                      <a:cubicBezTo>
                        <a:pt x="151421" y="25813"/>
                        <a:pt x="123703" y="10097"/>
                        <a:pt x="94175" y="1009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9C24E88-AC3B-4BB6-B8DE-6D4949126A9A}"/>
                  </a:ext>
                </a:extLst>
              </p:cNvPr>
              <p:cNvSpPr/>
              <p:nvPr/>
            </p:nvSpPr>
            <p:spPr>
              <a:xfrm>
                <a:off x="7430497" y="3118350"/>
                <a:ext cx="385369" cy="79382"/>
              </a:xfrm>
              <a:custGeom>
                <a:avLst/>
                <a:gdLst>
                  <a:gd name="connsiteX0" fmla="*/ 5098 w 385369"/>
                  <a:gd name="connsiteY0" fmla="*/ 79382 h 79382"/>
                  <a:gd name="connsiteX1" fmla="*/ 716 w 385369"/>
                  <a:gd name="connsiteY1" fmla="*/ 76906 h 79382"/>
                  <a:gd name="connsiteX2" fmla="*/ 2526 w 385369"/>
                  <a:gd name="connsiteY2" fmla="*/ 69952 h 79382"/>
                  <a:gd name="connsiteX3" fmla="*/ 148068 w 385369"/>
                  <a:gd name="connsiteY3" fmla="*/ 14422 h 79382"/>
                  <a:gd name="connsiteX4" fmla="*/ 175405 w 385369"/>
                  <a:gd name="connsiteY4" fmla="*/ 15946 h 79382"/>
                  <a:gd name="connsiteX5" fmla="*/ 188073 w 385369"/>
                  <a:gd name="connsiteY5" fmla="*/ 27471 h 79382"/>
                  <a:gd name="connsiteX6" fmla="*/ 199313 w 385369"/>
                  <a:gd name="connsiteY6" fmla="*/ 37091 h 79382"/>
                  <a:gd name="connsiteX7" fmla="*/ 214648 w 385369"/>
                  <a:gd name="connsiteY7" fmla="*/ 35281 h 79382"/>
                  <a:gd name="connsiteX8" fmla="*/ 330567 w 385369"/>
                  <a:gd name="connsiteY8" fmla="*/ 229 h 79382"/>
                  <a:gd name="connsiteX9" fmla="*/ 334949 w 385369"/>
                  <a:gd name="connsiteY9" fmla="*/ 896 h 79382"/>
                  <a:gd name="connsiteX10" fmla="*/ 337139 w 385369"/>
                  <a:gd name="connsiteY10" fmla="*/ 4706 h 79382"/>
                  <a:gd name="connsiteX11" fmla="*/ 352665 w 385369"/>
                  <a:gd name="connsiteY11" fmla="*/ 17565 h 79382"/>
                  <a:gd name="connsiteX12" fmla="*/ 378478 w 385369"/>
                  <a:gd name="connsiteY12" fmla="*/ 11945 h 79382"/>
                  <a:gd name="connsiteX13" fmla="*/ 385050 w 385369"/>
                  <a:gd name="connsiteY13" fmla="*/ 14898 h 79382"/>
                  <a:gd name="connsiteX14" fmla="*/ 382097 w 385369"/>
                  <a:gd name="connsiteY14" fmla="*/ 21470 h 79382"/>
                  <a:gd name="connsiteX15" fmla="*/ 351617 w 385369"/>
                  <a:gd name="connsiteY15" fmla="*/ 27757 h 79382"/>
                  <a:gd name="connsiteX16" fmla="*/ 328376 w 385369"/>
                  <a:gd name="connsiteY16" fmla="*/ 11564 h 79382"/>
                  <a:gd name="connsiteX17" fmla="*/ 217696 w 385369"/>
                  <a:gd name="connsiteY17" fmla="*/ 45092 h 79382"/>
                  <a:gd name="connsiteX18" fmla="*/ 196360 w 385369"/>
                  <a:gd name="connsiteY18" fmla="*/ 46902 h 79382"/>
                  <a:gd name="connsiteX19" fmla="*/ 180358 w 385369"/>
                  <a:gd name="connsiteY19" fmla="*/ 34138 h 79382"/>
                  <a:gd name="connsiteX20" fmla="*/ 170738 w 385369"/>
                  <a:gd name="connsiteY20" fmla="*/ 25090 h 79382"/>
                  <a:gd name="connsiteX21" fmla="*/ 150068 w 385369"/>
                  <a:gd name="connsiteY21" fmla="*/ 24518 h 79382"/>
                  <a:gd name="connsiteX22" fmla="*/ 7860 w 385369"/>
                  <a:gd name="connsiteY22" fmla="*/ 78715 h 79382"/>
                  <a:gd name="connsiteX23" fmla="*/ 5098 w 385369"/>
                  <a:gd name="connsiteY23" fmla="*/ 79382 h 79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85369" h="79382">
                    <a:moveTo>
                      <a:pt x="5098" y="79382"/>
                    </a:moveTo>
                    <a:cubicBezTo>
                      <a:pt x="3383" y="79382"/>
                      <a:pt x="1669" y="78525"/>
                      <a:pt x="716" y="76906"/>
                    </a:cubicBezTo>
                    <a:cubicBezTo>
                      <a:pt x="-712" y="74524"/>
                      <a:pt x="49" y="71381"/>
                      <a:pt x="2526" y="69952"/>
                    </a:cubicBezTo>
                    <a:cubicBezTo>
                      <a:pt x="47579" y="43092"/>
                      <a:pt x="96538" y="24423"/>
                      <a:pt x="148068" y="14422"/>
                    </a:cubicBezTo>
                    <a:cubicBezTo>
                      <a:pt x="156736" y="12707"/>
                      <a:pt x="166642" y="11374"/>
                      <a:pt x="175405" y="15946"/>
                    </a:cubicBezTo>
                    <a:cubicBezTo>
                      <a:pt x="180739" y="18708"/>
                      <a:pt x="184454" y="23185"/>
                      <a:pt x="188073" y="27471"/>
                    </a:cubicBezTo>
                    <a:cubicBezTo>
                      <a:pt x="191693" y="31662"/>
                      <a:pt x="195026" y="35758"/>
                      <a:pt x="199313" y="37091"/>
                    </a:cubicBezTo>
                    <a:cubicBezTo>
                      <a:pt x="203599" y="38425"/>
                      <a:pt x="208838" y="37091"/>
                      <a:pt x="214648" y="35281"/>
                    </a:cubicBezTo>
                    <a:lnTo>
                      <a:pt x="330567" y="229"/>
                    </a:lnTo>
                    <a:cubicBezTo>
                      <a:pt x="331996" y="-247"/>
                      <a:pt x="333615" y="39"/>
                      <a:pt x="334949" y="896"/>
                    </a:cubicBezTo>
                    <a:cubicBezTo>
                      <a:pt x="336187" y="1753"/>
                      <a:pt x="337044" y="3182"/>
                      <a:pt x="337139" y="4706"/>
                    </a:cubicBezTo>
                    <a:cubicBezTo>
                      <a:pt x="337616" y="11755"/>
                      <a:pt x="345617" y="16898"/>
                      <a:pt x="352665" y="17565"/>
                    </a:cubicBezTo>
                    <a:cubicBezTo>
                      <a:pt x="361142" y="18422"/>
                      <a:pt x="370382" y="14993"/>
                      <a:pt x="378478" y="11945"/>
                    </a:cubicBezTo>
                    <a:cubicBezTo>
                      <a:pt x="381049" y="10897"/>
                      <a:pt x="384098" y="12231"/>
                      <a:pt x="385050" y="14898"/>
                    </a:cubicBezTo>
                    <a:cubicBezTo>
                      <a:pt x="386003" y="17565"/>
                      <a:pt x="384764" y="20518"/>
                      <a:pt x="382097" y="21470"/>
                    </a:cubicBezTo>
                    <a:cubicBezTo>
                      <a:pt x="372953" y="24899"/>
                      <a:pt x="362666" y="28900"/>
                      <a:pt x="351617" y="27757"/>
                    </a:cubicBezTo>
                    <a:cubicBezTo>
                      <a:pt x="342283" y="26804"/>
                      <a:pt x="331996" y="20994"/>
                      <a:pt x="328376" y="11564"/>
                    </a:cubicBezTo>
                    <a:lnTo>
                      <a:pt x="217696" y="45092"/>
                    </a:lnTo>
                    <a:cubicBezTo>
                      <a:pt x="211981" y="46807"/>
                      <a:pt x="204075" y="49188"/>
                      <a:pt x="196360" y="46902"/>
                    </a:cubicBezTo>
                    <a:cubicBezTo>
                      <a:pt x="189216" y="44711"/>
                      <a:pt x="184454" y="39091"/>
                      <a:pt x="180358" y="34138"/>
                    </a:cubicBezTo>
                    <a:cubicBezTo>
                      <a:pt x="177215" y="30424"/>
                      <a:pt x="174357" y="26995"/>
                      <a:pt x="170738" y="25090"/>
                    </a:cubicBezTo>
                    <a:cubicBezTo>
                      <a:pt x="164927" y="22042"/>
                      <a:pt x="157307" y="23185"/>
                      <a:pt x="150068" y="24518"/>
                    </a:cubicBezTo>
                    <a:cubicBezTo>
                      <a:pt x="99681" y="34234"/>
                      <a:pt x="51865" y="52426"/>
                      <a:pt x="7860" y="78715"/>
                    </a:cubicBezTo>
                    <a:cubicBezTo>
                      <a:pt x="6907" y="79192"/>
                      <a:pt x="6050" y="79382"/>
                      <a:pt x="5098" y="79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1">
              <a:extLst>
                <a:ext uri="{FF2B5EF4-FFF2-40B4-BE49-F238E27FC236}">
                  <a16:creationId xmlns:a16="http://schemas.microsoft.com/office/drawing/2014/main" id="{44D513FA-FD40-4302-B2E1-1B48B5063410}"/>
                </a:ext>
              </a:extLst>
            </p:cNvPr>
            <p:cNvGrpSpPr/>
            <p:nvPr userDrawn="1"/>
          </p:nvGrpSpPr>
          <p:grpSpPr>
            <a:xfrm>
              <a:off x="7114273" y="432017"/>
              <a:ext cx="662837" cy="761244"/>
              <a:chOff x="6010167" y="1507705"/>
              <a:chExt cx="662837" cy="761244"/>
            </a:xfrm>
            <a:grpFill/>
          </p:grpSpPr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12515B9C-2251-43D2-A487-B187A128C000}"/>
                  </a:ext>
                </a:extLst>
              </p:cNvPr>
              <p:cNvSpPr/>
              <p:nvPr/>
            </p:nvSpPr>
            <p:spPr>
              <a:xfrm>
                <a:off x="6147310" y="1659159"/>
                <a:ext cx="383939" cy="483108"/>
              </a:xfrm>
              <a:custGeom>
                <a:avLst/>
                <a:gdLst>
                  <a:gd name="connsiteX0" fmla="*/ 218341 w 383939"/>
                  <a:gd name="connsiteY0" fmla="*/ 483108 h 483108"/>
                  <a:gd name="connsiteX1" fmla="*/ 217484 w 383939"/>
                  <a:gd name="connsiteY1" fmla="*/ 483013 h 483108"/>
                  <a:gd name="connsiteX2" fmla="*/ 64989 w 383939"/>
                  <a:gd name="connsiteY2" fmla="*/ 456057 h 483108"/>
                  <a:gd name="connsiteX3" fmla="*/ 61655 w 383939"/>
                  <a:gd name="connsiteY3" fmla="*/ 453962 h 483108"/>
                  <a:gd name="connsiteX4" fmla="*/ 60798 w 383939"/>
                  <a:gd name="connsiteY4" fmla="*/ 450151 h 483108"/>
                  <a:gd name="connsiteX5" fmla="*/ 58702 w 383939"/>
                  <a:gd name="connsiteY5" fmla="*/ 367189 h 483108"/>
                  <a:gd name="connsiteX6" fmla="*/ 34033 w 383939"/>
                  <a:gd name="connsiteY6" fmla="*/ 308610 h 483108"/>
                  <a:gd name="connsiteX7" fmla="*/ 9649 w 383939"/>
                  <a:gd name="connsiteY7" fmla="*/ 251460 h 483108"/>
                  <a:gd name="connsiteX8" fmla="*/ 10506 w 383939"/>
                  <a:gd name="connsiteY8" fmla="*/ 119158 h 483108"/>
                  <a:gd name="connsiteX9" fmla="*/ 187195 w 383939"/>
                  <a:gd name="connsiteY9" fmla="*/ 0 h 483108"/>
                  <a:gd name="connsiteX10" fmla="*/ 335975 w 383939"/>
                  <a:gd name="connsiteY10" fmla="*/ 64008 h 483108"/>
                  <a:gd name="connsiteX11" fmla="*/ 383886 w 383939"/>
                  <a:gd name="connsiteY11" fmla="*/ 185166 h 483108"/>
                  <a:gd name="connsiteX12" fmla="*/ 339404 w 383939"/>
                  <a:gd name="connsiteY12" fmla="*/ 309753 h 483108"/>
                  <a:gd name="connsiteX13" fmla="*/ 296923 w 383939"/>
                  <a:gd name="connsiteY13" fmla="*/ 355092 h 483108"/>
                  <a:gd name="connsiteX14" fmla="*/ 253393 w 383939"/>
                  <a:gd name="connsiteY14" fmla="*/ 402050 h 483108"/>
                  <a:gd name="connsiteX15" fmla="*/ 223294 w 383939"/>
                  <a:gd name="connsiteY15" fmla="*/ 478917 h 483108"/>
                  <a:gd name="connsiteX16" fmla="*/ 221199 w 383939"/>
                  <a:gd name="connsiteY16" fmla="*/ 482251 h 483108"/>
                  <a:gd name="connsiteX17" fmla="*/ 218341 w 383939"/>
                  <a:gd name="connsiteY17" fmla="*/ 483108 h 483108"/>
                  <a:gd name="connsiteX18" fmla="*/ 71752 w 383939"/>
                  <a:gd name="connsiteY18" fmla="*/ 446913 h 483108"/>
                  <a:gd name="connsiteX19" fmla="*/ 214341 w 383939"/>
                  <a:gd name="connsiteY19" fmla="*/ 472059 h 483108"/>
                  <a:gd name="connsiteX20" fmla="*/ 244916 w 383939"/>
                  <a:gd name="connsiteY20" fmla="*/ 396526 h 483108"/>
                  <a:gd name="connsiteX21" fmla="*/ 289969 w 383939"/>
                  <a:gd name="connsiteY21" fmla="*/ 347567 h 483108"/>
                  <a:gd name="connsiteX22" fmla="*/ 331308 w 383939"/>
                  <a:gd name="connsiteY22" fmla="*/ 303562 h 483108"/>
                  <a:gd name="connsiteX23" fmla="*/ 373885 w 383939"/>
                  <a:gd name="connsiteY23" fmla="*/ 184785 h 483108"/>
                  <a:gd name="connsiteX24" fmla="*/ 328546 w 383939"/>
                  <a:gd name="connsiteY24" fmla="*/ 70676 h 483108"/>
                  <a:gd name="connsiteX25" fmla="*/ 187385 w 383939"/>
                  <a:gd name="connsiteY25" fmla="*/ 10097 h 483108"/>
                  <a:gd name="connsiteX26" fmla="*/ 20412 w 383939"/>
                  <a:gd name="connsiteY26" fmla="*/ 122301 h 483108"/>
                  <a:gd name="connsiteX27" fmla="*/ 19650 w 383939"/>
                  <a:gd name="connsiteY27" fmla="*/ 248507 h 483108"/>
                  <a:gd name="connsiteX28" fmla="*/ 43367 w 383939"/>
                  <a:gd name="connsiteY28" fmla="*/ 303943 h 483108"/>
                  <a:gd name="connsiteX29" fmla="*/ 68894 w 383939"/>
                  <a:gd name="connsiteY29" fmla="*/ 364903 h 483108"/>
                  <a:gd name="connsiteX30" fmla="*/ 71752 w 383939"/>
                  <a:gd name="connsiteY30" fmla="*/ 446913 h 483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83939" h="483108">
                    <a:moveTo>
                      <a:pt x="218341" y="483108"/>
                    </a:moveTo>
                    <a:cubicBezTo>
                      <a:pt x="218056" y="483108"/>
                      <a:pt x="217770" y="483108"/>
                      <a:pt x="217484" y="483013"/>
                    </a:cubicBezTo>
                    <a:lnTo>
                      <a:pt x="64989" y="456057"/>
                    </a:lnTo>
                    <a:cubicBezTo>
                      <a:pt x="63655" y="455867"/>
                      <a:pt x="62512" y="455105"/>
                      <a:pt x="61655" y="453962"/>
                    </a:cubicBezTo>
                    <a:cubicBezTo>
                      <a:pt x="60893" y="452819"/>
                      <a:pt x="60607" y="451485"/>
                      <a:pt x="60798" y="450151"/>
                    </a:cubicBezTo>
                    <a:cubicBezTo>
                      <a:pt x="66894" y="415481"/>
                      <a:pt x="58798" y="367665"/>
                      <a:pt x="58702" y="367189"/>
                    </a:cubicBezTo>
                    <a:cubicBezTo>
                      <a:pt x="53083" y="346710"/>
                      <a:pt x="43462" y="327279"/>
                      <a:pt x="34033" y="308610"/>
                    </a:cubicBezTo>
                    <a:cubicBezTo>
                      <a:pt x="24984" y="290513"/>
                      <a:pt x="15649" y="271844"/>
                      <a:pt x="9649" y="251460"/>
                    </a:cubicBezTo>
                    <a:cubicBezTo>
                      <a:pt x="-3496" y="206788"/>
                      <a:pt x="-3210" y="159830"/>
                      <a:pt x="10506" y="119158"/>
                    </a:cubicBezTo>
                    <a:cubicBezTo>
                      <a:pt x="34795" y="46768"/>
                      <a:pt x="104137" y="0"/>
                      <a:pt x="187195" y="0"/>
                    </a:cubicBezTo>
                    <a:cubicBezTo>
                      <a:pt x="245488" y="0"/>
                      <a:pt x="299780" y="23336"/>
                      <a:pt x="335975" y="64008"/>
                    </a:cubicBezTo>
                    <a:cubicBezTo>
                      <a:pt x="367979" y="99917"/>
                      <a:pt x="385029" y="142875"/>
                      <a:pt x="383886" y="185166"/>
                    </a:cubicBezTo>
                    <a:cubicBezTo>
                      <a:pt x="382743" y="228124"/>
                      <a:pt x="366931" y="272320"/>
                      <a:pt x="339404" y="309753"/>
                    </a:cubicBezTo>
                    <a:cubicBezTo>
                      <a:pt x="326736" y="326898"/>
                      <a:pt x="311591" y="341186"/>
                      <a:pt x="296923" y="355092"/>
                    </a:cubicBezTo>
                    <a:cubicBezTo>
                      <a:pt x="281683" y="369475"/>
                      <a:pt x="265966" y="384334"/>
                      <a:pt x="253393" y="402050"/>
                    </a:cubicBezTo>
                    <a:cubicBezTo>
                      <a:pt x="253393" y="402050"/>
                      <a:pt x="229390" y="444246"/>
                      <a:pt x="223294" y="478917"/>
                    </a:cubicBezTo>
                    <a:cubicBezTo>
                      <a:pt x="223104" y="480251"/>
                      <a:pt x="222342" y="481394"/>
                      <a:pt x="221199" y="482251"/>
                    </a:cubicBezTo>
                    <a:cubicBezTo>
                      <a:pt x="220437" y="482822"/>
                      <a:pt x="219389" y="483108"/>
                      <a:pt x="218341" y="483108"/>
                    </a:cubicBezTo>
                    <a:close/>
                    <a:moveTo>
                      <a:pt x="71752" y="446913"/>
                    </a:moveTo>
                    <a:lnTo>
                      <a:pt x="214341" y="472059"/>
                    </a:lnTo>
                    <a:cubicBezTo>
                      <a:pt x="221961" y="436817"/>
                      <a:pt x="243964" y="398240"/>
                      <a:pt x="244916" y="396526"/>
                    </a:cubicBezTo>
                    <a:cubicBezTo>
                      <a:pt x="258251" y="377476"/>
                      <a:pt x="274444" y="362331"/>
                      <a:pt x="289969" y="347567"/>
                    </a:cubicBezTo>
                    <a:cubicBezTo>
                      <a:pt x="304352" y="334042"/>
                      <a:pt x="319211" y="320040"/>
                      <a:pt x="331308" y="303562"/>
                    </a:cubicBezTo>
                    <a:cubicBezTo>
                      <a:pt x="357692" y="267843"/>
                      <a:pt x="372837" y="225647"/>
                      <a:pt x="373885" y="184785"/>
                    </a:cubicBezTo>
                    <a:cubicBezTo>
                      <a:pt x="374932" y="145161"/>
                      <a:pt x="358835" y="104584"/>
                      <a:pt x="328546" y="70676"/>
                    </a:cubicBezTo>
                    <a:cubicBezTo>
                      <a:pt x="294256" y="32195"/>
                      <a:pt x="242725" y="10097"/>
                      <a:pt x="187385" y="10097"/>
                    </a:cubicBezTo>
                    <a:cubicBezTo>
                      <a:pt x="108804" y="10097"/>
                      <a:pt x="43272" y="54102"/>
                      <a:pt x="20412" y="122301"/>
                    </a:cubicBezTo>
                    <a:cubicBezTo>
                      <a:pt x="7363" y="161068"/>
                      <a:pt x="7172" y="205835"/>
                      <a:pt x="19650" y="248507"/>
                    </a:cubicBezTo>
                    <a:cubicBezTo>
                      <a:pt x="25365" y="268034"/>
                      <a:pt x="34509" y="286322"/>
                      <a:pt x="43367" y="303943"/>
                    </a:cubicBezTo>
                    <a:cubicBezTo>
                      <a:pt x="52987" y="323088"/>
                      <a:pt x="62893" y="342900"/>
                      <a:pt x="68894" y="364903"/>
                    </a:cubicBezTo>
                    <a:cubicBezTo>
                      <a:pt x="69180" y="367379"/>
                      <a:pt x="76609" y="411290"/>
                      <a:pt x="71752" y="4469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1DA50AE7-B586-4474-9469-1B21B84F2F29}"/>
                  </a:ext>
                </a:extLst>
              </p:cNvPr>
              <p:cNvSpPr/>
              <p:nvPr/>
            </p:nvSpPr>
            <p:spPr>
              <a:xfrm>
                <a:off x="6181805" y="2104835"/>
                <a:ext cx="209292" cy="85724"/>
              </a:xfrm>
              <a:custGeom>
                <a:avLst/>
                <a:gdLst>
                  <a:gd name="connsiteX0" fmla="*/ 179656 w 209292"/>
                  <a:gd name="connsiteY0" fmla="*/ 85724 h 85724"/>
                  <a:gd name="connsiteX1" fmla="*/ 174512 w 209292"/>
                  <a:gd name="connsiteY1" fmla="*/ 85248 h 85724"/>
                  <a:gd name="connsiteX2" fmla="*/ 24398 w 209292"/>
                  <a:gd name="connsiteY2" fmla="*/ 58768 h 85724"/>
                  <a:gd name="connsiteX3" fmla="*/ 5348 w 209292"/>
                  <a:gd name="connsiteY3" fmla="*/ 46576 h 85724"/>
                  <a:gd name="connsiteX4" fmla="*/ 490 w 209292"/>
                  <a:gd name="connsiteY4" fmla="*/ 24478 h 85724"/>
                  <a:gd name="connsiteX5" fmla="*/ 34781 w 209292"/>
                  <a:gd name="connsiteY5" fmla="*/ 475 h 85724"/>
                  <a:gd name="connsiteX6" fmla="*/ 184894 w 209292"/>
                  <a:gd name="connsiteY6" fmla="*/ 26955 h 85724"/>
                  <a:gd name="connsiteX7" fmla="*/ 203944 w 209292"/>
                  <a:gd name="connsiteY7" fmla="*/ 39147 h 85724"/>
                  <a:gd name="connsiteX8" fmla="*/ 208802 w 209292"/>
                  <a:gd name="connsiteY8" fmla="*/ 61245 h 85724"/>
                  <a:gd name="connsiteX9" fmla="*/ 179656 w 209292"/>
                  <a:gd name="connsiteY9" fmla="*/ 85724 h 85724"/>
                  <a:gd name="connsiteX10" fmla="*/ 29447 w 209292"/>
                  <a:gd name="connsiteY10" fmla="*/ 10286 h 85724"/>
                  <a:gd name="connsiteX11" fmla="*/ 10397 w 209292"/>
                  <a:gd name="connsiteY11" fmla="*/ 26288 h 85724"/>
                  <a:gd name="connsiteX12" fmla="*/ 13635 w 209292"/>
                  <a:gd name="connsiteY12" fmla="*/ 40766 h 85724"/>
                  <a:gd name="connsiteX13" fmla="*/ 26113 w 209292"/>
                  <a:gd name="connsiteY13" fmla="*/ 48767 h 85724"/>
                  <a:gd name="connsiteX14" fmla="*/ 176227 w 209292"/>
                  <a:gd name="connsiteY14" fmla="*/ 75247 h 85724"/>
                  <a:gd name="connsiteX15" fmla="*/ 198706 w 209292"/>
                  <a:gd name="connsiteY15" fmla="*/ 59530 h 85724"/>
                  <a:gd name="connsiteX16" fmla="*/ 195467 w 209292"/>
                  <a:gd name="connsiteY16" fmla="*/ 45052 h 85724"/>
                  <a:gd name="connsiteX17" fmla="*/ 182990 w 209292"/>
                  <a:gd name="connsiteY17" fmla="*/ 37051 h 85724"/>
                  <a:gd name="connsiteX18" fmla="*/ 32876 w 209292"/>
                  <a:gd name="connsiteY18" fmla="*/ 10572 h 85724"/>
                  <a:gd name="connsiteX19" fmla="*/ 29447 w 209292"/>
                  <a:gd name="connsiteY19" fmla="*/ 10286 h 8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9292" h="85724">
                    <a:moveTo>
                      <a:pt x="179656" y="85724"/>
                    </a:moveTo>
                    <a:cubicBezTo>
                      <a:pt x="177941" y="85724"/>
                      <a:pt x="176227" y="85534"/>
                      <a:pt x="174512" y="85248"/>
                    </a:cubicBezTo>
                    <a:lnTo>
                      <a:pt x="24398" y="58768"/>
                    </a:lnTo>
                    <a:cubicBezTo>
                      <a:pt x="16588" y="57435"/>
                      <a:pt x="9825" y="53053"/>
                      <a:pt x="5348" y="46576"/>
                    </a:cubicBezTo>
                    <a:cubicBezTo>
                      <a:pt x="776" y="40099"/>
                      <a:pt x="-938" y="32289"/>
                      <a:pt x="490" y="24478"/>
                    </a:cubicBezTo>
                    <a:cubicBezTo>
                      <a:pt x="3253" y="8667"/>
                      <a:pt x="18398" y="-2477"/>
                      <a:pt x="34781" y="475"/>
                    </a:cubicBezTo>
                    <a:lnTo>
                      <a:pt x="184894" y="26955"/>
                    </a:lnTo>
                    <a:cubicBezTo>
                      <a:pt x="192705" y="28288"/>
                      <a:pt x="199468" y="32670"/>
                      <a:pt x="203944" y="39147"/>
                    </a:cubicBezTo>
                    <a:cubicBezTo>
                      <a:pt x="208516" y="45624"/>
                      <a:pt x="210231" y="53434"/>
                      <a:pt x="208802" y="61245"/>
                    </a:cubicBezTo>
                    <a:cubicBezTo>
                      <a:pt x="206231" y="75437"/>
                      <a:pt x="194039" y="85724"/>
                      <a:pt x="179656" y="85724"/>
                    </a:cubicBezTo>
                    <a:close/>
                    <a:moveTo>
                      <a:pt x="29447" y="10286"/>
                    </a:moveTo>
                    <a:cubicBezTo>
                      <a:pt x="20017" y="10286"/>
                      <a:pt x="12016" y="17049"/>
                      <a:pt x="10397" y="26288"/>
                    </a:cubicBezTo>
                    <a:cubicBezTo>
                      <a:pt x="9539" y="31432"/>
                      <a:pt x="10682" y="36575"/>
                      <a:pt x="13635" y="40766"/>
                    </a:cubicBezTo>
                    <a:cubicBezTo>
                      <a:pt x="16588" y="45052"/>
                      <a:pt x="21064" y="47815"/>
                      <a:pt x="26113" y="48767"/>
                    </a:cubicBezTo>
                    <a:lnTo>
                      <a:pt x="176227" y="75247"/>
                    </a:lnTo>
                    <a:cubicBezTo>
                      <a:pt x="186990" y="77152"/>
                      <a:pt x="196896" y="69913"/>
                      <a:pt x="198706" y="59530"/>
                    </a:cubicBezTo>
                    <a:cubicBezTo>
                      <a:pt x="199563" y="54387"/>
                      <a:pt x="198420" y="49243"/>
                      <a:pt x="195467" y="45052"/>
                    </a:cubicBezTo>
                    <a:cubicBezTo>
                      <a:pt x="192515" y="40861"/>
                      <a:pt x="188038" y="38004"/>
                      <a:pt x="182990" y="37051"/>
                    </a:cubicBezTo>
                    <a:lnTo>
                      <a:pt x="32876" y="10572"/>
                    </a:lnTo>
                    <a:cubicBezTo>
                      <a:pt x="31732" y="10381"/>
                      <a:pt x="30589" y="10286"/>
                      <a:pt x="29447" y="102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CC9B7410-5BD0-457F-A3E0-347F2588588A}"/>
                  </a:ext>
                </a:extLst>
              </p:cNvPr>
              <p:cNvSpPr/>
              <p:nvPr/>
            </p:nvSpPr>
            <p:spPr>
              <a:xfrm>
                <a:off x="6191170" y="2156199"/>
                <a:ext cx="173417" cy="79413"/>
              </a:xfrm>
              <a:custGeom>
                <a:avLst/>
                <a:gdLst>
                  <a:gd name="connsiteX0" fmla="*/ 143811 w 173417"/>
                  <a:gd name="connsiteY0" fmla="*/ 79413 h 79413"/>
                  <a:gd name="connsiteX1" fmla="*/ 138667 w 173417"/>
                  <a:gd name="connsiteY1" fmla="*/ 78937 h 79413"/>
                  <a:gd name="connsiteX2" fmla="*/ 24463 w 173417"/>
                  <a:gd name="connsiteY2" fmla="*/ 58744 h 79413"/>
                  <a:gd name="connsiteX3" fmla="*/ 460 w 173417"/>
                  <a:gd name="connsiteY3" fmla="*/ 24454 h 79413"/>
                  <a:gd name="connsiteX4" fmla="*/ 34750 w 173417"/>
                  <a:gd name="connsiteY4" fmla="*/ 451 h 79413"/>
                  <a:gd name="connsiteX5" fmla="*/ 148954 w 173417"/>
                  <a:gd name="connsiteY5" fmla="*/ 20644 h 79413"/>
                  <a:gd name="connsiteX6" fmla="*/ 172957 w 173417"/>
                  <a:gd name="connsiteY6" fmla="*/ 54934 h 79413"/>
                  <a:gd name="connsiteX7" fmla="*/ 143811 w 173417"/>
                  <a:gd name="connsiteY7" fmla="*/ 79413 h 79413"/>
                  <a:gd name="connsiteX8" fmla="*/ 29606 w 173417"/>
                  <a:gd name="connsiteY8" fmla="*/ 10262 h 79413"/>
                  <a:gd name="connsiteX9" fmla="*/ 10556 w 173417"/>
                  <a:gd name="connsiteY9" fmla="*/ 26264 h 79413"/>
                  <a:gd name="connsiteX10" fmla="*/ 26272 w 173417"/>
                  <a:gd name="connsiteY10" fmla="*/ 48743 h 79413"/>
                  <a:gd name="connsiteX11" fmla="*/ 140477 w 173417"/>
                  <a:gd name="connsiteY11" fmla="*/ 68936 h 79413"/>
                  <a:gd name="connsiteX12" fmla="*/ 162956 w 173417"/>
                  <a:gd name="connsiteY12" fmla="*/ 53219 h 79413"/>
                  <a:gd name="connsiteX13" fmla="*/ 147240 w 173417"/>
                  <a:gd name="connsiteY13" fmla="*/ 30740 h 79413"/>
                  <a:gd name="connsiteX14" fmla="*/ 33035 w 173417"/>
                  <a:gd name="connsiteY14" fmla="*/ 10547 h 79413"/>
                  <a:gd name="connsiteX15" fmla="*/ 29606 w 173417"/>
                  <a:gd name="connsiteY15" fmla="*/ 10262 h 79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3417" h="79413">
                    <a:moveTo>
                      <a:pt x="143811" y="79413"/>
                    </a:moveTo>
                    <a:cubicBezTo>
                      <a:pt x="142096" y="79413"/>
                      <a:pt x="140382" y="79223"/>
                      <a:pt x="138667" y="78937"/>
                    </a:cubicBezTo>
                    <a:lnTo>
                      <a:pt x="24463" y="58744"/>
                    </a:lnTo>
                    <a:cubicBezTo>
                      <a:pt x="8365" y="55886"/>
                      <a:pt x="-2398" y="40551"/>
                      <a:pt x="460" y="24454"/>
                    </a:cubicBezTo>
                    <a:cubicBezTo>
                      <a:pt x="3222" y="8642"/>
                      <a:pt x="18367" y="-2407"/>
                      <a:pt x="34750" y="451"/>
                    </a:cubicBezTo>
                    <a:lnTo>
                      <a:pt x="148954" y="20644"/>
                    </a:lnTo>
                    <a:cubicBezTo>
                      <a:pt x="165052" y="23501"/>
                      <a:pt x="175815" y="38837"/>
                      <a:pt x="172957" y="54934"/>
                    </a:cubicBezTo>
                    <a:cubicBezTo>
                      <a:pt x="170386" y="69126"/>
                      <a:pt x="158194" y="79413"/>
                      <a:pt x="143811" y="79413"/>
                    </a:cubicBezTo>
                    <a:close/>
                    <a:moveTo>
                      <a:pt x="29606" y="10262"/>
                    </a:moveTo>
                    <a:cubicBezTo>
                      <a:pt x="20176" y="10262"/>
                      <a:pt x="12175" y="17024"/>
                      <a:pt x="10556" y="26264"/>
                    </a:cubicBezTo>
                    <a:cubicBezTo>
                      <a:pt x="8651" y="36836"/>
                      <a:pt x="15795" y="46838"/>
                      <a:pt x="26272" y="48743"/>
                    </a:cubicBezTo>
                    <a:lnTo>
                      <a:pt x="140477" y="68936"/>
                    </a:lnTo>
                    <a:cubicBezTo>
                      <a:pt x="151240" y="70841"/>
                      <a:pt x="161146" y="63602"/>
                      <a:pt x="162956" y="53219"/>
                    </a:cubicBezTo>
                    <a:cubicBezTo>
                      <a:pt x="164766" y="42742"/>
                      <a:pt x="157717" y="32645"/>
                      <a:pt x="147240" y="30740"/>
                    </a:cubicBezTo>
                    <a:lnTo>
                      <a:pt x="33035" y="10547"/>
                    </a:lnTo>
                    <a:cubicBezTo>
                      <a:pt x="31797" y="10357"/>
                      <a:pt x="30654" y="10262"/>
                      <a:pt x="29606" y="102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DF3F4026-4F81-4A18-AB93-8FEB8F741268}"/>
                  </a:ext>
                </a:extLst>
              </p:cNvPr>
              <p:cNvSpPr/>
              <p:nvPr/>
            </p:nvSpPr>
            <p:spPr>
              <a:xfrm>
                <a:off x="6224708" y="2209311"/>
                <a:ext cx="96380" cy="59638"/>
              </a:xfrm>
              <a:custGeom>
                <a:avLst/>
                <a:gdLst>
                  <a:gd name="connsiteX0" fmla="*/ 48837 w 96380"/>
                  <a:gd name="connsiteY0" fmla="*/ 59638 h 59638"/>
                  <a:gd name="connsiteX1" fmla="*/ 48837 w 96380"/>
                  <a:gd name="connsiteY1" fmla="*/ 59638 h 59638"/>
                  <a:gd name="connsiteX2" fmla="*/ 40265 w 96380"/>
                  <a:gd name="connsiteY2" fmla="*/ 58876 h 59638"/>
                  <a:gd name="connsiteX3" fmla="*/ 450 w 96380"/>
                  <a:gd name="connsiteY3" fmla="*/ 4393 h 59638"/>
                  <a:gd name="connsiteX4" fmla="*/ 2451 w 96380"/>
                  <a:gd name="connsiteY4" fmla="*/ 964 h 59638"/>
                  <a:gd name="connsiteX5" fmla="*/ 6356 w 96380"/>
                  <a:gd name="connsiteY5" fmla="*/ 107 h 59638"/>
                  <a:gd name="connsiteX6" fmla="*/ 92176 w 96380"/>
                  <a:gd name="connsiteY6" fmla="*/ 15252 h 59638"/>
                  <a:gd name="connsiteX7" fmla="*/ 95510 w 96380"/>
                  <a:gd name="connsiteY7" fmla="*/ 17443 h 59638"/>
                  <a:gd name="connsiteX8" fmla="*/ 96272 w 96380"/>
                  <a:gd name="connsiteY8" fmla="*/ 21348 h 59638"/>
                  <a:gd name="connsiteX9" fmla="*/ 48837 w 96380"/>
                  <a:gd name="connsiteY9" fmla="*/ 59638 h 59638"/>
                  <a:gd name="connsiteX10" fmla="*/ 10261 w 96380"/>
                  <a:gd name="connsiteY10" fmla="*/ 11061 h 59638"/>
                  <a:gd name="connsiteX11" fmla="*/ 42075 w 96380"/>
                  <a:gd name="connsiteY11" fmla="*/ 48875 h 59638"/>
                  <a:gd name="connsiteX12" fmla="*/ 84937 w 96380"/>
                  <a:gd name="connsiteY12" fmla="*/ 24301 h 59638"/>
                  <a:gd name="connsiteX13" fmla="*/ 10261 w 96380"/>
                  <a:gd name="connsiteY13" fmla="*/ 11061 h 5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380" h="59638">
                    <a:moveTo>
                      <a:pt x="48837" y="59638"/>
                    </a:moveTo>
                    <a:lnTo>
                      <a:pt x="48837" y="59638"/>
                    </a:lnTo>
                    <a:cubicBezTo>
                      <a:pt x="45980" y="59638"/>
                      <a:pt x="43122" y="59353"/>
                      <a:pt x="40265" y="58876"/>
                    </a:cubicBezTo>
                    <a:cubicBezTo>
                      <a:pt x="14452" y="54304"/>
                      <a:pt x="-3074" y="30397"/>
                      <a:pt x="450" y="4393"/>
                    </a:cubicBezTo>
                    <a:cubicBezTo>
                      <a:pt x="641" y="3060"/>
                      <a:pt x="1403" y="1822"/>
                      <a:pt x="2451" y="964"/>
                    </a:cubicBezTo>
                    <a:cubicBezTo>
                      <a:pt x="3594" y="107"/>
                      <a:pt x="5022" y="-179"/>
                      <a:pt x="6356" y="107"/>
                    </a:cubicBezTo>
                    <a:lnTo>
                      <a:pt x="92176" y="15252"/>
                    </a:lnTo>
                    <a:cubicBezTo>
                      <a:pt x="93510" y="15442"/>
                      <a:pt x="94748" y="16300"/>
                      <a:pt x="95510" y="17443"/>
                    </a:cubicBezTo>
                    <a:cubicBezTo>
                      <a:pt x="96272" y="18586"/>
                      <a:pt x="96558" y="20014"/>
                      <a:pt x="96272" y="21348"/>
                    </a:cubicBezTo>
                    <a:cubicBezTo>
                      <a:pt x="91509" y="43541"/>
                      <a:pt x="71507" y="59638"/>
                      <a:pt x="48837" y="59638"/>
                    </a:cubicBezTo>
                    <a:close/>
                    <a:moveTo>
                      <a:pt x="10261" y="11061"/>
                    </a:moveTo>
                    <a:cubicBezTo>
                      <a:pt x="10261" y="29444"/>
                      <a:pt x="23406" y="45541"/>
                      <a:pt x="42075" y="48875"/>
                    </a:cubicBezTo>
                    <a:cubicBezTo>
                      <a:pt x="60839" y="52209"/>
                      <a:pt x="78555" y="41160"/>
                      <a:pt x="84937" y="24301"/>
                    </a:cubicBezTo>
                    <a:lnTo>
                      <a:pt x="10261" y="110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3BA099-95BB-4CB9-9B60-F5B5BA2C0985}"/>
                  </a:ext>
                </a:extLst>
              </p:cNvPr>
              <p:cNvSpPr/>
              <p:nvPr/>
            </p:nvSpPr>
            <p:spPr>
              <a:xfrm>
                <a:off x="6237157" y="1918617"/>
                <a:ext cx="15626" cy="202790"/>
              </a:xfrm>
              <a:custGeom>
                <a:avLst/>
                <a:gdLst>
                  <a:gd name="connsiteX0" fmla="*/ 10480 w 15626"/>
                  <a:gd name="connsiteY0" fmla="*/ 202790 h 202790"/>
                  <a:gd name="connsiteX1" fmla="*/ 5432 w 15626"/>
                  <a:gd name="connsiteY1" fmla="*/ 197837 h 202790"/>
                  <a:gd name="connsiteX2" fmla="*/ 3 w 15626"/>
                  <a:gd name="connsiteY2" fmla="*/ 5242 h 202790"/>
                  <a:gd name="connsiteX3" fmla="*/ 4956 w 15626"/>
                  <a:gd name="connsiteY3" fmla="*/ 3 h 202790"/>
                  <a:gd name="connsiteX4" fmla="*/ 10195 w 15626"/>
                  <a:gd name="connsiteY4" fmla="*/ 4956 h 202790"/>
                  <a:gd name="connsiteX5" fmla="*/ 15624 w 15626"/>
                  <a:gd name="connsiteY5" fmla="*/ 197551 h 202790"/>
                  <a:gd name="connsiteX6" fmla="*/ 10671 w 15626"/>
                  <a:gd name="connsiteY6" fmla="*/ 202790 h 202790"/>
                  <a:gd name="connsiteX7" fmla="*/ 10480 w 15626"/>
                  <a:gd name="connsiteY7" fmla="*/ 202790 h 202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626" h="202790">
                    <a:moveTo>
                      <a:pt x="10480" y="202790"/>
                    </a:moveTo>
                    <a:cubicBezTo>
                      <a:pt x="7718" y="202790"/>
                      <a:pt x="5432" y="200599"/>
                      <a:pt x="5432" y="197837"/>
                    </a:cubicBezTo>
                    <a:lnTo>
                      <a:pt x="3" y="5242"/>
                    </a:lnTo>
                    <a:cubicBezTo>
                      <a:pt x="-92" y="2384"/>
                      <a:pt x="2098" y="98"/>
                      <a:pt x="4956" y="3"/>
                    </a:cubicBezTo>
                    <a:cubicBezTo>
                      <a:pt x="7813" y="-92"/>
                      <a:pt x="10099" y="2099"/>
                      <a:pt x="10195" y="4956"/>
                    </a:cubicBezTo>
                    <a:lnTo>
                      <a:pt x="15624" y="197551"/>
                    </a:lnTo>
                    <a:cubicBezTo>
                      <a:pt x="15719" y="200409"/>
                      <a:pt x="13528" y="202695"/>
                      <a:pt x="10671" y="202790"/>
                    </a:cubicBezTo>
                    <a:cubicBezTo>
                      <a:pt x="10576" y="202790"/>
                      <a:pt x="10480" y="202790"/>
                      <a:pt x="10480" y="2027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05CB8EE5-AF43-41D2-ACE2-29AB558D0241}"/>
                  </a:ext>
                </a:extLst>
              </p:cNvPr>
              <p:cNvSpPr/>
              <p:nvPr/>
            </p:nvSpPr>
            <p:spPr>
              <a:xfrm>
                <a:off x="6324716" y="1946551"/>
                <a:ext cx="81299" cy="189430"/>
              </a:xfrm>
              <a:custGeom>
                <a:avLst/>
                <a:gdLst>
                  <a:gd name="connsiteX0" fmla="*/ 5122 w 81299"/>
                  <a:gd name="connsiteY0" fmla="*/ 189430 h 189430"/>
                  <a:gd name="connsiteX1" fmla="*/ 3217 w 81299"/>
                  <a:gd name="connsiteY1" fmla="*/ 189049 h 189430"/>
                  <a:gd name="connsiteX2" fmla="*/ 359 w 81299"/>
                  <a:gd name="connsiteY2" fmla="*/ 182382 h 189430"/>
                  <a:gd name="connsiteX3" fmla="*/ 71415 w 81299"/>
                  <a:gd name="connsiteY3" fmla="*/ 3216 h 189430"/>
                  <a:gd name="connsiteX4" fmla="*/ 78083 w 81299"/>
                  <a:gd name="connsiteY4" fmla="*/ 359 h 189430"/>
                  <a:gd name="connsiteX5" fmla="*/ 80940 w 81299"/>
                  <a:gd name="connsiteY5" fmla="*/ 7026 h 189430"/>
                  <a:gd name="connsiteX6" fmla="*/ 9884 w 81299"/>
                  <a:gd name="connsiteY6" fmla="*/ 186192 h 189430"/>
                  <a:gd name="connsiteX7" fmla="*/ 5122 w 81299"/>
                  <a:gd name="connsiteY7" fmla="*/ 189430 h 189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299" h="189430">
                    <a:moveTo>
                      <a:pt x="5122" y="189430"/>
                    </a:moveTo>
                    <a:cubicBezTo>
                      <a:pt x="4455" y="189430"/>
                      <a:pt x="3883" y="189335"/>
                      <a:pt x="3217" y="189049"/>
                    </a:cubicBezTo>
                    <a:cubicBezTo>
                      <a:pt x="645" y="188001"/>
                      <a:pt x="-689" y="185049"/>
                      <a:pt x="359" y="182382"/>
                    </a:cubicBezTo>
                    <a:lnTo>
                      <a:pt x="71415" y="3216"/>
                    </a:lnTo>
                    <a:cubicBezTo>
                      <a:pt x="72463" y="645"/>
                      <a:pt x="75416" y="-689"/>
                      <a:pt x="78083" y="359"/>
                    </a:cubicBezTo>
                    <a:cubicBezTo>
                      <a:pt x="80655" y="1407"/>
                      <a:pt x="81988" y="4359"/>
                      <a:pt x="80940" y="7026"/>
                    </a:cubicBezTo>
                    <a:lnTo>
                      <a:pt x="9884" y="186192"/>
                    </a:lnTo>
                    <a:cubicBezTo>
                      <a:pt x="9027" y="188192"/>
                      <a:pt x="7122" y="189430"/>
                      <a:pt x="5122" y="189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71DA127-8B15-4FA9-8414-7E42D21908E8}"/>
                  </a:ext>
                </a:extLst>
              </p:cNvPr>
              <p:cNvSpPr/>
              <p:nvPr/>
            </p:nvSpPr>
            <p:spPr>
              <a:xfrm>
                <a:off x="6238106" y="1882531"/>
                <a:ext cx="154698" cy="147722"/>
              </a:xfrm>
              <a:custGeom>
                <a:avLst/>
                <a:gdLst>
                  <a:gd name="connsiteX0" fmla="*/ 50870 w 154698"/>
                  <a:gd name="connsiteY0" fmla="*/ 147723 h 147722"/>
                  <a:gd name="connsiteX1" fmla="*/ 49536 w 154698"/>
                  <a:gd name="connsiteY1" fmla="*/ 147532 h 147722"/>
                  <a:gd name="connsiteX2" fmla="*/ 45822 w 154698"/>
                  <a:gd name="connsiteY2" fmla="*/ 142198 h 147722"/>
                  <a:gd name="connsiteX3" fmla="*/ 55347 w 154698"/>
                  <a:gd name="connsiteY3" fmla="*/ 33232 h 147722"/>
                  <a:gd name="connsiteX4" fmla="*/ 32201 w 154698"/>
                  <a:gd name="connsiteY4" fmla="*/ 82572 h 147722"/>
                  <a:gd name="connsiteX5" fmla="*/ 26676 w 154698"/>
                  <a:gd name="connsiteY5" fmla="*/ 85429 h 147722"/>
                  <a:gd name="connsiteX6" fmla="*/ 4197 w 154698"/>
                  <a:gd name="connsiteY6" fmla="*/ 81429 h 147722"/>
                  <a:gd name="connsiteX7" fmla="*/ 102 w 154698"/>
                  <a:gd name="connsiteY7" fmla="*/ 75523 h 147722"/>
                  <a:gd name="connsiteX8" fmla="*/ 6007 w 154698"/>
                  <a:gd name="connsiteY8" fmla="*/ 71427 h 147722"/>
                  <a:gd name="connsiteX9" fmla="*/ 24581 w 154698"/>
                  <a:gd name="connsiteY9" fmla="*/ 74761 h 147722"/>
                  <a:gd name="connsiteX10" fmla="*/ 58204 w 154698"/>
                  <a:gd name="connsiteY10" fmla="*/ 2943 h 147722"/>
                  <a:gd name="connsiteX11" fmla="*/ 64110 w 154698"/>
                  <a:gd name="connsiteY11" fmla="*/ 181 h 147722"/>
                  <a:gd name="connsiteX12" fmla="*/ 67824 w 154698"/>
                  <a:gd name="connsiteY12" fmla="*/ 5514 h 147722"/>
                  <a:gd name="connsiteX13" fmla="*/ 58299 w 154698"/>
                  <a:gd name="connsiteY13" fmla="*/ 114766 h 147722"/>
                  <a:gd name="connsiteX14" fmla="*/ 76587 w 154698"/>
                  <a:gd name="connsiteY14" fmla="*/ 76000 h 147722"/>
                  <a:gd name="connsiteX15" fmla="*/ 81731 w 154698"/>
                  <a:gd name="connsiteY15" fmla="*/ 73142 h 147722"/>
                  <a:gd name="connsiteX16" fmla="*/ 86112 w 154698"/>
                  <a:gd name="connsiteY16" fmla="*/ 77142 h 147722"/>
                  <a:gd name="connsiteX17" fmla="*/ 92208 w 154698"/>
                  <a:gd name="connsiteY17" fmla="*/ 104765 h 147722"/>
                  <a:gd name="connsiteX18" fmla="*/ 122879 w 154698"/>
                  <a:gd name="connsiteY18" fmla="*/ 42757 h 147722"/>
                  <a:gd name="connsiteX19" fmla="*/ 128689 w 154698"/>
                  <a:gd name="connsiteY19" fmla="*/ 40090 h 147722"/>
                  <a:gd name="connsiteX20" fmla="*/ 132594 w 154698"/>
                  <a:gd name="connsiteY20" fmla="*/ 45138 h 147722"/>
                  <a:gd name="connsiteX21" fmla="*/ 131642 w 154698"/>
                  <a:gd name="connsiteY21" fmla="*/ 94288 h 147722"/>
                  <a:gd name="connsiteX22" fmla="*/ 150501 w 154698"/>
                  <a:gd name="connsiteY22" fmla="*/ 97621 h 147722"/>
                  <a:gd name="connsiteX23" fmla="*/ 154597 w 154698"/>
                  <a:gd name="connsiteY23" fmla="*/ 103527 h 147722"/>
                  <a:gd name="connsiteX24" fmla="*/ 148692 w 154698"/>
                  <a:gd name="connsiteY24" fmla="*/ 107623 h 147722"/>
                  <a:gd name="connsiteX25" fmla="*/ 125546 w 154698"/>
                  <a:gd name="connsiteY25" fmla="*/ 103527 h 147722"/>
                  <a:gd name="connsiteX26" fmla="*/ 121355 w 154698"/>
                  <a:gd name="connsiteY26" fmla="*/ 98383 h 147722"/>
                  <a:gd name="connsiteX27" fmla="*/ 121926 w 154698"/>
                  <a:gd name="connsiteY27" fmla="*/ 67617 h 147722"/>
                  <a:gd name="connsiteX28" fmla="*/ 94875 w 154698"/>
                  <a:gd name="connsiteY28" fmla="*/ 122196 h 147722"/>
                  <a:gd name="connsiteX29" fmla="*/ 89637 w 154698"/>
                  <a:gd name="connsiteY29" fmla="*/ 124958 h 147722"/>
                  <a:gd name="connsiteX30" fmla="*/ 85255 w 154698"/>
                  <a:gd name="connsiteY30" fmla="*/ 120957 h 147722"/>
                  <a:gd name="connsiteX31" fmla="*/ 79254 w 154698"/>
                  <a:gd name="connsiteY31" fmla="*/ 93811 h 147722"/>
                  <a:gd name="connsiteX32" fmla="*/ 55156 w 154698"/>
                  <a:gd name="connsiteY32" fmla="*/ 144770 h 147722"/>
                  <a:gd name="connsiteX33" fmla="*/ 50870 w 154698"/>
                  <a:gd name="connsiteY33" fmla="*/ 147723 h 14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4698" h="147722">
                    <a:moveTo>
                      <a:pt x="50870" y="147723"/>
                    </a:moveTo>
                    <a:cubicBezTo>
                      <a:pt x="50394" y="147723"/>
                      <a:pt x="50013" y="147627"/>
                      <a:pt x="49536" y="147532"/>
                    </a:cubicBezTo>
                    <a:cubicBezTo>
                      <a:pt x="47155" y="146865"/>
                      <a:pt x="45536" y="144579"/>
                      <a:pt x="45822" y="142198"/>
                    </a:cubicBezTo>
                    <a:lnTo>
                      <a:pt x="55347" y="33232"/>
                    </a:lnTo>
                    <a:lnTo>
                      <a:pt x="32201" y="82572"/>
                    </a:lnTo>
                    <a:cubicBezTo>
                      <a:pt x="31248" y="84667"/>
                      <a:pt x="28962" y="85810"/>
                      <a:pt x="26676" y="85429"/>
                    </a:cubicBezTo>
                    <a:lnTo>
                      <a:pt x="4197" y="81429"/>
                    </a:lnTo>
                    <a:cubicBezTo>
                      <a:pt x="1435" y="80952"/>
                      <a:pt x="-470" y="78285"/>
                      <a:pt x="102" y="75523"/>
                    </a:cubicBezTo>
                    <a:cubicBezTo>
                      <a:pt x="578" y="72761"/>
                      <a:pt x="3245" y="70856"/>
                      <a:pt x="6007" y="71427"/>
                    </a:cubicBezTo>
                    <a:lnTo>
                      <a:pt x="24581" y="74761"/>
                    </a:lnTo>
                    <a:lnTo>
                      <a:pt x="58204" y="2943"/>
                    </a:lnTo>
                    <a:cubicBezTo>
                      <a:pt x="59252" y="752"/>
                      <a:pt x="61728" y="-486"/>
                      <a:pt x="64110" y="181"/>
                    </a:cubicBezTo>
                    <a:cubicBezTo>
                      <a:pt x="66491" y="847"/>
                      <a:pt x="68110" y="3038"/>
                      <a:pt x="67824" y="5514"/>
                    </a:cubicBezTo>
                    <a:lnTo>
                      <a:pt x="58299" y="114766"/>
                    </a:lnTo>
                    <a:lnTo>
                      <a:pt x="76587" y="76000"/>
                    </a:lnTo>
                    <a:cubicBezTo>
                      <a:pt x="77540" y="73999"/>
                      <a:pt x="79635" y="72856"/>
                      <a:pt x="81731" y="73142"/>
                    </a:cubicBezTo>
                    <a:cubicBezTo>
                      <a:pt x="83922" y="73428"/>
                      <a:pt x="85636" y="74952"/>
                      <a:pt x="86112" y="77142"/>
                    </a:cubicBezTo>
                    <a:lnTo>
                      <a:pt x="92208" y="104765"/>
                    </a:lnTo>
                    <a:lnTo>
                      <a:pt x="122879" y="42757"/>
                    </a:lnTo>
                    <a:cubicBezTo>
                      <a:pt x="123927" y="40662"/>
                      <a:pt x="126308" y="39519"/>
                      <a:pt x="128689" y="40090"/>
                    </a:cubicBezTo>
                    <a:cubicBezTo>
                      <a:pt x="130975" y="40662"/>
                      <a:pt x="132594" y="42757"/>
                      <a:pt x="132594" y="45138"/>
                    </a:cubicBezTo>
                    <a:lnTo>
                      <a:pt x="131642" y="94288"/>
                    </a:lnTo>
                    <a:lnTo>
                      <a:pt x="150501" y="97621"/>
                    </a:lnTo>
                    <a:cubicBezTo>
                      <a:pt x="153264" y="98098"/>
                      <a:pt x="155169" y="100765"/>
                      <a:pt x="154597" y="103527"/>
                    </a:cubicBezTo>
                    <a:cubicBezTo>
                      <a:pt x="154121" y="106289"/>
                      <a:pt x="151454" y="108194"/>
                      <a:pt x="148692" y="107623"/>
                    </a:cubicBezTo>
                    <a:lnTo>
                      <a:pt x="125546" y="103527"/>
                    </a:lnTo>
                    <a:cubicBezTo>
                      <a:pt x="123069" y="103050"/>
                      <a:pt x="121260" y="100955"/>
                      <a:pt x="121355" y="98383"/>
                    </a:cubicBezTo>
                    <a:lnTo>
                      <a:pt x="121926" y="67617"/>
                    </a:lnTo>
                    <a:lnTo>
                      <a:pt x="94875" y="122196"/>
                    </a:lnTo>
                    <a:cubicBezTo>
                      <a:pt x="93923" y="124101"/>
                      <a:pt x="91827" y="125244"/>
                      <a:pt x="89637" y="124958"/>
                    </a:cubicBezTo>
                    <a:cubicBezTo>
                      <a:pt x="87446" y="124672"/>
                      <a:pt x="85731" y="123148"/>
                      <a:pt x="85255" y="120957"/>
                    </a:cubicBezTo>
                    <a:lnTo>
                      <a:pt x="79254" y="93811"/>
                    </a:lnTo>
                    <a:lnTo>
                      <a:pt x="55156" y="144770"/>
                    </a:lnTo>
                    <a:cubicBezTo>
                      <a:pt x="54585" y="146580"/>
                      <a:pt x="52775" y="147723"/>
                      <a:pt x="50870" y="1477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7ED0F1AB-3372-40BD-9FC0-BA05BB5390C0}"/>
                  </a:ext>
                </a:extLst>
              </p:cNvPr>
              <p:cNvSpPr/>
              <p:nvPr/>
            </p:nvSpPr>
            <p:spPr>
              <a:xfrm>
                <a:off x="6377837" y="1507705"/>
                <a:ext cx="24587" cy="91827"/>
              </a:xfrm>
              <a:custGeom>
                <a:avLst/>
                <a:gdLst>
                  <a:gd name="connsiteX0" fmla="*/ 5054 w 24587"/>
                  <a:gd name="connsiteY0" fmla="*/ 91827 h 91827"/>
                  <a:gd name="connsiteX1" fmla="*/ 4197 w 24587"/>
                  <a:gd name="connsiteY1" fmla="*/ 91732 h 91827"/>
                  <a:gd name="connsiteX2" fmla="*/ 102 w 24587"/>
                  <a:gd name="connsiteY2" fmla="*/ 85827 h 91827"/>
                  <a:gd name="connsiteX3" fmla="*/ 14484 w 24587"/>
                  <a:gd name="connsiteY3" fmla="*/ 4197 h 91827"/>
                  <a:gd name="connsiteX4" fmla="*/ 20390 w 24587"/>
                  <a:gd name="connsiteY4" fmla="*/ 102 h 91827"/>
                  <a:gd name="connsiteX5" fmla="*/ 24486 w 24587"/>
                  <a:gd name="connsiteY5" fmla="*/ 6007 h 91827"/>
                  <a:gd name="connsiteX6" fmla="*/ 10103 w 24587"/>
                  <a:gd name="connsiteY6" fmla="*/ 87636 h 91827"/>
                  <a:gd name="connsiteX7" fmla="*/ 5054 w 24587"/>
                  <a:gd name="connsiteY7" fmla="*/ 91827 h 91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587" h="91827">
                    <a:moveTo>
                      <a:pt x="5054" y="91827"/>
                    </a:moveTo>
                    <a:cubicBezTo>
                      <a:pt x="4769" y="91827"/>
                      <a:pt x="4483" y="91827"/>
                      <a:pt x="4197" y="91732"/>
                    </a:cubicBezTo>
                    <a:cubicBezTo>
                      <a:pt x="1435" y="91256"/>
                      <a:pt x="-470" y="88589"/>
                      <a:pt x="102" y="85827"/>
                    </a:cubicBezTo>
                    <a:lnTo>
                      <a:pt x="14484" y="4197"/>
                    </a:lnTo>
                    <a:cubicBezTo>
                      <a:pt x="14961" y="1435"/>
                      <a:pt x="17628" y="-470"/>
                      <a:pt x="20390" y="102"/>
                    </a:cubicBezTo>
                    <a:cubicBezTo>
                      <a:pt x="23152" y="578"/>
                      <a:pt x="25057" y="3245"/>
                      <a:pt x="24486" y="6007"/>
                    </a:cubicBezTo>
                    <a:lnTo>
                      <a:pt x="10103" y="87636"/>
                    </a:lnTo>
                    <a:cubicBezTo>
                      <a:pt x="9722" y="90113"/>
                      <a:pt x="7531" y="91827"/>
                      <a:pt x="5054" y="918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A607E473-A872-4B48-B1DA-E2BD4889F250}"/>
                  </a:ext>
                </a:extLst>
              </p:cNvPr>
              <p:cNvSpPr/>
              <p:nvPr/>
            </p:nvSpPr>
            <p:spPr>
              <a:xfrm>
                <a:off x="6194694" y="1526984"/>
                <a:ext cx="44734" cy="85503"/>
              </a:xfrm>
              <a:custGeom>
                <a:avLst/>
                <a:gdLst>
                  <a:gd name="connsiteX0" fmla="*/ 39703 w 44734"/>
                  <a:gd name="connsiteY0" fmla="*/ 85503 h 85503"/>
                  <a:gd name="connsiteX1" fmla="*/ 35036 w 44734"/>
                  <a:gd name="connsiteY1" fmla="*/ 82550 h 85503"/>
                  <a:gd name="connsiteX2" fmla="*/ 460 w 44734"/>
                  <a:gd name="connsiteY2" fmla="*/ 7208 h 85503"/>
                  <a:gd name="connsiteX3" fmla="*/ 2936 w 44734"/>
                  <a:gd name="connsiteY3" fmla="*/ 445 h 85503"/>
                  <a:gd name="connsiteX4" fmla="*/ 9699 w 44734"/>
                  <a:gd name="connsiteY4" fmla="*/ 2921 h 85503"/>
                  <a:gd name="connsiteX5" fmla="*/ 44275 w 44734"/>
                  <a:gd name="connsiteY5" fmla="*/ 78264 h 85503"/>
                  <a:gd name="connsiteX6" fmla="*/ 41798 w 44734"/>
                  <a:gd name="connsiteY6" fmla="*/ 85027 h 85503"/>
                  <a:gd name="connsiteX7" fmla="*/ 39703 w 44734"/>
                  <a:gd name="connsiteY7" fmla="*/ 85503 h 8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734" h="85503">
                    <a:moveTo>
                      <a:pt x="39703" y="85503"/>
                    </a:moveTo>
                    <a:cubicBezTo>
                      <a:pt x="37798" y="85503"/>
                      <a:pt x="35893" y="84360"/>
                      <a:pt x="35036" y="82550"/>
                    </a:cubicBezTo>
                    <a:lnTo>
                      <a:pt x="460" y="7208"/>
                    </a:lnTo>
                    <a:cubicBezTo>
                      <a:pt x="-683" y="4636"/>
                      <a:pt x="365" y="1588"/>
                      <a:pt x="2936" y="445"/>
                    </a:cubicBezTo>
                    <a:cubicBezTo>
                      <a:pt x="5508" y="-698"/>
                      <a:pt x="8556" y="445"/>
                      <a:pt x="9699" y="2921"/>
                    </a:cubicBezTo>
                    <a:lnTo>
                      <a:pt x="44275" y="78264"/>
                    </a:lnTo>
                    <a:cubicBezTo>
                      <a:pt x="45418" y="80836"/>
                      <a:pt x="44370" y="83884"/>
                      <a:pt x="41798" y="85027"/>
                    </a:cubicBezTo>
                    <a:cubicBezTo>
                      <a:pt x="41132" y="85313"/>
                      <a:pt x="40370" y="85503"/>
                      <a:pt x="39703" y="855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24B86087-DD5A-4E86-9A96-84F7A3462963}"/>
                  </a:ext>
                </a:extLst>
              </p:cNvPr>
              <p:cNvSpPr/>
              <p:nvPr/>
            </p:nvSpPr>
            <p:spPr>
              <a:xfrm>
                <a:off x="6051680" y="1644653"/>
                <a:ext cx="81400" cy="52606"/>
              </a:xfrm>
              <a:custGeom>
                <a:avLst/>
                <a:gdLst>
                  <a:gd name="connsiteX0" fmla="*/ 76324 w 81400"/>
                  <a:gd name="connsiteY0" fmla="*/ 52606 h 52606"/>
                  <a:gd name="connsiteX1" fmla="*/ 73752 w 81400"/>
                  <a:gd name="connsiteY1" fmla="*/ 51844 h 52606"/>
                  <a:gd name="connsiteX2" fmla="*/ 2505 w 81400"/>
                  <a:gd name="connsiteY2" fmla="*/ 9458 h 52606"/>
                  <a:gd name="connsiteX3" fmla="*/ 695 w 81400"/>
                  <a:gd name="connsiteY3" fmla="*/ 2505 h 52606"/>
                  <a:gd name="connsiteX4" fmla="*/ 7648 w 81400"/>
                  <a:gd name="connsiteY4" fmla="*/ 695 h 52606"/>
                  <a:gd name="connsiteX5" fmla="*/ 78895 w 81400"/>
                  <a:gd name="connsiteY5" fmla="*/ 43081 h 52606"/>
                  <a:gd name="connsiteX6" fmla="*/ 80705 w 81400"/>
                  <a:gd name="connsiteY6" fmla="*/ 50034 h 52606"/>
                  <a:gd name="connsiteX7" fmla="*/ 76324 w 81400"/>
                  <a:gd name="connsiteY7" fmla="*/ 52606 h 52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400" h="52606">
                    <a:moveTo>
                      <a:pt x="76324" y="52606"/>
                    </a:moveTo>
                    <a:cubicBezTo>
                      <a:pt x="75466" y="52606"/>
                      <a:pt x="74514" y="52416"/>
                      <a:pt x="73752" y="51844"/>
                    </a:cubicBezTo>
                    <a:lnTo>
                      <a:pt x="2505" y="9458"/>
                    </a:lnTo>
                    <a:cubicBezTo>
                      <a:pt x="124" y="8029"/>
                      <a:pt x="-734" y="4886"/>
                      <a:pt x="695" y="2505"/>
                    </a:cubicBezTo>
                    <a:cubicBezTo>
                      <a:pt x="2124" y="124"/>
                      <a:pt x="5267" y="-734"/>
                      <a:pt x="7648" y="695"/>
                    </a:cubicBezTo>
                    <a:lnTo>
                      <a:pt x="78895" y="43081"/>
                    </a:lnTo>
                    <a:cubicBezTo>
                      <a:pt x="81277" y="44510"/>
                      <a:pt x="82134" y="47653"/>
                      <a:pt x="80705" y="50034"/>
                    </a:cubicBezTo>
                    <a:cubicBezTo>
                      <a:pt x="79753" y="51749"/>
                      <a:pt x="78038" y="52606"/>
                      <a:pt x="76324" y="526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4CC1584D-B651-460C-BD2F-34DD05FDE545}"/>
                  </a:ext>
                </a:extLst>
              </p:cNvPr>
              <p:cNvSpPr/>
              <p:nvPr/>
            </p:nvSpPr>
            <p:spPr>
              <a:xfrm>
                <a:off x="6010167" y="1813080"/>
                <a:ext cx="92892" cy="15910"/>
              </a:xfrm>
              <a:custGeom>
                <a:avLst/>
                <a:gdLst>
                  <a:gd name="connsiteX0" fmla="*/ 5060 w 92892"/>
                  <a:gd name="connsiteY0" fmla="*/ 15910 h 15910"/>
                  <a:gd name="connsiteX1" fmla="*/ 12 w 92892"/>
                  <a:gd name="connsiteY1" fmla="*/ 11148 h 15910"/>
                  <a:gd name="connsiteX2" fmla="*/ 4775 w 92892"/>
                  <a:gd name="connsiteY2" fmla="*/ 5718 h 15910"/>
                  <a:gd name="connsiteX3" fmla="*/ 87451 w 92892"/>
                  <a:gd name="connsiteY3" fmla="*/ 3 h 15910"/>
                  <a:gd name="connsiteX4" fmla="*/ 92881 w 92892"/>
                  <a:gd name="connsiteY4" fmla="*/ 4766 h 15910"/>
                  <a:gd name="connsiteX5" fmla="*/ 88118 w 92892"/>
                  <a:gd name="connsiteY5" fmla="*/ 10195 h 15910"/>
                  <a:gd name="connsiteX6" fmla="*/ 5441 w 92892"/>
                  <a:gd name="connsiteY6" fmla="*/ 15910 h 15910"/>
                  <a:gd name="connsiteX7" fmla="*/ 5060 w 92892"/>
                  <a:gd name="connsiteY7" fmla="*/ 15910 h 1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2892" h="15910">
                    <a:moveTo>
                      <a:pt x="5060" y="15910"/>
                    </a:moveTo>
                    <a:cubicBezTo>
                      <a:pt x="2393" y="15910"/>
                      <a:pt x="202" y="13815"/>
                      <a:pt x="12" y="11148"/>
                    </a:cubicBezTo>
                    <a:cubicBezTo>
                      <a:pt x="-179" y="8385"/>
                      <a:pt x="1917" y="5909"/>
                      <a:pt x="4775" y="5718"/>
                    </a:cubicBezTo>
                    <a:lnTo>
                      <a:pt x="87451" y="3"/>
                    </a:lnTo>
                    <a:cubicBezTo>
                      <a:pt x="90214" y="-92"/>
                      <a:pt x="92690" y="1908"/>
                      <a:pt x="92881" y="4766"/>
                    </a:cubicBezTo>
                    <a:cubicBezTo>
                      <a:pt x="93071" y="7528"/>
                      <a:pt x="90976" y="10005"/>
                      <a:pt x="88118" y="10195"/>
                    </a:cubicBezTo>
                    <a:lnTo>
                      <a:pt x="5441" y="15910"/>
                    </a:lnTo>
                    <a:cubicBezTo>
                      <a:pt x="5346" y="15910"/>
                      <a:pt x="5155" y="15910"/>
                      <a:pt x="5060" y="159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8EE68ABB-7114-4B2A-88C3-B91CAAA0E06F}"/>
                  </a:ext>
                </a:extLst>
              </p:cNvPr>
              <p:cNvSpPr/>
              <p:nvPr/>
            </p:nvSpPr>
            <p:spPr>
              <a:xfrm>
                <a:off x="6510456" y="1592984"/>
                <a:ext cx="68532" cy="69127"/>
              </a:xfrm>
              <a:custGeom>
                <a:avLst/>
                <a:gdLst>
                  <a:gd name="connsiteX0" fmla="*/ 5120 w 68532"/>
                  <a:gd name="connsiteY0" fmla="*/ 69128 h 69127"/>
                  <a:gd name="connsiteX1" fmla="*/ 1500 w 68532"/>
                  <a:gd name="connsiteY1" fmla="*/ 67699 h 69127"/>
                  <a:gd name="connsiteX2" fmla="*/ 1500 w 68532"/>
                  <a:gd name="connsiteY2" fmla="*/ 60460 h 69127"/>
                  <a:gd name="connsiteX3" fmla="*/ 59793 w 68532"/>
                  <a:gd name="connsiteY3" fmla="*/ 1500 h 69127"/>
                  <a:gd name="connsiteX4" fmla="*/ 67032 w 68532"/>
                  <a:gd name="connsiteY4" fmla="*/ 1500 h 69127"/>
                  <a:gd name="connsiteX5" fmla="*/ 67032 w 68532"/>
                  <a:gd name="connsiteY5" fmla="*/ 8739 h 69127"/>
                  <a:gd name="connsiteX6" fmla="*/ 8739 w 68532"/>
                  <a:gd name="connsiteY6" fmla="*/ 67699 h 69127"/>
                  <a:gd name="connsiteX7" fmla="*/ 5120 w 68532"/>
                  <a:gd name="connsiteY7" fmla="*/ 69128 h 69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532" h="69127">
                    <a:moveTo>
                      <a:pt x="5120" y="69128"/>
                    </a:moveTo>
                    <a:cubicBezTo>
                      <a:pt x="3786" y="69128"/>
                      <a:pt x="2548" y="68651"/>
                      <a:pt x="1500" y="67699"/>
                    </a:cubicBezTo>
                    <a:cubicBezTo>
                      <a:pt x="-500" y="65699"/>
                      <a:pt x="-500" y="62460"/>
                      <a:pt x="1500" y="60460"/>
                    </a:cubicBezTo>
                    <a:lnTo>
                      <a:pt x="59793" y="1500"/>
                    </a:lnTo>
                    <a:cubicBezTo>
                      <a:pt x="61793" y="-500"/>
                      <a:pt x="65032" y="-500"/>
                      <a:pt x="67032" y="1500"/>
                    </a:cubicBezTo>
                    <a:cubicBezTo>
                      <a:pt x="69033" y="3500"/>
                      <a:pt x="69033" y="6739"/>
                      <a:pt x="67032" y="8739"/>
                    </a:cubicBezTo>
                    <a:lnTo>
                      <a:pt x="8739" y="67699"/>
                    </a:lnTo>
                    <a:cubicBezTo>
                      <a:pt x="7787" y="68651"/>
                      <a:pt x="6453" y="69128"/>
                      <a:pt x="5120" y="691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C2D13DDC-63C2-43E1-8CA9-78D44DF6D042}"/>
                  </a:ext>
                </a:extLst>
              </p:cNvPr>
              <p:cNvSpPr/>
              <p:nvPr/>
            </p:nvSpPr>
            <p:spPr>
              <a:xfrm>
                <a:off x="6581317" y="1752714"/>
                <a:ext cx="91687" cy="25602"/>
              </a:xfrm>
              <a:custGeom>
                <a:avLst/>
                <a:gdLst>
                  <a:gd name="connsiteX0" fmla="*/ 5124 w 91687"/>
                  <a:gd name="connsiteY0" fmla="*/ 25603 h 25602"/>
                  <a:gd name="connsiteX1" fmla="*/ 76 w 91687"/>
                  <a:gd name="connsiteY1" fmla="*/ 21412 h 25602"/>
                  <a:gd name="connsiteX2" fmla="*/ 4172 w 91687"/>
                  <a:gd name="connsiteY2" fmla="*/ 15411 h 25602"/>
                  <a:gd name="connsiteX3" fmla="*/ 85611 w 91687"/>
                  <a:gd name="connsiteY3" fmla="*/ 76 h 25602"/>
                  <a:gd name="connsiteX4" fmla="*/ 91611 w 91687"/>
                  <a:gd name="connsiteY4" fmla="*/ 4172 h 25602"/>
                  <a:gd name="connsiteX5" fmla="*/ 87516 w 91687"/>
                  <a:gd name="connsiteY5" fmla="*/ 10173 h 25602"/>
                  <a:gd name="connsiteX6" fmla="*/ 6077 w 91687"/>
                  <a:gd name="connsiteY6" fmla="*/ 25508 h 25602"/>
                  <a:gd name="connsiteX7" fmla="*/ 5124 w 91687"/>
                  <a:gd name="connsiteY7" fmla="*/ 25603 h 25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687" h="25602">
                    <a:moveTo>
                      <a:pt x="5124" y="25603"/>
                    </a:moveTo>
                    <a:cubicBezTo>
                      <a:pt x="2743" y="25603"/>
                      <a:pt x="552" y="23888"/>
                      <a:pt x="76" y="21412"/>
                    </a:cubicBezTo>
                    <a:cubicBezTo>
                      <a:pt x="-400" y="18650"/>
                      <a:pt x="1410" y="15983"/>
                      <a:pt x="4172" y="15411"/>
                    </a:cubicBezTo>
                    <a:lnTo>
                      <a:pt x="85611" y="76"/>
                    </a:lnTo>
                    <a:cubicBezTo>
                      <a:pt x="88373" y="-400"/>
                      <a:pt x="91040" y="1409"/>
                      <a:pt x="91611" y="4172"/>
                    </a:cubicBezTo>
                    <a:cubicBezTo>
                      <a:pt x="92087" y="6934"/>
                      <a:pt x="90278" y="9601"/>
                      <a:pt x="87516" y="10173"/>
                    </a:cubicBezTo>
                    <a:lnTo>
                      <a:pt x="6077" y="25508"/>
                    </a:lnTo>
                    <a:cubicBezTo>
                      <a:pt x="5791" y="25508"/>
                      <a:pt x="5505" y="25603"/>
                      <a:pt x="5124" y="256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A5032E01-A1D3-459F-A8F8-3BBABBE690A4}"/>
                  </a:ext>
                </a:extLst>
              </p:cNvPr>
              <p:cNvSpPr/>
              <p:nvPr/>
            </p:nvSpPr>
            <p:spPr>
              <a:xfrm>
                <a:off x="6566377" y="1896651"/>
                <a:ext cx="85944" cy="43972"/>
              </a:xfrm>
              <a:custGeom>
                <a:avLst/>
                <a:gdLst>
                  <a:gd name="connsiteX0" fmla="*/ 80834 w 85944"/>
                  <a:gd name="connsiteY0" fmla="*/ 43972 h 43972"/>
                  <a:gd name="connsiteX1" fmla="*/ 78739 w 85944"/>
                  <a:gd name="connsiteY1" fmla="*/ 43496 h 43972"/>
                  <a:gd name="connsiteX2" fmla="*/ 3015 w 85944"/>
                  <a:gd name="connsiteY2" fmla="*/ 9778 h 43972"/>
                  <a:gd name="connsiteX3" fmla="*/ 443 w 85944"/>
                  <a:gd name="connsiteY3" fmla="*/ 3015 h 43972"/>
                  <a:gd name="connsiteX4" fmla="*/ 7206 w 85944"/>
                  <a:gd name="connsiteY4" fmla="*/ 443 h 43972"/>
                  <a:gd name="connsiteX5" fmla="*/ 82930 w 85944"/>
                  <a:gd name="connsiteY5" fmla="*/ 34162 h 43972"/>
                  <a:gd name="connsiteX6" fmla="*/ 85501 w 85944"/>
                  <a:gd name="connsiteY6" fmla="*/ 40924 h 43972"/>
                  <a:gd name="connsiteX7" fmla="*/ 80834 w 85944"/>
                  <a:gd name="connsiteY7" fmla="*/ 43972 h 43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944" h="43972">
                    <a:moveTo>
                      <a:pt x="80834" y="43972"/>
                    </a:moveTo>
                    <a:cubicBezTo>
                      <a:pt x="80167" y="43972"/>
                      <a:pt x="79405" y="43877"/>
                      <a:pt x="78739" y="43496"/>
                    </a:cubicBezTo>
                    <a:lnTo>
                      <a:pt x="3015" y="9778"/>
                    </a:lnTo>
                    <a:cubicBezTo>
                      <a:pt x="443" y="8635"/>
                      <a:pt x="-700" y="5587"/>
                      <a:pt x="443" y="3015"/>
                    </a:cubicBezTo>
                    <a:cubicBezTo>
                      <a:pt x="1586" y="443"/>
                      <a:pt x="4634" y="-700"/>
                      <a:pt x="7206" y="443"/>
                    </a:cubicBezTo>
                    <a:lnTo>
                      <a:pt x="82930" y="34162"/>
                    </a:lnTo>
                    <a:cubicBezTo>
                      <a:pt x="85501" y="35305"/>
                      <a:pt x="86644" y="38353"/>
                      <a:pt x="85501" y="40924"/>
                    </a:cubicBezTo>
                    <a:cubicBezTo>
                      <a:pt x="84644" y="42925"/>
                      <a:pt x="82834" y="43972"/>
                      <a:pt x="80834" y="439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aphic 1">
              <a:extLst>
                <a:ext uri="{FF2B5EF4-FFF2-40B4-BE49-F238E27FC236}">
                  <a16:creationId xmlns:a16="http://schemas.microsoft.com/office/drawing/2014/main" id="{418DE307-E739-49F9-A260-396DD2EC50AD}"/>
                </a:ext>
              </a:extLst>
            </p:cNvPr>
            <p:cNvGrpSpPr/>
            <p:nvPr userDrawn="1"/>
          </p:nvGrpSpPr>
          <p:grpSpPr>
            <a:xfrm>
              <a:off x="5394132" y="1301080"/>
              <a:ext cx="533729" cy="754893"/>
              <a:chOff x="5445309" y="4658830"/>
              <a:chExt cx="533729" cy="754893"/>
            </a:xfrm>
            <a:grpFill/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BB7BDFC3-9C48-419D-8833-4D256E1BECE4}"/>
                  </a:ext>
                </a:extLst>
              </p:cNvPr>
              <p:cNvSpPr/>
              <p:nvPr/>
            </p:nvSpPr>
            <p:spPr>
              <a:xfrm>
                <a:off x="5445309" y="4658830"/>
                <a:ext cx="489850" cy="489813"/>
              </a:xfrm>
              <a:custGeom>
                <a:avLst/>
                <a:gdLst>
                  <a:gd name="connsiteX0" fmla="*/ 260261 w 489850"/>
                  <a:gd name="connsiteY0" fmla="*/ 489813 h 489813"/>
                  <a:gd name="connsiteX1" fmla="*/ 224828 w 489850"/>
                  <a:gd name="connsiteY1" fmla="*/ 480288 h 489813"/>
                  <a:gd name="connsiteX2" fmla="*/ 202349 w 489850"/>
                  <a:gd name="connsiteY2" fmla="*/ 472573 h 489813"/>
                  <a:gd name="connsiteX3" fmla="*/ 186061 w 489850"/>
                  <a:gd name="connsiteY3" fmla="*/ 471335 h 489813"/>
                  <a:gd name="connsiteX4" fmla="*/ 177584 w 489850"/>
                  <a:gd name="connsiteY4" fmla="*/ 471430 h 489813"/>
                  <a:gd name="connsiteX5" fmla="*/ 169011 w 489850"/>
                  <a:gd name="connsiteY5" fmla="*/ 471525 h 489813"/>
                  <a:gd name="connsiteX6" fmla="*/ 138817 w 489850"/>
                  <a:gd name="connsiteY6" fmla="*/ 466286 h 489813"/>
                  <a:gd name="connsiteX7" fmla="*/ 110242 w 489850"/>
                  <a:gd name="connsiteY7" fmla="*/ 438950 h 489813"/>
                  <a:gd name="connsiteX8" fmla="*/ 94240 w 489850"/>
                  <a:gd name="connsiteY8" fmla="*/ 420662 h 489813"/>
                  <a:gd name="connsiteX9" fmla="*/ 73666 w 489850"/>
                  <a:gd name="connsiteY9" fmla="*/ 407612 h 489813"/>
                  <a:gd name="connsiteX10" fmla="*/ 42329 w 489850"/>
                  <a:gd name="connsiteY10" fmla="*/ 383514 h 489813"/>
                  <a:gd name="connsiteX11" fmla="*/ 31280 w 489850"/>
                  <a:gd name="connsiteY11" fmla="*/ 345986 h 489813"/>
                  <a:gd name="connsiteX12" fmla="*/ 26422 w 489850"/>
                  <a:gd name="connsiteY12" fmla="*/ 321792 h 489813"/>
                  <a:gd name="connsiteX13" fmla="*/ 15373 w 489850"/>
                  <a:gd name="connsiteY13" fmla="*/ 300742 h 489813"/>
                  <a:gd name="connsiteX14" fmla="*/ 133 w 489850"/>
                  <a:gd name="connsiteY14" fmla="*/ 263690 h 489813"/>
                  <a:gd name="connsiteX15" fmla="*/ 9563 w 489850"/>
                  <a:gd name="connsiteY15" fmla="*/ 224732 h 489813"/>
                  <a:gd name="connsiteX16" fmla="*/ 17278 w 489850"/>
                  <a:gd name="connsiteY16" fmla="*/ 202253 h 489813"/>
                  <a:gd name="connsiteX17" fmla="*/ 18326 w 489850"/>
                  <a:gd name="connsiteY17" fmla="*/ 177584 h 489813"/>
                  <a:gd name="connsiteX18" fmla="*/ 23469 w 489850"/>
                  <a:gd name="connsiteY18" fmla="*/ 138817 h 489813"/>
                  <a:gd name="connsiteX19" fmla="*/ 50711 w 489850"/>
                  <a:gd name="connsiteY19" fmla="*/ 110242 h 489813"/>
                  <a:gd name="connsiteX20" fmla="*/ 69094 w 489850"/>
                  <a:gd name="connsiteY20" fmla="*/ 94240 h 489813"/>
                  <a:gd name="connsiteX21" fmla="*/ 82143 w 489850"/>
                  <a:gd name="connsiteY21" fmla="*/ 73666 h 489813"/>
                  <a:gd name="connsiteX22" fmla="*/ 106241 w 489850"/>
                  <a:gd name="connsiteY22" fmla="*/ 42329 h 489813"/>
                  <a:gd name="connsiteX23" fmla="*/ 143770 w 489850"/>
                  <a:gd name="connsiteY23" fmla="*/ 31280 h 489813"/>
                  <a:gd name="connsiteX24" fmla="*/ 167964 w 489850"/>
                  <a:gd name="connsiteY24" fmla="*/ 26422 h 489813"/>
                  <a:gd name="connsiteX25" fmla="*/ 189014 w 489850"/>
                  <a:gd name="connsiteY25" fmla="*/ 15373 h 489813"/>
                  <a:gd name="connsiteX26" fmla="*/ 226066 w 489850"/>
                  <a:gd name="connsiteY26" fmla="*/ 133 h 489813"/>
                  <a:gd name="connsiteX27" fmla="*/ 265023 w 489850"/>
                  <a:gd name="connsiteY27" fmla="*/ 9563 h 489813"/>
                  <a:gd name="connsiteX28" fmla="*/ 287502 w 489850"/>
                  <a:gd name="connsiteY28" fmla="*/ 17278 h 489813"/>
                  <a:gd name="connsiteX29" fmla="*/ 303790 w 489850"/>
                  <a:gd name="connsiteY29" fmla="*/ 18516 h 489813"/>
                  <a:gd name="connsiteX30" fmla="*/ 312267 w 489850"/>
                  <a:gd name="connsiteY30" fmla="*/ 18421 h 489813"/>
                  <a:gd name="connsiteX31" fmla="*/ 320840 w 489850"/>
                  <a:gd name="connsiteY31" fmla="*/ 18326 h 489813"/>
                  <a:gd name="connsiteX32" fmla="*/ 351034 w 489850"/>
                  <a:gd name="connsiteY32" fmla="*/ 23660 h 489813"/>
                  <a:gd name="connsiteX33" fmla="*/ 379609 w 489850"/>
                  <a:gd name="connsiteY33" fmla="*/ 50901 h 489813"/>
                  <a:gd name="connsiteX34" fmla="*/ 395611 w 489850"/>
                  <a:gd name="connsiteY34" fmla="*/ 69189 h 489813"/>
                  <a:gd name="connsiteX35" fmla="*/ 416185 w 489850"/>
                  <a:gd name="connsiteY35" fmla="*/ 82238 h 489813"/>
                  <a:gd name="connsiteX36" fmla="*/ 447522 w 489850"/>
                  <a:gd name="connsiteY36" fmla="*/ 106337 h 489813"/>
                  <a:gd name="connsiteX37" fmla="*/ 458571 w 489850"/>
                  <a:gd name="connsiteY37" fmla="*/ 143865 h 489813"/>
                  <a:gd name="connsiteX38" fmla="*/ 463429 w 489850"/>
                  <a:gd name="connsiteY38" fmla="*/ 168059 h 489813"/>
                  <a:gd name="connsiteX39" fmla="*/ 474478 w 489850"/>
                  <a:gd name="connsiteY39" fmla="*/ 189109 h 489813"/>
                  <a:gd name="connsiteX40" fmla="*/ 489718 w 489850"/>
                  <a:gd name="connsiteY40" fmla="*/ 226161 h 489813"/>
                  <a:gd name="connsiteX41" fmla="*/ 480288 w 489850"/>
                  <a:gd name="connsiteY41" fmla="*/ 265119 h 489813"/>
                  <a:gd name="connsiteX42" fmla="*/ 472573 w 489850"/>
                  <a:gd name="connsiteY42" fmla="*/ 287597 h 489813"/>
                  <a:gd name="connsiteX43" fmla="*/ 471525 w 489850"/>
                  <a:gd name="connsiteY43" fmla="*/ 312267 h 489813"/>
                  <a:gd name="connsiteX44" fmla="*/ 466382 w 489850"/>
                  <a:gd name="connsiteY44" fmla="*/ 351034 h 489813"/>
                  <a:gd name="connsiteX45" fmla="*/ 439140 w 489850"/>
                  <a:gd name="connsiteY45" fmla="*/ 379609 h 489813"/>
                  <a:gd name="connsiteX46" fmla="*/ 420852 w 489850"/>
                  <a:gd name="connsiteY46" fmla="*/ 395611 h 489813"/>
                  <a:gd name="connsiteX47" fmla="*/ 407803 w 489850"/>
                  <a:gd name="connsiteY47" fmla="*/ 416185 h 489813"/>
                  <a:gd name="connsiteX48" fmla="*/ 383705 w 489850"/>
                  <a:gd name="connsiteY48" fmla="*/ 447522 h 489813"/>
                  <a:gd name="connsiteX49" fmla="*/ 346176 w 489850"/>
                  <a:gd name="connsiteY49" fmla="*/ 458571 h 489813"/>
                  <a:gd name="connsiteX50" fmla="*/ 321983 w 489850"/>
                  <a:gd name="connsiteY50" fmla="*/ 463429 h 489813"/>
                  <a:gd name="connsiteX51" fmla="*/ 300932 w 489850"/>
                  <a:gd name="connsiteY51" fmla="*/ 474478 h 489813"/>
                  <a:gd name="connsiteX52" fmla="*/ 263880 w 489850"/>
                  <a:gd name="connsiteY52" fmla="*/ 489718 h 489813"/>
                  <a:gd name="connsiteX53" fmla="*/ 260261 w 489850"/>
                  <a:gd name="connsiteY53" fmla="*/ 489813 h 489813"/>
                  <a:gd name="connsiteX54" fmla="*/ 186156 w 489850"/>
                  <a:gd name="connsiteY54" fmla="*/ 461143 h 489813"/>
                  <a:gd name="connsiteX55" fmla="*/ 204349 w 489850"/>
                  <a:gd name="connsiteY55" fmla="*/ 462572 h 489813"/>
                  <a:gd name="connsiteX56" fmla="*/ 228923 w 489850"/>
                  <a:gd name="connsiteY56" fmla="*/ 470858 h 489813"/>
                  <a:gd name="connsiteX57" fmla="*/ 263214 w 489850"/>
                  <a:gd name="connsiteY57" fmla="*/ 479526 h 489813"/>
                  <a:gd name="connsiteX58" fmla="*/ 295694 w 489850"/>
                  <a:gd name="connsiteY58" fmla="*/ 465715 h 489813"/>
                  <a:gd name="connsiteX59" fmla="*/ 318649 w 489850"/>
                  <a:gd name="connsiteY59" fmla="*/ 453713 h 489813"/>
                  <a:gd name="connsiteX60" fmla="*/ 344938 w 489850"/>
                  <a:gd name="connsiteY60" fmla="*/ 448379 h 489813"/>
                  <a:gd name="connsiteX61" fmla="*/ 378085 w 489850"/>
                  <a:gd name="connsiteY61" fmla="*/ 439045 h 489813"/>
                  <a:gd name="connsiteX62" fmla="*/ 398945 w 489850"/>
                  <a:gd name="connsiteY62" fmla="*/ 411232 h 489813"/>
                  <a:gd name="connsiteX63" fmla="*/ 413232 w 489850"/>
                  <a:gd name="connsiteY63" fmla="*/ 388944 h 489813"/>
                  <a:gd name="connsiteX64" fmla="*/ 433139 w 489850"/>
                  <a:gd name="connsiteY64" fmla="*/ 371417 h 489813"/>
                  <a:gd name="connsiteX65" fmla="*/ 457428 w 489850"/>
                  <a:gd name="connsiteY65" fmla="*/ 346557 h 489813"/>
                  <a:gd name="connsiteX66" fmla="*/ 461619 w 489850"/>
                  <a:gd name="connsiteY66" fmla="*/ 312362 h 489813"/>
                  <a:gd name="connsiteX67" fmla="*/ 462857 w 489850"/>
                  <a:gd name="connsiteY67" fmla="*/ 285597 h 489813"/>
                  <a:gd name="connsiteX68" fmla="*/ 471144 w 489850"/>
                  <a:gd name="connsiteY68" fmla="*/ 261023 h 489813"/>
                  <a:gd name="connsiteX69" fmla="*/ 479812 w 489850"/>
                  <a:gd name="connsiteY69" fmla="*/ 226733 h 489813"/>
                  <a:gd name="connsiteX70" fmla="*/ 466001 w 489850"/>
                  <a:gd name="connsiteY70" fmla="*/ 194252 h 489813"/>
                  <a:gd name="connsiteX71" fmla="*/ 453999 w 489850"/>
                  <a:gd name="connsiteY71" fmla="*/ 171297 h 489813"/>
                  <a:gd name="connsiteX72" fmla="*/ 448665 w 489850"/>
                  <a:gd name="connsiteY72" fmla="*/ 145008 h 489813"/>
                  <a:gd name="connsiteX73" fmla="*/ 439331 w 489850"/>
                  <a:gd name="connsiteY73" fmla="*/ 111861 h 489813"/>
                  <a:gd name="connsiteX74" fmla="*/ 411518 w 489850"/>
                  <a:gd name="connsiteY74" fmla="*/ 91002 h 489813"/>
                  <a:gd name="connsiteX75" fmla="*/ 389229 w 489850"/>
                  <a:gd name="connsiteY75" fmla="*/ 76714 h 489813"/>
                  <a:gd name="connsiteX76" fmla="*/ 371703 w 489850"/>
                  <a:gd name="connsiteY76" fmla="*/ 56807 h 489813"/>
                  <a:gd name="connsiteX77" fmla="*/ 346843 w 489850"/>
                  <a:gd name="connsiteY77" fmla="*/ 32518 h 489813"/>
                  <a:gd name="connsiteX78" fmla="*/ 312648 w 489850"/>
                  <a:gd name="connsiteY78" fmla="*/ 28327 h 489813"/>
                  <a:gd name="connsiteX79" fmla="*/ 303981 w 489850"/>
                  <a:gd name="connsiteY79" fmla="*/ 28422 h 489813"/>
                  <a:gd name="connsiteX80" fmla="*/ 285883 w 489850"/>
                  <a:gd name="connsiteY80" fmla="*/ 27089 h 489813"/>
                  <a:gd name="connsiteX81" fmla="*/ 261308 w 489850"/>
                  <a:gd name="connsiteY81" fmla="*/ 18802 h 489813"/>
                  <a:gd name="connsiteX82" fmla="*/ 227018 w 489850"/>
                  <a:gd name="connsiteY82" fmla="*/ 10134 h 489813"/>
                  <a:gd name="connsiteX83" fmla="*/ 194538 w 489850"/>
                  <a:gd name="connsiteY83" fmla="*/ 23945 h 489813"/>
                  <a:gd name="connsiteX84" fmla="*/ 171583 w 489850"/>
                  <a:gd name="connsiteY84" fmla="*/ 35947 h 489813"/>
                  <a:gd name="connsiteX85" fmla="*/ 145294 w 489850"/>
                  <a:gd name="connsiteY85" fmla="*/ 41281 h 489813"/>
                  <a:gd name="connsiteX86" fmla="*/ 112147 w 489850"/>
                  <a:gd name="connsiteY86" fmla="*/ 50615 h 489813"/>
                  <a:gd name="connsiteX87" fmla="*/ 91287 w 489850"/>
                  <a:gd name="connsiteY87" fmla="*/ 78428 h 489813"/>
                  <a:gd name="connsiteX88" fmla="*/ 77000 w 489850"/>
                  <a:gd name="connsiteY88" fmla="*/ 100717 h 489813"/>
                  <a:gd name="connsiteX89" fmla="*/ 57092 w 489850"/>
                  <a:gd name="connsiteY89" fmla="*/ 118243 h 489813"/>
                  <a:gd name="connsiteX90" fmla="*/ 32804 w 489850"/>
                  <a:gd name="connsiteY90" fmla="*/ 143103 h 489813"/>
                  <a:gd name="connsiteX91" fmla="*/ 28613 w 489850"/>
                  <a:gd name="connsiteY91" fmla="*/ 177298 h 489813"/>
                  <a:gd name="connsiteX92" fmla="*/ 27374 w 489850"/>
                  <a:gd name="connsiteY92" fmla="*/ 204063 h 489813"/>
                  <a:gd name="connsiteX93" fmla="*/ 19088 w 489850"/>
                  <a:gd name="connsiteY93" fmla="*/ 228638 h 489813"/>
                  <a:gd name="connsiteX94" fmla="*/ 10420 w 489850"/>
                  <a:gd name="connsiteY94" fmla="*/ 262928 h 489813"/>
                  <a:gd name="connsiteX95" fmla="*/ 24231 w 489850"/>
                  <a:gd name="connsiteY95" fmla="*/ 295408 h 489813"/>
                  <a:gd name="connsiteX96" fmla="*/ 36233 w 489850"/>
                  <a:gd name="connsiteY96" fmla="*/ 318363 h 489813"/>
                  <a:gd name="connsiteX97" fmla="*/ 41567 w 489850"/>
                  <a:gd name="connsiteY97" fmla="*/ 344652 h 489813"/>
                  <a:gd name="connsiteX98" fmla="*/ 50901 w 489850"/>
                  <a:gd name="connsiteY98" fmla="*/ 377799 h 489813"/>
                  <a:gd name="connsiteX99" fmla="*/ 78714 w 489850"/>
                  <a:gd name="connsiteY99" fmla="*/ 398659 h 489813"/>
                  <a:gd name="connsiteX100" fmla="*/ 101003 w 489850"/>
                  <a:gd name="connsiteY100" fmla="*/ 412946 h 489813"/>
                  <a:gd name="connsiteX101" fmla="*/ 118529 w 489850"/>
                  <a:gd name="connsiteY101" fmla="*/ 432854 h 489813"/>
                  <a:gd name="connsiteX102" fmla="*/ 143389 w 489850"/>
                  <a:gd name="connsiteY102" fmla="*/ 457142 h 489813"/>
                  <a:gd name="connsiteX103" fmla="*/ 177584 w 489850"/>
                  <a:gd name="connsiteY103" fmla="*/ 461333 h 489813"/>
                  <a:gd name="connsiteX104" fmla="*/ 186156 w 489850"/>
                  <a:gd name="connsiteY104" fmla="*/ 461143 h 489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850" h="489813">
                    <a:moveTo>
                      <a:pt x="260261" y="489813"/>
                    </a:moveTo>
                    <a:cubicBezTo>
                      <a:pt x="247783" y="489813"/>
                      <a:pt x="236162" y="484955"/>
                      <a:pt x="224828" y="480288"/>
                    </a:cubicBezTo>
                    <a:cubicBezTo>
                      <a:pt x="217017" y="477050"/>
                      <a:pt x="209588" y="474002"/>
                      <a:pt x="202349" y="472573"/>
                    </a:cubicBezTo>
                    <a:cubicBezTo>
                      <a:pt x="197872" y="471716"/>
                      <a:pt x="192919" y="471335"/>
                      <a:pt x="186061" y="471335"/>
                    </a:cubicBezTo>
                    <a:cubicBezTo>
                      <a:pt x="183299" y="471335"/>
                      <a:pt x="180441" y="471430"/>
                      <a:pt x="177584" y="471430"/>
                    </a:cubicBezTo>
                    <a:cubicBezTo>
                      <a:pt x="174726" y="471525"/>
                      <a:pt x="171869" y="471525"/>
                      <a:pt x="169011" y="471525"/>
                    </a:cubicBezTo>
                    <a:cubicBezTo>
                      <a:pt x="159486" y="471525"/>
                      <a:pt x="148532" y="470858"/>
                      <a:pt x="138817" y="466286"/>
                    </a:cubicBezTo>
                    <a:cubicBezTo>
                      <a:pt x="126720" y="460476"/>
                      <a:pt x="118338" y="449522"/>
                      <a:pt x="110242" y="438950"/>
                    </a:cubicBezTo>
                    <a:cubicBezTo>
                      <a:pt x="105003" y="432092"/>
                      <a:pt x="100050" y="425615"/>
                      <a:pt x="94240" y="420662"/>
                    </a:cubicBezTo>
                    <a:cubicBezTo>
                      <a:pt x="88430" y="415709"/>
                      <a:pt x="81286" y="411803"/>
                      <a:pt x="73666" y="407612"/>
                    </a:cubicBezTo>
                    <a:cubicBezTo>
                      <a:pt x="62045" y="401231"/>
                      <a:pt x="49949" y="394658"/>
                      <a:pt x="42329" y="383514"/>
                    </a:cubicBezTo>
                    <a:cubicBezTo>
                      <a:pt x="34804" y="372561"/>
                      <a:pt x="33089" y="359035"/>
                      <a:pt x="31280" y="345986"/>
                    </a:cubicBezTo>
                    <a:cubicBezTo>
                      <a:pt x="30137" y="337318"/>
                      <a:pt x="28994" y="329127"/>
                      <a:pt x="26422" y="321792"/>
                    </a:cubicBezTo>
                    <a:cubicBezTo>
                      <a:pt x="23945" y="314839"/>
                      <a:pt x="19754" y="307981"/>
                      <a:pt x="15373" y="300742"/>
                    </a:cubicBezTo>
                    <a:cubicBezTo>
                      <a:pt x="8420" y="289312"/>
                      <a:pt x="1181" y="277501"/>
                      <a:pt x="133" y="263690"/>
                    </a:cubicBezTo>
                    <a:cubicBezTo>
                      <a:pt x="-915" y="249974"/>
                      <a:pt x="4419" y="237115"/>
                      <a:pt x="9563" y="224732"/>
                    </a:cubicBezTo>
                    <a:cubicBezTo>
                      <a:pt x="12801" y="216922"/>
                      <a:pt x="15849" y="209492"/>
                      <a:pt x="17278" y="202253"/>
                    </a:cubicBezTo>
                    <a:cubicBezTo>
                      <a:pt x="18707" y="194538"/>
                      <a:pt x="18516" y="186347"/>
                      <a:pt x="18326" y="177584"/>
                    </a:cubicBezTo>
                    <a:cubicBezTo>
                      <a:pt x="18040" y="164344"/>
                      <a:pt x="17754" y="150723"/>
                      <a:pt x="23469" y="138817"/>
                    </a:cubicBezTo>
                    <a:cubicBezTo>
                      <a:pt x="29279" y="126720"/>
                      <a:pt x="40233" y="118338"/>
                      <a:pt x="50711" y="110242"/>
                    </a:cubicBezTo>
                    <a:cubicBezTo>
                      <a:pt x="57569" y="105003"/>
                      <a:pt x="64046" y="100050"/>
                      <a:pt x="69094" y="94240"/>
                    </a:cubicBezTo>
                    <a:cubicBezTo>
                      <a:pt x="74047" y="88430"/>
                      <a:pt x="77952" y="81286"/>
                      <a:pt x="82143" y="73666"/>
                    </a:cubicBezTo>
                    <a:cubicBezTo>
                      <a:pt x="88525" y="62045"/>
                      <a:pt x="95097" y="49949"/>
                      <a:pt x="106241" y="42329"/>
                    </a:cubicBezTo>
                    <a:cubicBezTo>
                      <a:pt x="117195" y="34804"/>
                      <a:pt x="130721" y="33089"/>
                      <a:pt x="143770" y="31280"/>
                    </a:cubicBezTo>
                    <a:cubicBezTo>
                      <a:pt x="152438" y="30137"/>
                      <a:pt x="160629" y="28994"/>
                      <a:pt x="167964" y="26422"/>
                    </a:cubicBezTo>
                    <a:cubicBezTo>
                      <a:pt x="174917" y="23945"/>
                      <a:pt x="181775" y="19754"/>
                      <a:pt x="189014" y="15373"/>
                    </a:cubicBezTo>
                    <a:cubicBezTo>
                      <a:pt x="200444" y="8420"/>
                      <a:pt x="212255" y="1181"/>
                      <a:pt x="226066" y="133"/>
                    </a:cubicBezTo>
                    <a:cubicBezTo>
                      <a:pt x="239782" y="-915"/>
                      <a:pt x="252641" y="4419"/>
                      <a:pt x="265023" y="9563"/>
                    </a:cubicBezTo>
                    <a:cubicBezTo>
                      <a:pt x="272834" y="12801"/>
                      <a:pt x="280263" y="15849"/>
                      <a:pt x="287502" y="17278"/>
                    </a:cubicBezTo>
                    <a:cubicBezTo>
                      <a:pt x="291979" y="18135"/>
                      <a:pt x="296932" y="18516"/>
                      <a:pt x="303790" y="18516"/>
                    </a:cubicBezTo>
                    <a:cubicBezTo>
                      <a:pt x="306552" y="18516"/>
                      <a:pt x="309410" y="18421"/>
                      <a:pt x="312267" y="18421"/>
                    </a:cubicBezTo>
                    <a:cubicBezTo>
                      <a:pt x="315125" y="18326"/>
                      <a:pt x="317982" y="18326"/>
                      <a:pt x="320840" y="18326"/>
                    </a:cubicBezTo>
                    <a:cubicBezTo>
                      <a:pt x="330365" y="18326"/>
                      <a:pt x="341318" y="18992"/>
                      <a:pt x="351034" y="23660"/>
                    </a:cubicBezTo>
                    <a:cubicBezTo>
                      <a:pt x="363131" y="29470"/>
                      <a:pt x="371513" y="40424"/>
                      <a:pt x="379609" y="50901"/>
                    </a:cubicBezTo>
                    <a:cubicBezTo>
                      <a:pt x="384848" y="57759"/>
                      <a:pt x="389801" y="64236"/>
                      <a:pt x="395611" y="69189"/>
                    </a:cubicBezTo>
                    <a:cubicBezTo>
                      <a:pt x="401421" y="74142"/>
                      <a:pt x="408565" y="78047"/>
                      <a:pt x="416185" y="82238"/>
                    </a:cubicBezTo>
                    <a:cubicBezTo>
                      <a:pt x="427806" y="88620"/>
                      <a:pt x="439902" y="95192"/>
                      <a:pt x="447522" y="106337"/>
                    </a:cubicBezTo>
                    <a:cubicBezTo>
                      <a:pt x="455047" y="117290"/>
                      <a:pt x="456761" y="130816"/>
                      <a:pt x="458571" y="143865"/>
                    </a:cubicBezTo>
                    <a:cubicBezTo>
                      <a:pt x="459714" y="152533"/>
                      <a:pt x="460857" y="160724"/>
                      <a:pt x="463429" y="168059"/>
                    </a:cubicBezTo>
                    <a:cubicBezTo>
                      <a:pt x="465906" y="175012"/>
                      <a:pt x="470096" y="181870"/>
                      <a:pt x="474478" y="189109"/>
                    </a:cubicBezTo>
                    <a:cubicBezTo>
                      <a:pt x="481431" y="200539"/>
                      <a:pt x="488670" y="212350"/>
                      <a:pt x="489718" y="226161"/>
                    </a:cubicBezTo>
                    <a:cubicBezTo>
                      <a:pt x="490766" y="239877"/>
                      <a:pt x="485432" y="252736"/>
                      <a:pt x="480288" y="265119"/>
                    </a:cubicBezTo>
                    <a:cubicBezTo>
                      <a:pt x="477050" y="272929"/>
                      <a:pt x="474002" y="280358"/>
                      <a:pt x="472573" y="287597"/>
                    </a:cubicBezTo>
                    <a:cubicBezTo>
                      <a:pt x="471144" y="295313"/>
                      <a:pt x="471335" y="303504"/>
                      <a:pt x="471525" y="312267"/>
                    </a:cubicBezTo>
                    <a:cubicBezTo>
                      <a:pt x="471811" y="325507"/>
                      <a:pt x="472097" y="339128"/>
                      <a:pt x="466382" y="351034"/>
                    </a:cubicBezTo>
                    <a:cubicBezTo>
                      <a:pt x="460571" y="363131"/>
                      <a:pt x="449618" y="371513"/>
                      <a:pt x="439140" y="379609"/>
                    </a:cubicBezTo>
                    <a:cubicBezTo>
                      <a:pt x="432282" y="384848"/>
                      <a:pt x="425805" y="389801"/>
                      <a:pt x="420852" y="395611"/>
                    </a:cubicBezTo>
                    <a:cubicBezTo>
                      <a:pt x="415899" y="401421"/>
                      <a:pt x="411994" y="408565"/>
                      <a:pt x="407803" y="416185"/>
                    </a:cubicBezTo>
                    <a:cubicBezTo>
                      <a:pt x="401421" y="427901"/>
                      <a:pt x="394849" y="439902"/>
                      <a:pt x="383705" y="447522"/>
                    </a:cubicBezTo>
                    <a:cubicBezTo>
                      <a:pt x="372751" y="455047"/>
                      <a:pt x="359225" y="456857"/>
                      <a:pt x="346176" y="458571"/>
                    </a:cubicBezTo>
                    <a:cubicBezTo>
                      <a:pt x="337508" y="459714"/>
                      <a:pt x="329317" y="460857"/>
                      <a:pt x="321983" y="463429"/>
                    </a:cubicBezTo>
                    <a:cubicBezTo>
                      <a:pt x="315029" y="465905"/>
                      <a:pt x="308171" y="470096"/>
                      <a:pt x="300932" y="474478"/>
                    </a:cubicBezTo>
                    <a:cubicBezTo>
                      <a:pt x="289502" y="481431"/>
                      <a:pt x="277596" y="488670"/>
                      <a:pt x="263880" y="489718"/>
                    </a:cubicBezTo>
                    <a:cubicBezTo>
                      <a:pt x="262642" y="489813"/>
                      <a:pt x="261499" y="489813"/>
                      <a:pt x="260261" y="489813"/>
                    </a:cubicBezTo>
                    <a:close/>
                    <a:moveTo>
                      <a:pt x="186156" y="461143"/>
                    </a:moveTo>
                    <a:cubicBezTo>
                      <a:pt x="193586" y="461143"/>
                      <a:pt x="199205" y="461524"/>
                      <a:pt x="204349" y="462572"/>
                    </a:cubicBezTo>
                    <a:cubicBezTo>
                      <a:pt x="212731" y="464096"/>
                      <a:pt x="220922" y="467525"/>
                      <a:pt x="228923" y="470858"/>
                    </a:cubicBezTo>
                    <a:cubicBezTo>
                      <a:pt x="240163" y="475526"/>
                      <a:pt x="251783" y="480479"/>
                      <a:pt x="263214" y="479526"/>
                    </a:cubicBezTo>
                    <a:cubicBezTo>
                      <a:pt x="274548" y="478669"/>
                      <a:pt x="284835" y="472382"/>
                      <a:pt x="295694" y="465715"/>
                    </a:cubicBezTo>
                    <a:cubicBezTo>
                      <a:pt x="303028" y="461238"/>
                      <a:pt x="310648" y="456571"/>
                      <a:pt x="318649" y="453713"/>
                    </a:cubicBezTo>
                    <a:cubicBezTo>
                      <a:pt x="327031" y="450761"/>
                      <a:pt x="336080" y="449522"/>
                      <a:pt x="344938" y="448379"/>
                    </a:cubicBezTo>
                    <a:cubicBezTo>
                      <a:pt x="357416" y="446760"/>
                      <a:pt x="369131" y="445141"/>
                      <a:pt x="378085" y="439045"/>
                    </a:cubicBezTo>
                    <a:cubicBezTo>
                      <a:pt x="387134" y="432854"/>
                      <a:pt x="392849" y="422376"/>
                      <a:pt x="398945" y="411232"/>
                    </a:cubicBezTo>
                    <a:cubicBezTo>
                      <a:pt x="403136" y="403517"/>
                      <a:pt x="407517" y="395516"/>
                      <a:pt x="413232" y="388944"/>
                    </a:cubicBezTo>
                    <a:cubicBezTo>
                      <a:pt x="418947" y="382276"/>
                      <a:pt x="426091" y="376752"/>
                      <a:pt x="433139" y="371417"/>
                    </a:cubicBezTo>
                    <a:cubicBezTo>
                      <a:pt x="443141" y="363702"/>
                      <a:pt x="452666" y="356463"/>
                      <a:pt x="457428" y="346557"/>
                    </a:cubicBezTo>
                    <a:cubicBezTo>
                      <a:pt x="462095" y="336842"/>
                      <a:pt x="461810" y="324936"/>
                      <a:pt x="461619" y="312362"/>
                    </a:cubicBezTo>
                    <a:cubicBezTo>
                      <a:pt x="461429" y="303504"/>
                      <a:pt x="461238" y="294360"/>
                      <a:pt x="462857" y="285597"/>
                    </a:cubicBezTo>
                    <a:cubicBezTo>
                      <a:pt x="464381" y="277215"/>
                      <a:pt x="467810" y="269024"/>
                      <a:pt x="471144" y="261023"/>
                    </a:cubicBezTo>
                    <a:cubicBezTo>
                      <a:pt x="476002" y="249212"/>
                      <a:pt x="480669" y="238067"/>
                      <a:pt x="479812" y="226733"/>
                    </a:cubicBezTo>
                    <a:cubicBezTo>
                      <a:pt x="478955" y="215398"/>
                      <a:pt x="472668" y="205111"/>
                      <a:pt x="466001" y="194252"/>
                    </a:cubicBezTo>
                    <a:cubicBezTo>
                      <a:pt x="461524" y="186918"/>
                      <a:pt x="456857" y="179298"/>
                      <a:pt x="453999" y="171297"/>
                    </a:cubicBezTo>
                    <a:cubicBezTo>
                      <a:pt x="451046" y="162915"/>
                      <a:pt x="449808" y="153866"/>
                      <a:pt x="448665" y="145008"/>
                    </a:cubicBezTo>
                    <a:cubicBezTo>
                      <a:pt x="447046" y="132530"/>
                      <a:pt x="445427" y="120815"/>
                      <a:pt x="439331" y="111861"/>
                    </a:cubicBezTo>
                    <a:cubicBezTo>
                      <a:pt x="433139" y="102812"/>
                      <a:pt x="422662" y="97097"/>
                      <a:pt x="411518" y="91002"/>
                    </a:cubicBezTo>
                    <a:cubicBezTo>
                      <a:pt x="403802" y="86810"/>
                      <a:pt x="395802" y="82429"/>
                      <a:pt x="389229" y="76714"/>
                    </a:cubicBezTo>
                    <a:cubicBezTo>
                      <a:pt x="382657" y="70999"/>
                      <a:pt x="377037" y="63855"/>
                      <a:pt x="371703" y="56807"/>
                    </a:cubicBezTo>
                    <a:cubicBezTo>
                      <a:pt x="363988" y="46805"/>
                      <a:pt x="356749" y="37280"/>
                      <a:pt x="346843" y="32518"/>
                    </a:cubicBezTo>
                    <a:cubicBezTo>
                      <a:pt x="336556" y="27565"/>
                      <a:pt x="324364" y="28136"/>
                      <a:pt x="312648" y="28327"/>
                    </a:cubicBezTo>
                    <a:cubicBezTo>
                      <a:pt x="309791" y="28422"/>
                      <a:pt x="306838" y="28422"/>
                      <a:pt x="303981" y="28422"/>
                    </a:cubicBezTo>
                    <a:cubicBezTo>
                      <a:pt x="296551" y="28422"/>
                      <a:pt x="290931" y="28041"/>
                      <a:pt x="285883" y="27089"/>
                    </a:cubicBezTo>
                    <a:cubicBezTo>
                      <a:pt x="277501" y="25565"/>
                      <a:pt x="269310" y="22136"/>
                      <a:pt x="261308" y="18802"/>
                    </a:cubicBezTo>
                    <a:cubicBezTo>
                      <a:pt x="250069" y="14135"/>
                      <a:pt x="238448" y="9277"/>
                      <a:pt x="227018" y="10134"/>
                    </a:cubicBezTo>
                    <a:cubicBezTo>
                      <a:pt x="215684" y="10991"/>
                      <a:pt x="205397" y="17278"/>
                      <a:pt x="194538" y="23945"/>
                    </a:cubicBezTo>
                    <a:cubicBezTo>
                      <a:pt x="187204" y="28422"/>
                      <a:pt x="179584" y="33089"/>
                      <a:pt x="171583" y="35947"/>
                    </a:cubicBezTo>
                    <a:cubicBezTo>
                      <a:pt x="163201" y="38900"/>
                      <a:pt x="154152" y="40138"/>
                      <a:pt x="145294" y="41281"/>
                    </a:cubicBezTo>
                    <a:cubicBezTo>
                      <a:pt x="132816" y="42900"/>
                      <a:pt x="121100" y="44519"/>
                      <a:pt x="112147" y="50615"/>
                    </a:cubicBezTo>
                    <a:cubicBezTo>
                      <a:pt x="103098" y="56807"/>
                      <a:pt x="97383" y="67284"/>
                      <a:pt x="91287" y="78428"/>
                    </a:cubicBezTo>
                    <a:cubicBezTo>
                      <a:pt x="87096" y="86144"/>
                      <a:pt x="82715" y="94145"/>
                      <a:pt x="77000" y="100717"/>
                    </a:cubicBezTo>
                    <a:cubicBezTo>
                      <a:pt x="71285" y="107289"/>
                      <a:pt x="64141" y="112909"/>
                      <a:pt x="57092" y="118243"/>
                    </a:cubicBezTo>
                    <a:cubicBezTo>
                      <a:pt x="47091" y="125958"/>
                      <a:pt x="37566" y="133197"/>
                      <a:pt x="32804" y="143103"/>
                    </a:cubicBezTo>
                    <a:cubicBezTo>
                      <a:pt x="28136" y="152819"/>
                      <a:pt x="28422" y="164725"/>
                      <a:pt x="28613" y="177298"/>
                    </a:cubicBezTo>
                    <a:cubicBezTo>
                      <a:pt x="28803" y="186156"/>
                      <a:pt x="28994" y="195300"/>
                      <a:pt x="27374" y="204063"/>
                    </a:cubicBezTo>
                    <a:cubicBezTo>
                      <a:pt x="25850" y="212445"/>
                      <a:pt x="22421" y="220637"/>
                      <a:pt x="19088" y="228638"/>
                    </a:cubicBezTo>
                    <a:cubicBezTo>
                      <a:pt x="14135" y="240449"/>
                      <a:pt x="9563" y="251593"/>
                      <a:pt x="10420" y="262928"/>
                    </a:cubicBezTo>
                    <a:cubicBezTo>
                      <a:pt x="11277" y="274262"/>
                      <a:pt x="17564" y="284549"/>
                      <a:pt x="24231" y="295408"/>
                    </a:cubicBezTo>
                    <a:cubicBezTo>
                      <a:pt x="28708" y="302742"/>
                      <a:pt x="33375" y="310362"/>
                      <a:pt x="36233" y="318363"/>
                    </a:cubicBezTo>
                    <a:cubicBezTo>
                      <a:pt x="39185" y="326745"/>
                      <a:pt x="40424" y="335794"/>
                      <a:pt x="41567" y="344652"/>
                    </a:cubicBezTo>
                    <a:cubicBezTo>
                      <a:pt x="43186" y="357130"/>
                      <a:pt x="44805" y="368846"/>
                      <a:pt x="50901" y="377799"/>
                    </a:cubicBezTo>
                    <a:cubicBezTo>
                      <a:pt x="57092" y="386848"/>
                      <a:pt x="67570" y="392563"/>
                      <a:pt x="78714" y="398659"/>
                    </a:cubicBezTo>
                    <a:cubicBezTo>
                      <a:pt x="86429" y="402850"/>
                      <a:pt x="94430" y="407231"/>
                      <a:pt x="101003" y="412946"/>
                    </a:cubicBezTo>
                    <a:cubicBezTo>
                      <a:pt x="107575" y="418661"/>
                      <a:pt x="113195" y="425805"/>
                      <a:pt x="118529" y="432854"/>
                    </a:cubicBezTo>
                    <a:cubicBezTo>
                      <a:pt x="126244" y="442855"/>
                      <a:pt x="133483" y="452380"/>
                      <a:pt x="143389" y="457142"/>
                    </a:cubicBezTo>
                    <a:cubicBezTo>
                      <a:pt x="153676" y="462095"/>
                      <a:pt x="165868" y="461524"/>
                      <a:pt x="177584" y="461333"/>
                    </a:cubicBezTo>
                    <a:cubicBezTo>
                      <a:pt x="180346" y="461238"/>
                      <a:pt x="183203" y="461143"/>
                      <a:pt x="186156" y="4611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EF515696-5DD5-4EF8-9986-13A2927D156C}"/>
                  </a:ext>
                </a:extLst>
              </p:cNvPr>
              <p:cNvSpPr/>
              <p:nvPr/>
            </p:nvSpPr>
            <p:spPr>
              <a:xfrm>
                <a:off x="5514725" y="4728086"/>
                <a:ext cx="351207" cy="351215"/>
              </a:xfrm>
              <a:custGeom>
                <a:avLst/>
                <a:gdLst>
                  <a:gd name="connsiteX0" fmla="*/ 175413 w 351207"/>
                  <a:gd name="connsiteY0" fmla="*/ 351215 h 351215"/>
                  <a:gd name="connsiteX1" fmla="*/ 534 w 351207"/>
                  <a:gd name="connsiteY1" fmla="*/ 189004 h 351215"/>
                  <a:gd name="connsiteX2" fmla="*/ 42349 w 351207"/>
                  <a:gd name="connsiteY2" fmla="*/ 61274 h 351215"/>
                  <a:gd name="connsiteX3" fmla="*/ 162174 w 351207"/>
                  <a:gd name="connsiteY3" fmla="*/ 505 h 351215"/>
                  <a:gd name="connsiteX4" fmla="*/ 350673 w 351207"/>
                  <a:gd name="connsiteY4" fmla="*/ 162144 h 351215"/>
                  <a:gd name="connsiteX5" fmla="*/ 308859 w 351207"/>
                  <a:gd name="connsiteY5" fmla="*/ 289874 h 351215"/>
                  <a:gd name="connsiteX6" fmla="*/ 189034 w 351207"/>
                  <a:gd name="connsiteY6" fmla="*/ 350644 h 351215"/>
                  <a:gd name="connsiteX7" fmla="*/ 175413 w 351207"/>
                  <a:gd name="connsiteY7" fmla="*/ 351215 h 351215"/>
                  <a:gd name="connsiteX8" fmla="*/ 175794 w 351207"/>
                  <a:gd name="connsiteY8" fmla="*/ 10220 h 351215"/>
                  <a:gd name="connsiteX9" fmla="*/ 162936 w 351207"/>
                  <a:gd name="connsiteY9" fmla="*/ 10696 h 351215"/>
                  <a:gd name="connsiteX10" fmla="*/ 50064 w 351207"/>
                  <a:gd name="connsiteY10" fmla="*/ 67941 h 351215"/>
                  <a:gd name="connsiteX11" fmla="*/ 10726 w 351207"/>
                  <a:gd name="connsiteY11" fmla="*/ 188242 h 351215"/>
                  <a:gd name="connsiteX12" fmla="*/ 188272 w 351207"/>
                  <a:gd name="connsiteY12" fmla="*/ 340452 h 351215"/>
                  <a:gd name="connsiteX13" fmla="*/ 301143 w 351207"/>
                  <a:gd name="connsiteY13" fmla="*/ 283206 h 351215"/>
                  <a:gd name="connsiteX14" fmla="*/ 340482 w 351207"/>
                  <a:gd name="connsiteY14" fmla="*/ 162906 h 351215"/>
                  <a:gd name="connsiteX15" fmla="*/ 175794 w 351207"/>
                  <a:gd name="connsiteY15" fmla="*/ 10220 h 35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1207" h="351215">
                    <a:moveTo>
                      <a:pt x="175413" y="351215"/>
                    </a:moveTo>
                    <a:cubicBezTo>
                      <a:pt x="84354" y="351215"/>
                      <a:pt x="7488" y="279968"/>
                      <a:pt x="534" y="189004"/>
                    </a:cubicBezTo>
                    <a:cubicBezTo>
                      <a:pt x="-3085" y="142237"/>
                      <a:pt x="11774" y="96897"/>
                      <a:pt x="42349" y="61274"/>
                    </a:cubicBezTo>
                    <a:cubicBezTo>
                      <a:pt x="72924" y="25650"/>
                      <a:pt x="115406" y="4124"/>
                      <a:pt x="162174" y="505"/>
                    </a:cubicBezTo>
                    <a:cubicBezTo>
                      <a:pt x="259043" y="-6830"/>
                      <a:pt x="343339" y="66703"/>
                      <a:pt x="350673" y="162144"/>
                    </a:cubicBezTo>
                    <a:cubicBezTo>
                      <a:pt x="354293" y="208912"/>
                      <a:pt x="339434" y="254250"/>
                      <a:pt x="308859" y="289874"/>
                    </a:cubicBezTo>
                    <a:cubicBezTo>
                      <a:pt x="278283" y="325497"/>
                      <a:pt x="235802" y="347024"/>
                      <a:pt x="189034" y="350644"/>
                    </a:cubicBezTo>
                    <a:cubicBezTo>
                      <a:pt x="184462" y="351120"/>
                      <a:pt x="179890" y="351215"/>
                      <a:pt x="175413" y="351215"/>
                    </a:cubicBezTo>
                    <a:close/>
                    <a:moveTo>
                      <a:pt x="175794" y="10220"/>
                    </a:moveTo>
                    <a:cubicBezTo>
                      <a:pt x="171508" y="10220"/>
                      <a:pt x="167222" y="10411"/>
                      <a:pt x="162936" y="10696"/>
                    </a:cubicBezTo>
                    <a:cubicBezTo>
                      <a:pt x="118930" y="14030"/>
                      <a:pt x="78830" y="34413"/>
                      <a:pt x="50064" y="67941"/>
                    </a:cubicBezTo>
                    <a:cubicBezTo>
                      <a:pt x="21299" y="101470"/>
                      <a:pt x="7297" y="144237"/>
                      <a:pt x="10726" y="188242"/>
                    </a:cubicBezTo>
                    <a:cubicBezTo>
                      <a:pt x="17584" y="278158"/>
                      <a:pt x="97023" y="347500"/>
                      <a:pt x="188272" y="340452"/>
                    </a:cubicBezTo>
                    <a:cubicBezTo>
                      <a:pt x="232278" y="337023"/>
                      <a:pt x="272378" y="316735"/>
                      <a:pt x="301143" y="283206"/>
                    </a:cubicBezTo>
                    <a:cubicBezTo>
                      <a:pt x="329909" y="249679"/>
                      <a:pt x="343911" y="206911"/>
                      <a:pt x="340482" y="162906"/>
                    </a:cubicBezTo>
                    <a:cubicBezTo>
                      <a:pt x="334005" y="77371"/>
                      <a:pt x="261615" y="10220"/>
                      <a:pt x="175794" y="102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A2511157-0480-4468-BC61-8F1CDD05DBEB}"/>
                  </a:ext>
                </a:extLst>
              </p:cNvPr>
              <p:cNvSpPr/>
              <p:nvPr/>
            </p:nvSpPr>
            <p:spPr>
              <a:xfrm>
                <a:off x="5483452" y="5073062"/>
                <a:ext cx="230797" cy="340661"/>
              </a:xfrm>
              <a:custGeom>
                <a:avLst/>
                <a:gdLst>
                  <a:gd name="connsiteX0" fmla="*/ 174492 w 230797"/>
                  <a:gd name="connsiteY0" fmla="*/ 340566 h 340661"/>
                  <a:gd name="connsiteX1" fmla="*/ 170015 w 230797"/>
                  <a:gd name="connsiteY1" fmla="*/ 337899 h 340661"/>
                  <a:gd name="connsiteX2" fmla="*/ 112199 w 230797"/>
                  <a:gd name="connsiteY2" fmla="*/ 232648 h 340661"/>
                  <a:gd name="connsiteX3" fmla="*/ 7995 w 230797"/>
                  <a:gd name="connsiteY3" fmla="*/ 304561 h 340661"/>
                  <a:gd name="connsiteX4" fmla="*/ 2280 w 230797"/>
                  <a:gd name="connsiteY4" fmla="*/ 304657 h 340661"/>
                  <a:gd name="connsiteX5" fmla="*/ 89 w 230797"/>
                  <a:gd name="connsiteY5" fmla="*/ 299418 h 340661"/>
                  <a:gd name="connsiteX6" fmla="*/ 57049 w 230797"/>
                  <a:gd name="connsiteY6" fmla="*/ 4143 h 340661"/>
                  <a:gd name="connsiteX7" fmla="*/ 60478 w 230797"/>
                  <a:gd name="connsiteY7" fmla="*/ 238 h 340661"/>
                  <a:gd name="connsiteX8" fmla="*/ 65526 w 230797"/>
                  <a:gd name="connsiteY8" fmla="*/ 1476 h 340661"/>
                  <a:gd name="connsiteX9" fmla="*/ 80099 w 230797"/>
                  <a:gd name="connsiteY9" fmla="*/ 18621 h 340661"/>
                  <a:gd name="connsiteX10" fmla="*/ 105055 w 230797"/>
                  <a:gd name="connsiteY10" fmla="*/ 42910 h 340661"/>
                  <a:gd name="connsiteX11" fmla="*/ 139250 w 230797"/>
                  <a:gd name="connsiteY11" fmla="*/ 47101 h 340661"/>
                  <a:gd name="connsiteX12" fmla="*/ 147917 w 230797"/>
                  <a:gd name="connsiteY12" fmla="*/ 47006 h 340661"/>
                  <a:gd name="connsiteX13" fmla="*/ 166110 w 230797"/>
                  <a:gd name="connsiteY13" fmla="*/ 48434 h 340661"/>
                  <a:gd name="connsiteX14" fmla="*/ 190685 w 230797"/>
                  <a:gd name="connsiteY14" fmla="*/ 56721 h 340661"/>
                  <a:gd name="connsiteX15" fmla="*/ 224975 w 230797"/>
                  <a:gd name="connsiteY15" fmla="*/ 65389 h 340661"/>
                  <a:gd name="connsiteX16" fmla="*/ 229356 w 230797"/>
                  <a:gd name="connsiteY16" fmla="*/ 67008 h 340661"/>
                  <a:gd name="connsiteX17" fmla="*/ 230690 w 230797"/>
                  <a:gd name="connsiteY17" fmla="*/ 71390 h 340661"/>
                  <a:gd name="connsiteX18" fmla="*/ 179540 w 230797"/>
                  <a:gd name="connsiteY18" fmla="*/ 336566 h 340661"/>
                  <a:gd name="connsiteX19" fmla="*/ 175349 w 230797"/>
                  <a:gd name="connsiteY19" fmla="*/ 340661 h 340661"/>
                  <a:gd name="connsiteX20" fmla="*/ 174492 w 230797"/>
                  <a:gd name="connsiteY20" fmla="*/ 340566 h 340661"/>
                  <a:gd name="connsiteX21" fmla="*/ 113913 w 230797"/>
                  <a:gd name="connsiteY21" fmla="*/ 220170 h 340661"/>
                  <a:gd name="connsiteX22" fmla="*/ 115056 w 230797"/>
                  <a:gd name="connsiteY22" fmla="*/ 220265 h 340661"/>
                  <a:gd name="connsiteX23" fmla="*/ 118390 w 230797"/>
                  <a:gd name="connsiteY23" fmla="*/ 222742 h 340661"/>
                  <a:gd name="connsiteX24" fmla="*/ 172111 w 230797"/>
                  <a:gd name="connsiteY24" fmla="*/ 320564 h 340661"/>
                  <a:gd name="connsiteX25" fmla="*/ 219450 w 230797"/>
                  <a:gd name="connsiteY25" fmla="*/ 75485 h 340661"/>
                  <a:gd name="connsiteX26" fmla="*/ 186779 w 230797"/>
                  <a:gd name="connsiteY26" fmla="*/ 65960 h 340661"/>
                  <a:gd name="connsiteX27" fmla="*/ 164300 w 230797"/>
                  <a:gd name="connsiteY27" fmla="*/ 58245 h 340661"/>
                  <a:gd name="connsiteX28" fmla="*/ 148013 w 230797"/>
                  <a:gd name="connsiteY28" fmla="*/ 57007 h 340661"/>
                  <a:gd name="connsiteX29" fmla="*/ 139631 w 230797"/>
                  <a:gd name="connsiteY29" fmla="*/ 57102 h 340661"/>
                  <a:gd name="connsiteX30" fmla="*/ 131058 w 230797"/>
                  <a:gd name="connsiteY30" fmla="*/ 57197 h 340661"/>
                  <a:gd name="connsiteX31" fmla="*/ 100864 w 230797"/>
                  <a:gd name="connsiteY31" fmla="*/ 51958 h 340661"/>
                  <a:gd name="connsiteX32" fmla="*/ 72194 w 230797"/>
                  <a:gd name="connsiteY32" fmla="*/ 24717 h 340661"/>
                  <a:gd name="connsiteX33" fmla="*/ 65240 w 230797"/>
                  <a:gd name="connsiteY33" fmla="*/ 15954 h 340661"/>
                  <a:gd name="connsiteX34" fmla="*/ 12567 w 230797"/>
                  <a:gd name="connsiteY34" fmla="*/ 289036 h 340661"/>
                  <a:gd name="connsiteX35" fmla="*/ 111151 w 230797"/>
                  <a:gd name="connsiteY35" fmla="*/ 220932 h 340661"/>
                  <a:gd name="connsiteX36" fmla="*/ 113913 w 230797"/>
                  <a:gd name="connsiteY36" fmla="*/ 220170 h 340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30797" h="340661">
                    <a:moveTo>
                      <a:pt x="174492" y="340566"/>
                    </a:moveTo>
                    <a:cubicBezTo>
                      <a:pt x="172682" y="340566"/>
                      <a:pt x="170968" y="339614"/>
                      <a:pt x="170015" y="337899"/>
                    </a:cubicBezTo>
                    <a:lnTo>
                      <a:pt x="112199" y="232648"/>
                    </a:lnTo>
                    <a:lnTo>
                      <a:pt x="7995" y="304561"/>
                    </a:lnTo>
                    <a:cubicBezTo>
                      <a:pt x="6281" y="305800"/>
                      <a:pt x="4090" y="305800"/>
                      <a:pt x="2280" y="304657"/>
                    </a:cubicBezTo>
                    <a:cubicBezTo>
                      <a:pt x="566" y="303514"/>
                      <a:pt x="-292" y="301418"/>
                      <a:pt x="89" y="299418"/>
                    </a:cubicBezTo>
                    <a:lnTo>
                      <a:pt x="57049" y="4143"/>
                    </a:lnTo>
                    <a:cubicBezTo>
                      <a:pt x="57430" y="2333"/>
                      <a:pt x="58763" y="809"/>
                      <a:pt x="60478" y="238"/>
                    </a:cubicBezTo>
                    <a:cubicBezTo>
                      <a:pt x="62288" y="-334"/>
                      <a:pt x="64193" y="142"/>
                      <a:pt x="65526" y="1476"/>
                    </a:cubicBezTo>
                    <a:cubicBezTo>
                      <a:pt x="70860" y="6619"/>
                      <a:pt x="75527" y="12716"/>
                      <a:pt x="80099" y="18621"/>
                    </a:cubicBezTo>
                    <a:cubicBezTo>
                      <a:pt x="87815" y="28622"/>
                      <a:pt x="95149" y="38147"/>
                      <a:pt x="105055" y="42910"/>
                    </a:cubicBezTo>
                    <a:cubicBezTo>
                      <a:pt x="115342" y="47863"/>
                      <a:pt x="127534" y="47291"/>
                      <a:pt x="139250" y="47101"/>
                    </a:cubicBezTo>
                    <a:cubicBezTo>
                      <a:pt x="142107" y="47006"/>
                      <a:pt x="145060" y="47006"/>
                      <a:pt x="147917" y="47006"/>
                    </a:cubicBezTo>
                    <a:cubicBezTo>
                      <a:pt x="155347" y="47006"/>
                      <a:pt x="160967" y="47386"/>
                      <a:pt x="166110" y="48434"/>
                    </a:cubicBezTo>
                    <a:cubicBezTo>
                      <a:pt x="174492" y="49958"/>
                      <a:pt x="182684" y="53387"/>
                      <a:pt x="190685" y="56721"/>
                    </a:cubicBezTo>
                    <a:cubicBezTo>
                      <a:pt x="201924" y="61388"/>
                      <a:pt x="213545" y="66341"/>
                      <a:pt x="224975" y="65389"/>
                    </a:cubicBezTo>
                    <a:cubicBezTo>
                      <a:pt x="226499" y="65198"/>
                      <a:pt x="228308" y="65865"/>
                      <a:pt x="229356" y="67008"/>
                    </a:cubicBezTo>
                    <a:cubicBezTo>
                      <a:pt x="230404" y="68246"/>
                      <a:pt x="231071" y="69770"/>
                      <a:pt x="230690" y="71390"/>
                    </a:cubicBezTo>
                    <a:lnTo>
                      <a:pt x="179540" y="336566"/>
                    </a:lnTo>
                    <a:cubicBezTo>
                      <a:pt x="179159" y="338661"/>
                      <a:pt x="177445" y="340280"/>
                      <a:pt x="175349" y="340661"/>
                    </a:cubicBezTo>
                    <a:cubicBezTo>
                      <a:pt x="174968" y="340566"/>
                      <a:pt x="174778" y="340566"/>
                      <a:pt x="174492" y="340566"/>
                    </a:cubicBezTo>
                    <a:close/>
                    <a:moveTo>
                      <a:pt x="113913" y="220170"/>
                    </a:moveTo>
                    <a:cubicBezTo>
                      <a:pt x="114294" y="220170"/>
                      <a:pt x="114675" y="220265"/>
                      <a:pt x="115056" y="220265"/>
                    </a:cubicBezTo>
                    <a:cubicBezTo>
                      <a:pt x="116485" y="220551"/>
                      <a:pt x="117628" y="221503"/>
                      <a:pt x="118390" y="222742"/>
                    </a:cubicBezTo>
                    <a:lnTo>
                      <a:pt x="172111" y="320564"/>
                    </a:lnTo>
                    <a:lnTo>
                      <a:pt x="219450" y="75485"/>
                    </a:lnTo>
                    <a:cubicBezTo>
                      <a:pt x="208020" y="74818"/>
                      <a:pt x="197162" y="70342"/>
                      <a:pt x="186779" y="65960"/>
                    </a:cubicBezTo>
                    <a:cubicBezTo>
                      <a:pt x="178969" y="62722"/>
                      <a:pt x="171539" y="59674"/>
                      <a:pt x="164300" y="58245"/>
                    </a:cubicBezTo>
                    <a:cubicBezTo>
                      <a:pt x="159824" y="57388"/>
                      <a:pt x="154871" y="57007"/>
                      <a:pt x="148013" y="57007"/>
                    </a:cubicBezTo>
                    <a:cubicBezTo>
                      <a:pt x="145250" y="57007"/>
                      <a:pt x="142393" y="57102"/>
                      <a:pt x="139631" y="57102"/>
                    </a:cubicBezTo>
                    <a:cubicBezTo>
                      <a:pt x="136773" y="57197"/>
                      <a:pt x="133916" y="57197"/>
                      <a:pt x="131058" y="57197"/>
                    </a:cubicBezTo>
                    <a:cubicBezTo>
                      <a:pt x="121533" y="57197"/>
                      <a:pt x="110579" y="56531"/>
                      <a:pt x="100864" y="51958"/>
                    </a:cubicBezTo>
                    <a:cubicBezTo>
                      <a:pt x="88767" y="46148"/>
                      <a:pt x="80385" y="35194"/>
                      <a:pt x="72194" y="24717"/>
                    </a:cubicBezTo>
                    <a:cubicBezTo>
                      <a:pt x="69812" y="21669"/>
                      <a:pt x="67526" y="18716"/>
                      <a:pt x="65240" y="15954"/>
                    </a:cubicBezTo>
                    <a:lnTo>
                      <a:pt x="12567" y="289036"/>
                    </a:lnTo>
                    <a:lnTo>
                      <a:pt x="111151" y="220932"/>
                    </a:lnTo>
                    <a:cubicBezTo>
                      <a:pt x="111913" y="220551"/>
                      <a:pt x="112961" y="220170"/>
                      <a:pt x="113913" y="2201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EA9897D7-685C-4BBD-9E9C-76F1394036C4}"/>
                  </a:ext>
                </a:extLst>
              </p:cNvPr>
              <p:cNvSpPr/>
              <p:nvPr/>
            </p:nvSpPr>
            <p:spPr>
              <a:xfrm>
                <a:off x="5715170" y="5039153"/>
                <a:ext cx="263867" cy="362664"/>
              </a:xfrm>
              <a:custGeom>
                <a:avLst/>
                <a:gdLst>
                  <a:gd name="connsiteX0" fmla="*/ 96698 w 263867"/>
                  <a:gd name="connsiteY0" fmla="*/ 362664 h 362664"/>
                  <a:gd name="connsiteX1" fmla="*/ 96698 w 263867"/>
                  <a:gd name="connsiteY1" fmla="*/ 362664 h 362664"/>
                  <a:gd name="connsiteX2" fmla="*/ 91935 w 263867"/>
                  <a:gd name="connsiteY2" fmla="*/ 359331 h 362664"/>
                  <a:gd name="connsiteX3" fmla="*/ 305 w 263867"/>
                  <a:gd name="connsiteY3" fmla="*/ 103489 h 362664"/>
                  <a:gd name="connsiteX4" fmla="*/ 496 w 263867"/>
                  <a:gd name="connsiteY4" fmla="*/ 99584 h 362664"/>
                  <a:gd name="connsiteX5" fmla="*/ 3448 w 263867"/>
                  <a:gd name="connsiteY5" fmla="*/ 97012 h 362664"/>
                  <a:gd name="connsiteX6" fmla="*/ 25737 w 263867"/>
                  <a:gd name="connsiteY6" fmla="*/ 85487 h 362664"/>
                  <a:gd name="connsiteX7" fmla="*/ 48692 w 263867"/>
                  <a:gd name="connsiteY7" fmla="*/ 73581 h 362664"/>
                  <a:gd name="connsiteX8" fmla="*/ 74981 w 263867"/>
                  <a:gd name="connsiteY8" fmla="*/ 68247 h 362664"/>
                  <a:gd name="connsiteX9" fmla="*/ 108128 w 263867"/>
                  <a:gd name="connsiteY9" fmla="*/ 58912 h 362664"/>
                  <a:gd name="connsiteX10" fmla="*/ 128988 w 263867"/>
                  <a:gd name="connsiteY10" fmla="*/ 31099 h 362664"/>
                  <a:gd name="connsiteX11" fmla="*/ 143275 w 263867"/>
                  <a:gd name="connsiteY11" fmla="*/ 8811 h 362664"/>
                  <a:gd name="connsiteX12" fmla="*/ 150800 w 263867"/>
                  <a:gd name="connsiteY12" fmla="*/ 1286 h 362664"/>
                  <a:gd name="connsiteX13" fmla="*/ 155467 w 263867"/>
                  <a:gd name="connsiteY13" fmla="*/ 143 h 362664"/>
                  <a:gd name="connsiteX14" fmla="*/ 158992 w 263867"/>
                  <a:gd name="connsiteY14" fmla="*/ 3381 h 362664"/>
                  <a:gd name="connsiteX15" fmla="*/ 263576 w 263867"/>
                  <a:gd name="connsiteY15" fmla="*/ 295513 h 362664"/>
                  <a:gd name="connsiteX16" fmla="*/ 262147 w 263867"/>
                  <a:gd name="connsiteY16" fmla="*/ 301038 h 362664"/>
                  <a:gd name="connsiteX17" fmla="*/ 256527 w 263867"/>
                  <a:gd name="connsiteY17" fmla="*/ 301800 h 362664"/>
                  <a:gd name="connsiteX18" fmla="*/ 142513 w 263867"/>
                  <a:gd name="connsiteY18" fmla="*/ 246650 h 362664"/>
                  <a:gd name="connsiteX19" fmla="*/ 101460 w 263867"/>
                  <a:gd name="connsiteY19" fmla="*/ 359426 h 362664"/>
                  <a:gd name="connsiteX20" fmla="*/ 96698 w 263867"/>
                  <a:gd name="connsiteY20" fmla="*/ 362664 h 362664"/>
                  <a:gd name="connsiteX21" fmla="*/ 11544 w 263867"/>
                  <a:gd name="connsiteY21" fmla="*/ 104632 h 362664"/>
                  <a:gd name="connsiteX22" fmla="*/ 96698 w 263867"/>
                  <a:gd name="connsiteY22" fmla="*/ 342567 h 362664"/>
                  <a:gd name="connsiteX23" fmla="*/ 134893 w 263867"/>
                  <a:gd name="connsiteY23" fmla="*/ 237696 h 362664"/>
                  <a:gd name="connsiteX24" fmla="*/ 137751 w 263867"/>
                  <a:gd name="connsiteY24" fmla="*/ 234744 h 362664"/>
                  <a:gd name="connsiteX25" fmla="*/ 141846 w 263867"/>
                  <a:gd name="connsiteY25" fmla="*/ 234839 h 362664"/>
                  <a:gd name="connsiteX26" fmla="*/ 249669 w 263867"/>
                  <a:gd name="connsiteY26" fmla="*/ 287036 h 362664"/>
                  <a:gd name="connsiteX27" fmla="*/ 151943 w 263867"/>
                  <a:gd name="connsiteY27" fmla="*/ 14049 h 362664"/>
                  <a:gd name="connsiteX28" fmla="*/ 150895 w 263867"/>
                  <a:gd name="connsiteY28" fmla="*/ 15288 h 362664"/>
                  <a:gd name="connsiteX29" fmla="*/ 137846 w 263867"/>
                  <a:gd name="connsiteY29" fmla="*/ 35862 h 362664"/>
                  <a:gd name="connsiteX30" fmla="*/ 113748 w 263867"/>
                  <a:gd name="connsiteY30" fmla="*/ 67199 h 362664"/>
                  <a:gd name="connsiteX31" fmla="*/ 76219 w 263867"/>
                  <a:gd name="connsiteY31" fmla="*/ 78248 h 362664"/>
                  <a:gd name="connsiteX32" fmla="*/ 52026 w 263867"/>
                  <a:gd name="connsiteY32" fmla="*/ 83106 h 362664"/>
                  <a:gd name="connsiteX33" fmla="*/ 30975 w 263867"/>
                  <a:gd name="connsiteY33" fmla="*/ 94060 h 362664"/>
                  <a:gd name="connsiteX34" fmla="*/ 11544 w 263867"/>
                  <a:gd name="connsiteY34" fmla="*/ 104632 h 362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63867" h="362664">
                    <a:moveTo>
                      <a:pt x="96698" y="362664"/>
                    </a:moveTo>
                    <a:lnTo>
                      <a:pt x="96698" y="362664"/>
                    </a:lnTo>
                    <a:cubicBezTo>
                      <a:pt x="94507" y="362664"/>
                      <a:pt x="92602" y="361331"/>
                      <a:pt x="91935" y="359331"/>
                    </a:cubicBezTo>
                    <a:lnTo>
                      <a:pt x="305" y="103489"/>
                    </a:lnTo>
                    <a:cubicBezTo>
                      <a:pt x="-171" y="102251"/>
                      <a:pt x="-76" y="100822"/>
                      <a:pt x="496" y="99584"/>
                    </a:cubicBezTo>
                    <a:cubicBezTo>
                      <a:pt x="1067" y="98346"/>
                      <a:pt x="2115" y="97393"/>
                      <a:pt x="3448" y="97012"/>
                    </a:cubicBezTo>
                    <a:cubicBezTo>
                      <a:pt x="10973" y="94440"/>
                      <a:pt x="18498" y="89869"/>
                      <a:pt x="25737" y="85487"/>
                    </a:cubicBezTo>
                    <a:cubicBezTo>
                      <a:pt x="33071" y="81010"/>
                      <a:pt x="40691" y="76438"/>
                      <a:pt x="48692" y="73581"/>
                    </a:cubicBezTo>
                    <a:cubicBezTo>
                      <a:pt x="57074" y="70628"/>
                      <a:pt x="66123" y="69390"/>
                      <a:pt x="74981" y="68247"/>
                    </a:cubicBezTo>
                    <a:cubicBezTo>
                      <a:pt x="87459" y="66628"/>
                      <a:pt x="99174" y="65008"/>
                      <a:pt x="108128" y="58912"/>
                    </a:cubicBezTo>
                    <a:cubicBezTo>
                      <a:pt x="117177" y="52721"/>
                      <a:pt x="122892" y="42244"/>
                      <a:pt x="128988" y="31099"/>
                    </a:cubicBezTo>
                    <a:cubicBezTo>
                      <a:pt x="133179" y="23384"/>
                      <a:pt x="137560" y="15383"/>
                      <a:pt x="143275" y="8811"/>
                    </a:cubicBezTo>
                    <a:cubicBezTo>
                      <a:pt x="145847" y="5858"/>
                      <a:pt x="148609" y="3191"/>
                      <a:pt x="150800" y="1286"/>
                    </a:cubicBezTo>
                    <a:cubicBezTo>
                      <a:pt x="152038" y="143"/>
                      <a:pt x="153848" y="-238"/>
                      <a:pt x="155467" y="143"/>
                    </a:cubicBezTo>
                    <a:cubicBezTo>
                      <a:pt x="157086" y="524"/>
                      <a:pt x="158420" y="1762"/>
                      <a:pt x="158992" y="3381"/>
                    </a:cubicBezTo>
                    <a:lnTo>
                      <a:pt x="263576" y="295513"/>
                    </a:lnTo>
                    <a:cubicBezTo>
                      <a:pt x="264243" y="297418"/>
                      <a:pt x="263767" y="299609"/>
                      <a:pt x="262147" y="301038"/>
                    </a:cubicBezTo>
                    <a:cubicBezTo>
                      <a:pt x="260623" y="302371"/>
                      <a:pt x="258337" y="302752"/>
                      <a:pt x="256527" y="301800"/>
                    </a:cubicBezTo>
                    <a:lnTo>
                      <a:pt x="142513" y="246650"/>
                    </a:lnTo>
                    <a:lnTo>
                      <a:pt x="101460" y="359426"/>
                    </a:lnTo>
                    <a:cubicBezTo>
                      <a:pt x="100794" y="361331"/>
                      <a:pt x="98889" y="362664"/>
                      <a:pt x="96698" y="362664"/>
                    </a:cubicBezTo>
                    <a:close/>
                    <a:moveTo>
                      <a:pt x="11544" y="104632"/>
                    </a:moveTo>
                    <a:lnTo>
                      <a:pt x="96698" y="342567"/>
                    </a:lnTo>
                    <a:lnTo>
                      <a:pt x="134893" y="237696"/>
                    </a:lnTo>
                    <a:cubicBezTo>
                      <a:pt x="135369" y="236363"/>
                      <a:pt x="136417" y="235220"/>
                      <a:pt x="137751" y="234744"/>
                    </a:cubicBezTo>
                    <a:cubicBezTo>
                      <a:pt x="139084" y="234172"/>
                      <a:pt x="140608" y="234268"/>
                      <a:pt x="141846" y="234839"/>
                    </a:cubicBezTo>
                    <a:lnTo>
                      <a:pt x="249669" y="287036"/>
                    </a:lnTo>
                    <a:lnTo>
                      <a:pt x="151943" y="14049"/>
                    </a:lnTo>
                    <a:cubicBezTo>
                      <a:pt x="151562" y="14430"/>
                      <a:pt x="151181" y="14811"/>
                      <a:pt x="150895" y="15288"/>
                    </a:cubicBezTo>
                    <a:cubicBezTo>
                      <a:pt x="145942" y="21098"/>
                      <a:pt x="142037" y="28242"/>
                      <a:pt x="137846" y="35862"/>
                    </a:cubicBezTo>
                    <a:cubicBezTo>
                      <a:pt x="131464" y="47578"/>
                      <a:pt x="124892" y="59579"/>
                      <a:pt x="113748" y="67199"/>
                    </a:cubicBezTo>
                    <a:cubicBezTo>
                      <a:pt x="102794" y="74724"/>
                      <a:pt x="89268" y="76533"/>
                      <a:pt x="76219" y="78248"/>
                    </a:cubicBezTo>
                    <a:cubicBezTo>
                      <a:pt x="67551" y="79391"/>
                      <a:pt x="59360" y="80534"/>
                      <a:pt x="52026" y="83106"/>
                    </a:cubicBezTo>
                    <a:cubicBezTo>
                      <a:pt x="45072" y="85582"/>
                      <a:pt x="38214" y="89678"/>
                      <a:pt x="30975" y="94060"/>
                    </a:cubicBezTo>
                    <a:cubicBezTo>
                      <a:pt x="24784" y="97870"/>
                      <a:pt x="18307" y="101679"/>
                      <a:pt x="11544" y="1046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1">
              <a:extLst>
                <a:ext uri="{FF2B5EF4-FFF2-40B4-BE49-F238E27FC236}">
                  <a16:creationId xmlns:a16="http://schemas.microsoft.com/office/drawing/2014/main" id="{4E0277F5-2E99-40BA-9BFC-9CDDC603B023}"/>
                </a:ext>
              </a:extLst>
            </p:cNvPr>
            <p:cNvGrpSpPr/>
            <p:nvPr userDrawn="1"/>
          </p:nvGrpSpPr>
          <p:grpSpPr>
            <a:xfrm>
              <a:off x="5867625" y="2895827"/>
              <a:ext cx="760435" cy="931188"/>
              <a:chOff x="4565516" y="4320420"/>
              <a:chExt cx="760435" cy="931188"/>
            </a:xfrm>
            <a:grpFill/>
          </p:grpSpPr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77EA94E-1BCB-4EF0-9DD2-3DB905C1944A}"/>
                  </a:ext>
                </a:extLst>
              </p:cNvPr>
              <p:cNvSpPr/>
              <p:nvPr/>
            </p:nvSpPr>
            <p:spPr>
              <a:xfrm>
                <a:off x="4565516" y="4320420"/>
                <a:ext cx="760435" cy="931188"/>
              </a:xfrm>
              <a:custGeom>
                <a:avLst/>
                <a:gdLst>
                  <a:gd name="connsiteX0" fmla="*/ 5149 w 760435"/>
                  <a:gd name="connsiteY0" fmla="*/ 931188 h 931188"/>
                  <a:gd name="connsiteX1" fmla="*/ 1149 w 760435"/>
                  <a:gd name="connsiteY1" fmla="*/ 929283 h 931188"/>
                  <a:gd name="connsiteX2" fmla="*/ 672 w 760435"/>
                  <a:gd name="connsiteY2" fmla="*/ 923568 h 931188"/>
                  <a:gd name="connsiteX3" fmla="*/ 95351 w 760435"/>
                  <a:gd name="connsiteY3" fmla="*/ 759452 h 931188"/>
                  <a:gd name="connsiteX4" fmla="*/ 534644 w 760435"/>
                  <a:gd name="connsiteY4" fmla="*/ 2501 h 931188"/>
                  <a:gd name="connsiteX5" fmla="*/ 539597 w 760435"/>
                  <a:gd name="connsiteY5" fmla="*/ 24 h 931188"/>
                  <a:gd name="connsiteX6" fmla="*/ 543883 w 760435"/>
                  <a:gd name="connsiteY6" fmla="*/ 3548 h 931188"/>
                  <a:gd name="connsiteX7" fmla="*/ 760196 w 760435"/>
                  <a:gd name="connsiteY7" fmla="*/ 687348 h 931188"/>
                  <a:gd name="connsiteX8" fmla="*/ 756862 w 760435"/>
                  <a:gd name="connsiteY8" fmla="*/ 693730 h 931188"/>
                  <a:gd name="connsiteX9" fmla="*/ 6578 w 760435"/>
                  <a:gd name="connsiteY9" fmla="*/ 930997 h 931188"/>
                  <a:gd name="connsiteX10" fmla="*/ 5149 w 760435"/>
                  <a:gd name="connsiteY10" fmla="*/ 931188 h 931188"/>
                  <a:gd name="connsiteX11" fmla="*/ 537692 w 760435"/>
                  <a:gd name="connsiteY11" fmla="*/ 17550 h 931188"/>
                  <a:gd name="connsiteX12" fmla="*/ 104209 w 760435"/>
                  <a:gd name="connsiteY12" fmla="*/ 764501 h 931188"/>
                  <a:gd name="connsiteX13" fmla="*/ 16103 w 760435"/>
                  <a:gd name="connsiteY13" fmla="*/ 917282 h 931188"/>
                  <a:gd name="connsiteX14" fmla="*/ 748956 w 760435"/>
                  <a:gd name="connsiteY14" fmla="*/ 685443 h 931188"/>
                  <a:gd name="connsiteX15" fmla="*/ 537692 w 760435"/>
                  <a:gd name="connsiteY15" fmla="*/ 17550 h 931188"/>
                  <a:gd name="connsiteX16" fmla="*/ 281946 w 760435"/>
                  <a:gd name="connsiteY16" fmla="*/ 703541 h 931188"/>
                  <a:gd name="connsiteX17" fmla="*/ 277945 w 760435"/>
                  <a:gd name="connsiteY17" fmla="*/ 701636 h 931188"/>
                  <a:gd name="connsiteX18" fmla="*/ 277564 w 760435"/>
                  <a:gd name="connsiteY18" fmla="*/ 695825 h 931188"/>
                  <a:gd name="connsiteX19" fmla="*/ 501497 w 760435"/>
                  <a:gd name="connsiteY19" fmla="*/ 321493 h 931188"/>
                  <a:gd name="connsiteX20" fmla="*/ 506450 w 760435"/>
                  <a:gd name="connsiteY20" fmla="*/ 319016 h 931188"/>
                  <a:gd name="connsiteX21" fmla="*/ 510736 w 760435"/>
                  <a:gd name="connsiteY21" fmla="*/ 322541 h 931188"/>
                  <a:gd name="connsiteX22" fmla="*/ 597985 w 760435"/>
                  <a:gd name="connsiteY22" fmla="*/ 598480 h 931188"/>
                  <a:gd name="connsiteX23" fmla="*/ 597604 w 760435"/>
                  <a:gd name="connsiteY23" fmla="*/ 602385 h 931188"/>
                  <a:gd name="connsiteX24" fmla="*/ 594651 w 760435"/>
                  <a:gd name="connsiteY24" fmla="*/ 604862 h 931188"/>
                  <a:gd name="connsiteX25" fmla="*/ 283470 w 760435"/>
                  <a:gd name="connsiteY25" fmla="*/ 703255 h 931188"/>
                  <a:gd name="connsiteX26" fmla="*/ 281946 w 760435"/>
                  <a:gd name="connsiteY26" fmla="*/ 703541 h 931188"/>
                  <a:gd name="connsiteX27" fmla="*/ 504450 w 760435"/>
                  <a:gd name="connsiteY27" fmla="*/ 336447 h 931188"/>
                  <a:gd name="connsiteX28" fmla="*/ 293280 w 760435"/>
                  <a:gd name="connsiteY28" fmla="*/ 689539 h 931188"/>
                  <a:gd name="connsiteX29" fmla="*/ 586746 w 760435"/>
                  <a:gd name="connsiteY29" fmla="*/ 596670 h 931188"/>
                  <a:gd name="connsiteX30" fmla="*/ 504450 w 760435"/>
                  <a:gd name="connsiteY30" fmla="*/ 336447 h 931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760435" h="931188">
                    <a:moveTo>
                      <a:pt x="5149" y="931188"/>
                    </a:moveTo>
                    <a:cubicBezTo>
                      <a:pt x="3625" y="931188"/>
                      <a:pt x="2196" y="930521"/>
                      <a:pt x="1149" y="929283"/>
                    </a:cubicBezTo>
                    <a:cubicBezTo>
                      <a:pt x="-185" y="927664"/>
                      <a:pt x="-375" y="925378"/>
                      <a:pt x="672" y="923568"/>
                    </a:cubicBezTo>
                    <a:lnTo>
                      <a:pt x="95351" y="759452"/>
                    </a:lnTo>
                    <a:lnTo>
                      <a:pt x="534644" y="2501"/>
                    </a:lnTo>
                    <a:cubicBezTo>
                      <a:pt x="535692" y="786"/>
                      <a:pt x="537597" y="-166"/>
                      <a:pt x="539597" y="24"/>
                    </a:cubicBezTo>
                    <a:cubicBezTo>
                      <a:pt x="541597" y="214"/>
                      <a:pt x="543312" y="1643"/>
                      <a:pt x="543883" y="3548"/>
                    </a:cubicBezTo>
                    <a:lnTo>
                      <a:pt x="760196" y="687348"/>
                    </a:lnTo>
                    <a:cubicBezTo>
                      <a:pt x="761053" y="690015"/>
                      <a:pt x="759529" y="692872"/>
                      <a:pt x="756862" y="693730"/>
                    </a:cubicBezTo>
                    <a:lnTo>
                      <a:pt x="6578" y="930997"/>
                    </a:lnTo>
                    <a:cubicBezTo>
                      <a:pt x="6197" y="931093"/>
                      <a:pt x="5625" y="931188"/>
                      <a:pt x="5149" y="931188"/>
                    </a:cubicBezTo>
                    <a:close/>
                    <a:moveTo>
                      <a:pt x="537692" y="17550"/>
                    </a:moveTo>
                    <a:lnTo>
                      <a:pt x="104209" y="764501"/>
                    </a:lnTo>
                    <a:lnTo>
                      <a:pt x="16103" y="917282"/>
                    </a:lnTo>
                    <a:lnTo>
                      <a:pt x="748956" y="685443"/>
                    </a:lnTo>
                    <a:lnTo>
                      <a:pt x="537692" y="17550"/>
                    </a:lnTo>
                    <a:close/>
                    <a:moveTo>
                      <a:pt x="281946" y="703541"/>
                    </a:moveTo>
                    <a:cubicBezTo>
                      <a:pt x="280422" y="703541"/>
                      <a:pt x="278898" y="702874"/>
                      <a:pt x="277945" y="701636"/>
                    </a:cubicBezTo>
                    <a:cubicBezTo>
                      <a:pt x="276612" y="700016"/>
                      <a:pt x="276516" y="697635"/>
                      <a:pt x="277564" y="695825"/>
                    </a:cubicBezTo>
                    <a:lnTo>
                      <a:pt x="501497" y="321493"/>
                    </a:lnTo>
                    <a:cubicBezTo>
                      <a:pt x="502545" y="319778"/>
                      <a:pt x="504450" y="318730"/>
                      <a:pt x="506450" y="319016"/>
                    </a:cubicBezTo>
                    <a:cubicBezTo>
                      <a:pt x="508450" y="319207"/>
                      <a:pt x="510069" y="320636"/>
                      <a:pt x="510736" y="322541"/>
                    </a:cubicBezTo>
                    <a:lnTo>
                      <a:pt x="597985" y="598480"/>
                    </a:lnTo>
                    <a:cubicBezTo>
                      <a:pt x="598366" y="599813"/>
                      <a:pt x="598271" y="601147"/>
                      <a:pt x="597604" y="602385"/>
                    </a:cubicBezTo>
                    <a:cubicBezTo>
                      <a:pt x="596937" y="603623"/>
                      <a:pt x="595890" y="604480"/>
                      <a:pt x="594651" y="604862"/>
                    </a:cubicBezTo>
                    <a:lnTo>
                      <a:pt x="283470" y="703255"/>
                    </a:lnTo>
                    <a:cubicBezTo>
                      <a:pt x="282993" y="703445"/>
                      <a:pt x="282517" y="703541"/>
                      <a:pt x="281946" y="703541"/>
                    </a:cubicBezTo>
                    <a:close/>
                    <a:moveTo>
                      <a:pt x="504450" y="336447"/>
                    </a:moveTo>
                    <a:lnTo>
                      <a:pt x="293280" y="689539"/>
                    </a:lnTo>
                    <a:lnTo>
                      <a:pt x="586746" y="596670"/>
                    </a:lnTo>
                    <a:lnTo>
                      <a:pt x="504450" y="3364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30" name="Graphic 1">
                <a:extLst>
                  <a:ext uri="{FF2B5EF4-FFF2-40B4-BE49-F238E27FC236}">
                    <a16:creationId xmlns:a16="http://schemas.microsoft.com/office/drawing/2014/main" id="{FEFB96F9-DE5A-4BAC-B8EA-55C668A882A2}"/>
                  </a:ext>
                </a:extLst>
              </p:cNvPr>
              <p:cNvGrpSpPr/>
              <p:nvPr/>
            </p:nvGrpSpPr>
            <p:grpSpPr>
              <a:xfrm>
                <a:off x="4693775" y="4990193"/>
                <a:ext cx="548451" cy="204455"/>
                <a:chOff x="4693775" y="4990193"/>
                <a:chExt cx="548451" cy="204455"/>
              </a:xfrm>
              <a:grpFill/>
            </p:grpSpPr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A4FD8B4E-997D-4FA1-919C-1F3941C447E9}"/>
                    </a:ext>
                  </a:extLst>
                </p:cNvPr>
                <p:cNvSpPr/>
                <p:nvPr/>
              </p:nvSpPr>
              <p:spPr>
                <a:xfrm>
                  <a:off x="4996003" y="5062012"/>
                  <a:ext cx="19147" cy="38529"/>
                </a:xfrm>
                <a:custGeom>
                  <a:avLst/>
                  <a:gdLst>
                    <a:gd name="connsiteX0" fmla="*/ 14050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7 h 38529"/>
                    <a:gd name="connsiteX6" fmla="*/ 15575 w 19147"/>
                    <a:gd name="connsiteY6" fmla="*/ 38339 h 38529"/>
                    <a:gd name="connsiteX7" fmla="*/ 14050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0" y="38530"/>
                      </a:moveTo>
                      <a:cubicBezTo>
                        <a:pt x="11860" y="38530"/>
                        <a:pt x="9860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240" y="-618"/>
                        <a:pt x="9098" y="906"/>
                        <a:pt x="9955" y="3573"/>
                      </a:cubicBezTo>
                      <a:lnTo>
                        <a:pt x="18908" y="31957"/>
                      </a:lnTo>
                      <a:cubicBezTo>
                        <a:pt x="19765" y="34624"/>
                        <a:pt x="18241" y="37482"/>
                        <a:pt x="15575" y="38339"/>
                      </a:cubicBezTo>
                      <a:cubicBezTo>
                        <a:pt x="15003" y="38435"/>
                        <a:pt x="14527" y="38530"/>
                        <a:pt x="14050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D150F823-CD76-4F81-BC79-7F3171FC19F1}"/>
                    </a:ext>
                  </a:extLst>
                </p:cNvPr>
                <p:cNvSpPr/>
                <p:nvPr/>
              </p:nvSpPr>
              <p:spPr>
                <a:xfrm>
                  <a:off x="5071727" y="5038009"/>
                  <a:ext cx="19147" cy="38529"/>
                </a:xfrm>
                <a:custGeom>
                  <a:avLst/>
                  <a:gdLst>
                    <a:gd name="connsiteX0" fmla="*/ 14051 w 19147"/>
                    <a:gd name="connsiteY0" fmla="*/ 38530 h 38529"/>
                    <a:gd name="connsiteX1" fmla="*/ 9193 w 19147"/>
                    <a:gd name="connsiteY1" fmla="*/ 35006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7 h 38529"/>
                    <a:gd name="connsiteX6" fmla="*/ 15574 w 19147"/>
                    <a:gd name="connsiteY6" fmla="*/ 38339 h 38529"/>
                    <a:gd name="connsiteX7" fmla="*/ 14051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1" y="38530"/>
                      </a:moveTo>
                      <a:cubicBezTo>
                        <a:pt x="11860" y="38530"/>
                        <a:pt x="9859" y="37101"/>
                        <a:pt x="9193" y="35006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7"/>
                        <a:pt x="3573" y="239"/>
                      </a:cubicBezTo>
                      <a:cubicBezTo>
                        <a:pt x="6240" y="-618"/>
                        <a:pt x="9097" y="906"/>
                        <a:pt x="9955" y="3573"/>
                      </a:cubicBezTo>
                      <a:lnTo>
                        <a:pt x="18908" y="31957"/>
                      </a:lnTo>
                      <a:cubicBezTo>
                        <a:pt x="19766" y="34624"/>
                        <a:pt x="18241" y="37482"/>
                        <a:pt x="15574" y="38339"/>
                      </a:cubicBezTo>
                      <a:cubicBezTo>
                        <a:pt x="15003" y="38434"/>
                        <a:pt x="14527" y="38530"/>
                        <a:pt x="14051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F1ED2959-30C8-41AD-B600-C654243AAF29}"/>
                    </a:ext>
                  </a:extLst>
                </p:cNvPr>
                <p:cNvSpPr/>
                <p:nvPr/>
              </p:nvSpPr>
              <p:spPr>
                <a:xfrm>
                  <a:off x="5147355" y="5014101"/>
                  <a:ext cx="19147" cy="38529"/>
                </a:xfrm>
                <a:custGeom>
                  <a:avLst/>
                  <a:gdLst>
                    <a:gd name="connsiteX0" fmla="*/ 14050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7 h 38529"/>
                    <a:gd name="connsiteX6" fmla="*/ 15575 w 19147"/>
                    <a:gd name="connsiteY6" fmla="*/ 38339 h 38529"/>
                    <a:gd name="connsiteX7" fmla="*/ 14050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0" y="38530"/>
                      </a:moveTo>
                      <a:cubicBezTo>
                        <a:pt x="11860" y="38530"/>
                        <a:pt x="9860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335" y="-618"/>
                        <a:pt x="9098" y="906"/>
                        <a:pt x="9955" y="3573"/>
                      </a:cubicBezTo>
                      <a:lnTo>
                        <a:pt x="18908" y="31957"/>
                      </a:lnTo>
                      <a:cubicBezTo>
                        <a:pt x="19766" y="34624"/>
                        <a:pt x="18241" y="37482"/>
                        <a:pt x="15575" y="38339"/>
                      </a:cubicBezTo>
                      <a:cubicBezTo>
                        <a:pt x="15098" y="38435"/>
                        <a:pt x="14622" y="38530"/>
                        <a:pt x="14050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9D96211C-C9F1-4250-9CBA-AFFF5890AE9A}"/>
                    </a:ext>
                  </a:extLst>
                </p:cNvPr>
                <p:cNvSpPr/>
                <p:nvPr/>
              </p:nvSpPr>
              <p:spPr>
                <a:xfrm>
                  <a:off x="5223079" y="4990193"/>
                  <a:ext cx="19147" cy="38529"/>
                </a:xfrm>
                <a:custGeom>
                  <a:avLst/>
                  <a:gdLst>
                    <a:gd name="connsiteX0" fmla="*/ 14051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8 h 38529"/>
                    <a:gd name="connsiteX6" fmla="*/ 15575 w 19147"/>
                    <a:gd name="connsiteY6" fmla="*/ 38339 h 38529"/>
                    <a:gd name="connsiteX7" fmla="*/ 14051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1" y="38530"/>
                      </a:moveTo>
                      <a:cubicBezTo>
                        <a:pt x="11860" y="38530"/>
                        <a:pt x="9859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240" y="-618"/>
                        <a:pt x="9097" y="906"/>
                        <a:pt x="9955" y="3573"/>
                      </a:cubicBezTo>
                      <a:lnTo>
                        <a:pt x="18908" y="31958"/>
                      </a:lnTo>
                      <a:cubicBezTo>
                        <a:pt x="19765" y="34625"/>
                        <a:pt x="18242" y="37482"/>
                        <a:pt x="15575" y="38339"/>
                      </a:cubicBezTo>
                      <a:cubicBezTo>
                        <a:pt x="15098" y="38435"/>
                        <a:pt x="14622" y="38530"/>
                        <a:pt x="14051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799FD4A1-54C4-4277-AC09-DA3E3C533891}"/>
                    </a:ext>
                  </a:extLst>
                </p:cNvPr>
                <p:cNvSpPr/>
                <p:nvPr/>
              </p:nvSpPr>
              <p:spPr>
                <a:xfrm>
                  <a:off x="4693775" y="5156119"/>
                  <a:ext cx="19147" cy="38529"/>
                </a:xfrm>
                <a:custGeom>
                  <a:avLst/>
                  <a:gdLst>
                    <a:gd name="connsiteX0" fmla="*/ 14051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7 h 38529"/>
                    <a:gd name="connsiteX6" fmla="*/ 15574 w 19147"/>
                    <a:gd name="connsiteY6" fmla="*/ 38339 h 38529"/>
                    <a:gd name="connsiteX7" fmla="*/ 14051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1" y="38530"/>
                      </a:moveTo>
                      <a:cubicBezTo>
                        <a:pt x="11860" y="38530"/>
                        <a:pt x="9859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335" y="-618"/>
                        <a:pt x="9097" y="906"/>
                        <a:pt x="9955" y="3573"/>
                      </a:cubicBezTo>
                      <a:lnTo>
                        <a:pt x="18908" y="31957"/>
                      </a:lnTo>
                      <a:cubicBezTo>
                        <a:pt x="19766" y="34624"/>
                        <a:pt x="18241" y="37482"/>
                        <a:pt x="15574" y="38339"/>
                      </a:cubicBezTo>
                      <a:cubicBezTo>
                        <a:pt x="15098" y="38530"/>
                        <a:pt x="14527" y="38530"/>
                        <a:pt x="14051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4E6A9B2A-D28E-44AF-B0C1-1B086D64F596}"/>
                    </a:ext>
                  </a:extLst>
                </p:cNvPr>
                <p:cNvSpPr/>
                <p:nvPr/>
              </p:nvSpPr>
              <p:spPr>
                <a:xfrm>
                  <a:off x="4769499" y="5132211"/>
                  <a:ext cx="19147" cy="38529"/>
                </a:xfrm>
                <a:custGeom>
                  <a:avLst/>
                  <a:gdLst>
                    <a:gd name="connsiteX0" fmla="*/ 14050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8 h 38529"/>
                    <a:gd name="connsiteX6" fmla="*/ 15575 w 19147"/>
                    <a:gd name="connsiteY6" fmla="*/ 38339 h 38529"/>
                    <a:gd name="connsiteX7" fmla="*/ 14050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0" y="38530"/>
                      </a:moveTo>
                      <a:cubicBezTo>
                        <a:pt x="11860" y="38530"/>
                        <a:pt x="9859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240" y="-618"/>
                        <a:pt x="9098" y="906"/>
                        <a:pt x="9955" y="3573"/>
                      </a:cubicBezTo>
                      <a:lnTo>
                        <a:pt x="18908" y="31958"/>
                      </a:lnTo>
                      <a:cubicBezTo>
                        <a:pt x="19765" y="34625"/>
                        <a:pt x="18241" y="37482"/>
                        <a:pt x="15575" y="38339"/>
                      </a:cubicBezTo>
                      <a:cubicBezTo>
                        <a:pt x="15003" y="38435"/>
                        <a:pt x="14527" y="38530"/>
                        <a:pt x="14050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1672F411-622F-4F47-BF7C-71E9D5177099}"/>
                    </a:ext>
                  </a:extLst>
                </p:cNvPr>
                <p:cNvSpPr/>
                <p:nvPr/>
              </p:nvSpPr>
              <p:spPr>
                <a:xfrm>
                  <a:off x="4845223" y="5108303"/>
                  <a:ext cx="19147" cy="38529"/>
                </a:xfrm>
                <a:custGeom>
                  <a:avLst/>
                  <a:gdLst>
                    <a:gd name="connsiteX0" fmla="*/ 14051 w 19147"/>
                    <a:gd name="connsiteY0" fmla="*/ 38530 h 38529"/>
                    <a:gd name="connsiteX1" fmla="*/ 9193 w 19147"/>
                    <a:gd name="connsiteY1" fmla="*/ 35006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8 h 38529"/>
                    <a:gd name="connsiteX6" fmla="*/ 15574 w 19147"/>
                    <a:gd name="connsiteY6" fmla="*/ 38339 h 38529"/>
                    <a:gd name="connsiteX7" fmla="*/ 14051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1" y="38530"/>
                      </a:moveTo>
                      <a:cubicBezTo>
                        <a:pt x="11860" y="38530"/>
                        <a:pt x="9859" y="37101"/>
                        <a:pt x="9193" y="35006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7"/>
                        <a:pt x="3573" y="239"/>
                      </a:cubicBezTo>
                      <a:cubicBezTo>
                        <a:pt x="6240" y="-618"/>
                        <a:pt x="9097" y="906"/>
                        <a:pt x="9955" y="3573"/>
                      </a:cubicBezTo>
                      <a:lnTo>
                        <a:pt x="18908" y="31958"/>
                      </a:lnTo>
                      <a:cubicBezTo>
                        <a:pt x="19766" y="34625"/>
                        <a:pt x="18241" y="37482"/>
                        <a:pt x="15574" y="38339"/>
                      </a:cubicBezTo>
                      <a:cubicBezTo>
                        <a:pt x="15003" y="38435"/>
                        <a:pt x="14527" y="38530"/>
                        <a:pt x="14051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F4BC3E0A-F06F-483A-B9CC-24643618E5F3}"/>
                    </a:ext>
                  </a:extLst>
                </p:cNvPr>
                <p:cNvSpPr/>
                <p:nvPr/>
              </p:nvSpPr>
              <p:spPr>
                <a:xfrm>
                  <a:off x="4920946" y="5084396"/>
                  <a:ext cx="19147" cy="38529"/>
                </a:xfrm>
                <a:custGeom>
                  <a:avLst/>
                  <a:gdLst>
                    <a:gd name="connsiteX0" fmla="*/ 14050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7 h 38529"/>
                    <a:gd name="connsiteX6" fmla="*/ 15574 w 19147"/>
                    <a:gd name="connsiteY6" fmla="*/ 38339 h 38529"/>
                    <a:gd name="connsiteX7" fmla="*/ 14050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0" y="38530"/>
                      </a:moveTo>
                      <a:cubicBezTo>
                        <a:pt x="11860" y="38530"/>
                        <a:pt x="9859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240" y="-618"/>
                        <a:pt x="9097" y="906"/>
                        <a:pt x="9955" y="3573"/>
                      </a:cubicBezTo>
                      <a:lnTo>
                        <a:pt x="18908" y="31957"/>
                      </a:lnTo>
                      <a:cubicBezTo>
                        <a:pt x="19765" y="34624"/>
                        <a:pt x="18241" y="37482"/>
                        <a:pt x="15574" y="38339"/>
                      </a:cubicBezTo>
                      <a:cubicBezTo>
                        <a:pt x="15003" y="38434"/>
                        <a:pt x="14527" y="38530"/>
                        <a:pt x="14050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1" name="Graphic 1">
                <a:extLst>
                  <a:ext uri="{FF2B5EF4-FFF2-40B4-BE49-F238E27FC236}">
                    <a16:creationId xmlns:a16="http://schemas.microsoft.com/office/drawing/2014/main" id="{EEAE908B-0783-4F1B-8BCB-693FFA0FE95D}"/>
                  </a:ext>
                </a:extLst>
              </p:cNvPr>
              <p:cNvGrpSpPr/>
              <p:nvPr/>
            </p:nvGrpSpPr>
            <p:grpSpPr>
              <a:xfrm>
                <a:off x="5090301" y="4408502"/>
                <a:ext cx="204503" cy="548498"/>
                <a:chOff x="5090301" y="4408502"/>
                <a:chExt cx="204503" cy="548498"/>
              </a:xfrm>
              <a:grpFill/>
            </p:grpSpPr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BA9F7582-BDBB-4BFE-BA2C-72B0B0302403}"/>
                    </a:ext>
                  </a:extLst>
                </p:cNvPr>
                <p:cNvSpPr/>
                <p:nvPr/>
              </p:nvSpPr>
              <p:spPr>
                <a:xfrm>
                  <a:off x="5184408" y="4710730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5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5"/>
                      </a:cubicBezTo>
                      <a:cubicBezTo>
                        <a:pt x="-618" y="12908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624" y="-618"/>
                        <a:pt x="37482" y="906"/>
                        <a:pt x="38339" y="3573"/>
                      </a:cubicBezTo>
                      <a:cubicBezTo>
                        <a:pt x="39197" y="6240"/>
                        <a:pt x="37672" y="9097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3"/>
                        <a:pt x="5668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8DB922AC-79CD-4D8B-9675-92E74E768F5E}"/>
                    </a:ext>
                  </a:extLst>
                </p:cNvPr>
                <p:cNvSpPr/>
                <p:nvPr/>
              </p:nvSpPr>
              <p:spPr>
                <a:xfrm>
                  <a:off x="5208411" y="4786454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4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6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4"/>
                      </a:cubicBezTo>
                      <a:cubicBezTo>
                        <a:pt x="-618" y="12907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624" y="-618"/>
                        <a:pt x="37482" y="906"/>
                        <a:pt x="38339" y="3573"/>
                      </a:cubicBezTo>
                      <a:cubicBezTo>
                        <a:pt x="39196" y="6240"/>
                        <a:pt x="37673" y="9097"/>
                        <a:pt x="35006" y="9955"/>
                      </a:cubicBezTo>
                      <a:lnTo>
                        <a:pt x="6621" y="18908"/>
                      </a:lnTo>
                      <a:cubicBezTo>
                        <a:pt x="6145" y="19004"/>
                        <a:pt x="5573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76946E5D-5D25-47A5-8D63-7EE12FC2CD47}"/>
                    </a:ext>
                  </a:extLst>
                </p:cNvPr>
                <p:cNvSpPr/>
                <p:nvPr/>
              </p:nvSpPr>
              <p:spPr>
                <a:xfrm>
                  <a:off x="5232319" y="4862177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5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5"/>
                      </a:cubicBezTo>
                      <a:cubicBezTo>
                        <a:pt x="-618" y="12908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625" y="-618"/>
                        <a:pt x="37482" y="906"/>
                        <a:pt x="38339" y="3573"/>
                      </a:cubicBezTo>
                      <a:cubicBezTo>
                        <a:pt x="39197" y="6240"/>
                        <a:pt x="37672" y="9098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3"/>
                        <a:pt x="5573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8ED25F4F-B17D-456D-A412-80310B3147A3}"/>
                    </a:ext>
                  </a:extLst>
                </p:cNvPr>
                <p:cNvSpPr/>
                <p:nvPr/>
              </p:nvSpPr>
              <p:spPr>
                <a:xfrm>
                  <a:off x="5256226" y="4937901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4 h 19098"/>
                    <a:gd name="connsiteX2" fmla="*/ 3573 w 38578"/>
                    <a:gd name="connsiteY2" fmla="*/ 9193 h 19098"/>
                    <a:gd name="connsiteX3" fmla="*/ 31958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4"/>
                      </a:cubicBezTo>
                      <a:cubicBezTo>
                        <a:pt x="-618" y="12907"/>
                        <a:pt x="906" y="10050"/>
                        <a:pt x="3573" y="9193"/>
                      </a:cubicBezTo>
                      <a:lnTo>
                        <a:pt x="31958" y="239"/>
                      </a:lnTo>
                      <a:cubicBezTo>
                        <a:pt x="34624" y="-618"/>
                        <a:pt x="37482" y="906"/>
                        <a:pt x="38339" y="3573"/>
                      </a:cubicBezTo>
                      <a:cubicBezTo>
                        <a:pt x="39196" y="6240"/>
                        <a:pt x="37672" y="9097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3"/>
                        <a:pt x="5668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A16629A1-1128-47DF-B3C2-CE19F462785F}"/>
                    </a:ext>
                  </a:extLst>
                </p:cNvPr>
                <p:cNvSpPr/>
                <p:nvPr/>
              </p:nvSpPr>
              <p:spPr>
                <a:xfrm>
                  <a:off x="5090301" y="4408502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5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5"/>
                      </a:cubicBezTo>
                      <a:cubicBezTo>
                        <a:pt x="-618" y="12908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720" y="-618"/>
                        <a:pt x="37482" y="906"/>
                        <a:pt x="38339" y="3573"/>
                      </a:cubicBezTo>
                      <a:cubicBezTo>
                        <a:pt x="39196" y="6240"/>
                        <a:pt x="37673" y="9098"/>
                        <a:pt x="35005" y="9955"/>
                      </a:cubicBezTo>
                      <a:lnTo>
                        <a:pt x="6621" y="18908"/>
                      </a:lnTo>
                      <a:cubicBezTo>
                        <a:pt x="6050" y="19003"/>
                        <a:pt x="5573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0B319115-9A83-44E8-8010-C7FE91E4D363}"/>
                    </a:ext>
                  </a:extLst>
                </p:cNvPr>
                <p:cNvSpPr/>
                <p:nvPr/>
              </p:nvSpPr>
              <p:spPr>
                <a:xfrm>
                  <a:off x="5114208" y="4484226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5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5"/>
                      </a:cubicBezTo>
                      <a:cubicBezTo>
                        <a:pt x="-618" y="12908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624" y="-618"/>
                        <a:pt x="37482" y="906"/>
                        <a:pt x="38339" y="3573"/>
                      </a:cubicBezTo>
                      <a:cubicBezTo>
                        <a:pt x="39197" y="6240"/>
                        <a:pt x="37672" y="9097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3"/>
                        <a:pt x="5573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E23AED7E-7894-43DB-8C00-D64432786A60}"/>
                    </a:ext>
                  </a:extLst>
                </p:cNvPr>
                <p:cNvSpPr/>
                <p:nvPr/>
              </p:nvSpPr>
              <p:spPr>
                <a:xfrm>
                  <a:off x="5138116" y="4559949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4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4"/>
                      </a:cubicBezTo>
                      <a:cubicBezTo>
                        <a:pt x="-618" y="12907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624" y="-618"/>
                        <a:pt x="37482" y="906"/>
                        <a:pt x="38339" y="3573"/>
                      </a:cubicBezTo>
                      <a:cubicBezTo>
                        <a:pt x="39197" y="6240"/>
                        <a:pt x="37672" y="9097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4"/>
                        <a:pt x="5668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AB05735C-B02B-4FF5-8DF7-001CF8B5B559}"/>
                    </a:ext>
                  </a:extLst>
                </p:cNvPr>
                <p:cNvSpPr/>
                <p:nvPr/>
              </p:nvSpPr>
              <p:spPr>
                <a:xfrm>
                  <a:off x="5162024" y="4635673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5 h 19098"/>
                    <a:gd name="connsiteX2" fmla="*/ 3573 w 38578"/>
                    <a:gd name="connsiteY2" fmla="*/ 9193 h 19098"/>
                    <a:gd name="connsiteX3" fmla="*/ 31958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5"/>
                      </a:cubicBezTo>
                      <a:cubicBezTo>
                        <a:pt x="-618" y="12908"/>
                        <a:pt x="906" y="10050"/>
                        <a:pt x="3573" y="9193"/>
                      </a:cubicBezTo>
                      <a:lnTo>
                        <a:pt x="31958" y="239"/>
                      </a:lnTo>
                      <a:cubicBezTo>
                        <a:pt x="34625" y="-618"/>
                        <a:pt x="37482" y="906"/>
                        <a:pt x="38339" y="3573"/>
                      </a:cubicBezTo>
                      <a:cubicBezTo>
                        <a:pt x="39196" y="6240"/>
                        <a:pt x="37672" y="9098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3"/>
                        <a:pt x="5669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" name="Graphic 1">
              <a:extLst>
                <a:ext uri="{FF2B5EF4-FFF2-40B4-BE49-F238E27FC236}">
                  <a16:creationId xmlns:a16="http://schemas.microsoft.com/office/drawing/2014/main" id="{70876B96-0CD2-46A2-B99A-59BED4399E99}"/>
                </a:ext>
              </a:extLst>
            </p:cNvPr>
            <p:cNvGrpSpPr/>
            <p:nvPr userDrawn="1"/>
          </p:nvGrpSpPr>
          <p:grpSpPr>
            <a:xfrm>
              <a:off x="6265127" y="-256216"/>
              <a:ext cx="620793" cy="930116"/>
              <a:chOff x="4247197" y="3626453"/>
              <a:chExt cx="620793" cy="930116"/>
            </a:xfrm>
            <a:grpFill/>
          </p:grpSpPr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ABE499B8-EA57-4048-851C-9AEB46BE2E55}"/>
                  </a:ext>
                </a:extLst>
              </p:cNvPr>
              <p:cNvSpPr/>
              <p:nvPr/>
            </p:nvSpPr>
            <p:spPr>
              <a:xfrm>
                <a:off x="4275329" y="3707682"/>
                <a:ext cx="592660" cy="848887"/>
              </a:xfrm>
              <a:custGeom>
                <a:avLst/>
                <a:gdLst>
                  <a:gd name="connsiteX0" fmla="*/ 296384 w 592660"/>
                  <a:gd name="connsiteY0" fmla="*/ 848887 h 848887"/>
                  <a:gd name="connsiteX1" fmla="*/ 296384 w 592660"/>
                  <a:gd name="connsiteY1" fmla="*/ 848887 h 848887"/>
                  <a:gd name="connsiteX2" fmla="*/ 18730 w 592660"/>
                  <a:gd name="connsiteY2" fmla="*/ 655911 h 848887"/>
                  <a:gd name="connsiteX3" fmla="*/ 125315 w 592660"/>
                  <a:gd name="connsiteY3" fmla="*/ 310629 h 848887"/>
                  <a:gd name="connsiteX4" fmla="*/ 30541 w 592660"/>
                  <a:gd name="connsiteY4" fmla="*/ 56217 h 848887"/>
                  <a:gd name="connsiteX5" fmla="*/ 33589 w 592660"/>
                  <a:gd name="connsiteY5" fmla="*/ 49644 h 848887"/>
                  <a:gd name="connsiteX6" fmla="*/ 166177 w 592660"/>
                  <a:gd name="connsiteY6" fmla="*/ 305 h 848887"/>
                  <a:gd name="connsiteX7" fmla="*/ 170082 w 592660"/>
                  <a:gd name="connsiteY7" fmla="*/ 495 h 848887"/>
                  <a:gd name="connsiteX8" fmla="*/ 172749 w 592660"/>
                  <a:gd name="connsiteY8" fmla="*/ 3353 h 848887"/>
                  <a:gd name="connsiteX9" fmla="*/ 267523 w 592660"/>
                  <a:gd name="connsiteY9" fmla="*/ 257766 h 848887"/>
                  <a:gd name="connsiteX10" fmla="*/ 296384 w 592660"/>
                  <a:gd name="connsiteY10" fmla="*/ 256337 h 848887"/>
                  <a:gd name="connsiteX11" fmla="*/ 574038 w 592660"/>
                  <a:gd name="connsiteY11" fmla="*/ 449218 h 848887"/>
                  <a:gd name="connsiteX12" fmla="*/ 399825 w 592660"/>
                  <a:gd name="connsiteY12" fmla="*/ 830218 h 848887"/>
                  <a:gd name="connsiteX13" fmla="*/ 296384 w 592660"/>
                  <a:gd name="connsiteY13" fmla="*/ 848887 h 848887"/>
                  <a:gd name="connsiteX14" fmla="*/ 41971 w 592660"/>
                  <a:gd name="connsiteY14" fmla="*/ 57455 h 848887"/>
                  <a:gd name="connsiteX15" fmla="*/ 136364 w 592660"/>
                  <a:gd name="connsiteY15" fmla="*/ 310820 h 848887"/>
                  <a:gd name="connsiteX16" fmla="*/ 134459 w 592660"/>
                  <a:gd name="connsiteY16" fmla="*/ 316821 h 848887"/>
                  <a:gd name="connsiteX17" fmla="*/ 28350 w 592660"/>
                  <a:gd name="connsiteY17" fmla="*/ 652386 h 848887"/>
                  <a:gd name="connsiteX18" fmla="*/ 296479 w 592660"/>
                  <a:gd name="connsiteY18" fmla="*/ 838695 h 848887"/>
                  <a:gd name="connsiteX19" fmla="*/ 296479 w 592660"/>
                  <a:gd name="connsiteY19" fmla="*/ 838695 h 848887"/>
                  <a:gd name="connsiteX20" fmla="*/ 396206 w 592660"/>
                  <a:gd name="connsiteY20" fmla="*/ 820598 h 848887"/>
                  <a:gd name="connsiteX21" fmla="*/ 564417 w 592660"/>
                  <a:gd name="connsiteY21" fmla="*/ 452743 h 848887"/>
                  <a:gd name="connsiteX22" fmla="*/ 296384 w 592660"/>
                  <a:gd name="connsiteY22" fmla="*/ 266529 h 848887"/>
                  <a:gd name="connsiteX23" fmla="*/ 264761 w 592660"/>
                  <a:gd name="connsiteY23" fmla="*/ 268338 h 848887"/>
                  <a:gd name="connsiteX24" fmla="*/ 259427 w 592660"/>
                  <a:gd name="connsiteY24" fmla="*/ 265005 h 848887"/>
                  <a:gd name="connsiteX25" fmla="*/ 165034 w 592660"/>
                  <a:gd name="connsiteY25" fmla="*/ 11640 h 848887"/>
                  <a:gd name="connsiteX26" fmla="*/ 41971 w 592660"/>
                  <a:gd name="connsiteY26" fmla="*/ 57455 h 848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92660" h="848887">
                    <a:moveTo>
                      <a:pt x="296384" y="848887"/>
                    </a:moveTo>
                    <a:cubicBezTo>
                      <a:pt x="296384" y="848887"/>
                      <a:pt x="296384" y="848887"/>
                      <a:pt x="296384" y="848887"/>
                    </a:cubicBezTo>
                    <a:cubicBezTo>
                      <a:pt x="173321" y="848887"/>
                      <a:pt x="61688" y="771354"/>
                      <a:pt x="18730" y="655911"/>
                    </a:cubicBezTo>
                    <a:cubicBezTo>
                      <a:pt x="-28323" y="529514"/>
                      <a:pt x="15492" y="388163"/>
                      <a:pt x="125315" y="310629"/>
                    </a:cubicBezTo>
                    <a:lnTo>
                      <a:pt x="30541" y="56217"/>
                    </a:lnTo>
                    <a:cubicBezTo>
                      <a:pt x="29589" y="53550"/>
                      <a:pt x="30922" y="50692"/>
                      <a:pt x="33589" y="49644"/>
                    </a:cubicBezTo>
                    <a:lnTo>
                      <a:pt x="166177" y="305"/>
                    </a:lnTo>
                    <a:cubicBezTo>
                      <a:pt x="167415" y="-171"/>
                      <a:pt x="168844" y="-76"/>
                      <a:pt x="170082" y="495"/>
                    </a:cubicBezTo>
                    <a:cubicBezTo>
                      <a:pt x="171321" y="1067"/>
                      <a:pt x="172273" y="2115"/>
                      <a:pt x="172749" y="3353"/>
                    </a:cubicBezTo>
                    <a:lnTo>
                      <a:pt x="267523" y="257766"/>
                    </a:lnTo>
                    <a:cubicBezTo>
                      <a:pt x="277048" y="256813"/>
                      <a:pt x="286764" y="256337"/>
                      <a:pt x="296384" y="256337"/>
                    </a:cubicBezTo>
                    <a:cubicBezTo>
                      <a:pt x="419447" y="256337"/>
                      <a:pt x="531080" y="333870"/>
                      <a:pt x="574038" y="449218"/>
                    </a:cubicBezTo>
                    <a:cubicBezTo>
                      <a:pt x="630997" y="602285"/>
                      <a:pt x="552892" y="773163"/>
                      <a:pt x="399825" y="830218"/>
                    </a:cubicBezTo>
                    <a:cubicBezTo>
                      <a:pt x="366393" y="842601"/>
                      <a:pt x="331626" y="848887"/>
                      <a:pt x="296384" y="848887"/>
                    </a:cubicBezTo>
                    <a:close/>
                    <a:moveTo>
                      <a:pt x="41971" y="57455"/>
                    </a:moveTo>
                    <a:lnTo>
                      <a:pt x="136364" y="310820"/>
                    </a:lnTo>
                    <a:cubicBezTo>
                      <a:pt x="137221" y="313011"/>
                      <a:pt x="136364" y="315487"/>
                      <a:pt x="134459" y="316821"/>
                    </a:cubicBezTo>
                    <a:cubicBezTo>
                      <a:pt x="26064" y="391116"/>
                      <a:pt x="-17560" y="529133"/>
                      <a:pt x="28350" y="652386"/>
                    </a:cubicBezTo>
                    <a:cubicBezTo>
                      <a:pt x="69879" y="763829"/>
                      <a:pt x="177607" y="838695"/>
                      <a:pt x="296479" y="838695"/>
                    </a:cubicBezTo>
                    <a:lnTo>
                      <a:pt x="296479" y="838695"/>
                    </a:lnTo>
                    <a:cubicBezTo>
                      <a:pt x="330483" y="838695"/>
                      <a:pt x="364107" y="832600"/>
                      <a:pt x="396206" y="820598"/>
                    </a:cubicBezTo>
                    <a:cubicBezTo>
                      <a:pt x="544034" y="765544"/>
                      <a:pt x="619472" y="600570"/>
                      <a:pt x="564417" y="452743"/>
                    </a:cubicBezTo>
                    <a:cubicBezTo>
                      <a:pt x="522984" y="341300"/>
                      <a:pt x="415256" y="266529"/>
                      <a:pt x="296384" y="266529"/>
                    </a:cubicBezTo>
                    <a:cubicBezTo>
                      <a:pt x="285811" y="266529"/>
                      <a:pt x="275238" y="267100"/>
                      <a:pt x="264761" y="268338"/>
                    </a:cubicBezTo>
                    <a:cubicBezTo>
                      <a:pt x="262475" y="268624"/>
                      <a:pt x="260189" y="267291"/>
                      <a:pt x="259427" y="265005"/>
                    </a:cubicBezTo>
                    <a:lnTo>
                      <a:pt x="165034" y="11640"/>
                    </a:lnTo>
                    <a:lnTo>
                      <a:pt x="41971" y="574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6FCAFAC-7BD7-48DB-B246-6D6AA1A38090}"/>
                  </a:ext>
                </a:extLst>
              </p:cNvPr>
              <p:cNvSpPr/>
              <p:nvPr/>
            </p:nvSpPr>
            <p:spPr>
              <a:xfrm>
                <a:off x="4247197" y="3626453"/>
                <a:ext cx="232655" cy="146780"/>
              </a:xfrm>
              <a:custGeom>
                <a:avLst/>
                <a:gdLst>
                  <a:gd name="connsiteX0" fmla="*/ 40100 w 232655"/>
                  <a:gd name="connsiteY0" fmla="*/ 146780 h 146780"/>
                  <a:gd name="connsiteX1" fmla="*/ 3714 w 232655"/>
                  <a:gd name="connsiteY1" fmla="*/ 115348 h 146780"/>
                  <a:gd name="connsiteX2" fmla="*/ 17716 w 232655"/>
                  <a:gd name="connsiteY2" fmla="*/ 63532 h 146780"/>
                  <a:gd name="connsiteX3" fmla="*/ 184404 w 232655"/>
                  <a:gd name="connsiteY3" fmla="*/ 1429 h 146780"/>
                  <a:gd name="connsiteX4" fmla="*/ 192500 w 232655"/>
                  <a:gd name="connsiteY4" fmla="*/ 0 h 146780"/>
                  <a:gd name="connsiteX5" fmla="*/ 228885 w 232655"/>
                  <a:gd name="connsiteY5" fmla="*/ 31433 h 146780"/>
                  <a:gd name="connsiteX6" fmla="*/ 231362 w 232655"/>
                  <a:gd name="connsiteY6" fmla="*/ 62579 h 146780"/>
                  <a:gd name="connsiteX7" fmla="*/ 214884 w 232655"/>
                  <a:gd name="connsiteY7" fmla="*/ 83153 h 146780"/>
                  <a:gd name="connsiteX8" fmla="*/ 48196 w 232655"/>
                  <a:gd name="connsiteY8" fmla="*/ 145256 h 146780"/>
                  <a:gd name="connsiteX9" fmla="*/ 40100 w 232655"/>
                  <a:gd name="connsiteY9" fmla="*/ 146780 h 146780"/>
                  <a:gd name="connsiteX10" fmla="*/ 192500 w 232655"/>
                  <a:gd name="connsiteY10" fmla="*/ 10096 h 146780"/>
                  <a:gd name="connsiteX11" fmla="*/ 187928 w 232655"/>
                  <a:gd name="connsiteY11" fmla="*/ 10858 h 146780"/>
                  <a:gd name="connsiteX12" fmla="*/ 21240 w 232655"/>
                  <a:gd name="connsiteY12" fmla="*/ 72962 h 146780"/>
                  <a:gd name="connsiteX13" fmla="*/ 13239 w 232655"/>
                  <a:gd name="connsiteY13" fmla="*/ 111633 h 146780"/>
                  <a:gd name="connsiteX14" fmla="*/ 44577 w 232655"/>
                  <a:gd name="connsiteY14" fmla="*/ 135636 h 146780"/>
                  <a:gd name="connsiteX15" fmla="*/ 211264 w 232655"/>
                  <a:gd name="connsiteY15" fmla="*/ 73533 h 146780"/>
                  <a:gd name="connsiteX16" fmla="*/ 221456 w 232655"/>
                  <a:gd name="connsiteY16" fmla="*/ 60103 h 146780"/>
                  <a:gd name="connsiteX17" fmla="*/ 219265 w 232655"/>
                  <a:gd name="connsiteY17" fmla="*/ 34862 h 146780"/>
                  <a:gd name="connsiteX18" fmla="*/ 192500 w 232655"/>
                  <a:gd name="connsiteY18" fmla="*/ 10096 h 1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2655" h="146780">
                    <a:moveTo>
                      <a:pt x="40100" y="146780"/>
                    </a:moveTo>
                    <a:cubicBezTo>
                      <a:pt x="25622" y="146780"/>
                      <a:pt x="10668" y="133826"/>
                      <a:pt x="3714" y="115348"/>
                    </a:cubicBezTo>
                    <a:cubicBezTo>
                      <a:pt x="-4668" y="92774"/>
                      <a:pt x="1619" y="69533"/>
                      <a:pt x="17716" y="63532"/>
                    </a:cubicBezTo>
                    <a:lnTo>
                      <a:pt x="184404" y="1429"/>
                    </a:lnTo>
                    <a:cubicBezTo>
                      <a:pt x="186975" y="476"/>
                      <a:pt x="189738" y="0"/>
                      <a:pt x="192500" y="0"/>
                    </a:cubicBezTo>
                    <a:cubicBezTo>
                      <a:pt x="206978" y="0"/>
                      <a:pt x="221932" y="12954"/>
                      <a:pt x="228885" y="31433"/>
                    </a:cubicBezTo>
                    <a:cubicBezTo>
                      <a:pt x="232791" y="42005"/>
                      <a:pt x="233743" y="53054"/>
                      <a:pt x="231362" y="62579"/>
                    </a:cubicBezTo>
                    <a:cubicBezTo>
                      <a:pt x="228885" y="72866"/>
                      <a:pt x="222980" y="80200"/>
                      <a:pt x="214884" y="83153"/>
                    </a:cubicBezTo>
                    <a:lnTo>
                      <a:pt x="48196" y="145256"/>
                    </a:lnTo>
                    <a:cubicBezTo>
                      <a:pt x="45624" y="146209"/>
                      <a:pt x="42862" y="146780"/>
                      <a:pt x="40100" y="146780"/>
                    </a:cubicBezTo>
                    <a:close/>
                    <a:moveTo>
                      <a:pt x="192500" y="10096"/>
                    </a:moveTo>
                    <a:cubicBezTo>
                      <a:pt x="190881" y="10096"/>
                      <a:pt x="189357" y="10382"/>
                      <a:pt x="187928" y="10858"/>
                    </a:cubicBezTo>
                    <a:lnTo>
                      <a:pt x="21240" y="72962"/>
                    </a:lnTo>
                    <a:cubicBezTo>
                      <a:pt x="10572" y="76962"/>
                      <a:pt x="6953" y="94679"/>
                      <a:pt x="13239" y="111633"/>
                    </a:cubicBezTo>
                    <a:cubicBezTo>
                      <a:pt x="19431" y="128302"/>
                      <a:pt x="34004" y="139637"/>
                      <a:pt x="44577" y="135636"/>
                    </a:cubicBezTo>
                    <a:lnTo>
                      <a:pt x="211264" y="73533"/>
                    </a:lnTo>
                    <a:cubicBezTo>
                      <a:pt x="216122" y="71723"/>
                      <a:pt x="219742" y="66961"/>
                      <a:pt x="221456" y="60103"/>
                    </a:cubicBezTo>
                    <a:cubicBezTo>
                      <a:pt x="223266" y="52483"/>
                      <a:pt x="222504" y="43529"/>
                      <a:pt x="219265" y="34862"/>
                    </a:cubicBezTo>
                    <a:cubicBezTo>
                      <a:pt x="213931" y="20574"/>
                      <a:pt x="202692" y="10096"/>
                      <a:pt x="192500" y="10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8B1E3536-D137-4BFD-9143-A1DF22D9E608}"/>
                  </a:ext>
                </a:extLst>
              </p:cNvPr>
              <p:cNvSpPr/>
              <p:nvPr/>
            </p:nvSpPr>
            <p:spPr>
              <a:xfrm>
                <a:off x="4302373" y="4111379"/>
                <a:ext cx="535384" cy="408412"/>
              </a:xfrm>
              <a:custGeom>
                <a:avLst/>
                <a:gdLst>
                  <a:gd name="connsiteX0" fmla="*/ 498417 w 535384"/>
                  <a:gd name="connsiteY0" fmla="*/ 2277 h 408412"/>
                  <a:gd name="connsiteX1" fmla="*/ 492797 w 535384"/>
                  <a:gd name="connsiteY1" fmla="*/ 277 h 408412"/>
                  <a:gd name="connsiteX2" fmla="*/ 3021 w 535384"/>
                  <a:gd name="connsiteY2" fmla="*/ 182681 h 408412"/>
                  <a:gd name="connsiteX3" fmla="*/ 69 w 535384"/>
                  <a:gd name="connsiteY3" fmla="*/ 187824 h 408412"/>
                  <a:gd name="connsiteX4" fmla="*/ 12451 w 535384"/>
                  <a:gd name="connsiteY4" fmla="*/ 232782 h 408412"/>
                  <a:gd name="connsiteX5" fmla="*/ 159708 w 535384"/>
                  <a:gd name="connsiteY5" fmla="*/ 386706 h 408412"/>
                  <a:gd name="connsiteX6" fmla="*/ 159708 w 535384"/>
                  <a:gd name="connsiteY6" fmla="*/ 386706 h 408412"/>
                  <a:gd name="connsiteX7" fmla="*/ 159708 w 535384"/>
                  <a:gd name="connsiteY7" fmla="*/ 386706 h 408412"/>
                  <a:gd name="connsiteX8" fmla="*/ 188092 w 535384"/>
                  <a:gd name="connsiteY8" fmla="*/ 396993 h 408412"/>
                  <a:gd name="connsiteX9" fmla="*/ 188473 w 535384"/>
                  <a:gd name="connsiteY9" fmla="*/ 397088 h 408412"/>
                  <a:gd name="connsiteX10" fmla="*/ 188473 w 535384"/>
                  <a:gd name="connsiteY10" fmla="*/ 397088 h 408412"/>
                  <a:gd name="connsiteX11" fmla="*/ 359637 w 535384"/>
                  <a:gd name="connsiteY11" fmla="*/ 391469 h 408412"/>
                  <a:gd name="connsiteX12" fmla="*/ 518419 w 535384"/>
                  <a:gd name="connsiteY12" fmla="*/ 44377 h 408412"/>
                  <a:gd name="connsiteX13" fmla="*/ 498417 w 535384"/>
                  <a:gd name="connsiteY13" fmla="*/ 2277 h 40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35384" h="408412">
                    <a:moveTo>
                      <a:pt x="498417" y="2277"/>
                    </a:moveTo>
                    <a:cubicBezTo>
                      <a:pt x="497274" y="372"/>
                      <a:pt x="494892" y="-485"/>
                      <a:pt x="492797" y="277"/>
                    </a:cubicBezTo>
                    <a:lnTo>
                      <a:pt x="3021" y="182681"/>
                    </a:lnTo>
                    <a:cubicBezTo>
                      <a:pt x="926" y="183443"/>
                      <a:pt x="-312" y="185633"/>
                      <a:pt x="69" y="187824"/>
                    </a:cubicBezTo>
                    <a:cubicBezTo>
                      <a:pt x="2926" y="203255"/>
                      <a:pt x="7117" y="218399"/>
                      <a:pt x="12451" y="232782"/>
                    </a:cubicBezTo>
                    <a:cubicBezTo>
                      <a:pt x="39312" y="304886"/>
                      <a:pt x="93985" y="358703"/>
                      <a:pt x="159708" y="386706"/>
                    </a:cubicBezTo>
                    <a:lnTo>
                      <a:pt x="159708" y="386706"/>
                    </a:lnTo>
                    <a:lnTo>
                      <a:pt x="159708" y="386706"/>
                    </a:lnTo>
                    <a:cubicBezTo>
                      <a:pt x="168947" y="390611"/>
                      <a:pt x="178377" y="394136"/>
                      <a:pt x="188092" y="396993"/>
                    </a:cubicBezTo>
                    <a:lnTo>
                      <a:pt x="188473" y="397088"/>
                    </a:lnTo>
                    <a:lnTo>
                      <a:pt x="188473" y="397088"/>
                    </a:lnTo>
                    <a:cubicBezTo>
                      <a:pt x="242766" y="413281"/>
                      <a:pt x="302583" y="412709"/>
                      <a:pt x="359637" y="391469"/>
                    </a:cubicBezTo>
                    <a:cubicBezTo>
                      <a:pt x="499083" y="339557"/>
                      <a:pt x="570330" y="183824"/>
                      <a:pt x="518419" y="44377"/>
                    </a:cubicBezTo>
                    <a:cubicBezTo>
                      <a:pt x="513085" y="29995"/>
                      <a:pt x="506322" y="15898"/>
                      <a:pt x="498417" y="22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aphic 1">
              <a:extLst>
                <a:ext uri="{FF2B5EF4-FFF2-40B4-BE49-F238E27FC236}">
                  <a16:creationId xmlns:a16="http://schemas.microsoft.com/office/drawing/2014/main" id="{9F05B3BA-D6FF-43F5-828A-6DF104CA9EEC}"/>
                </a:ext>
              </a:extLst>
            </p:cNvPr>
            <p:cNvGrpSpPr/>
            <p:nvPr userDrawn="1"/>
          </p:nvGrpSpPr>
          <p:grpSpPr>
            <a:xfrm>
              <a:off x="10958695" y="3305235"/>
              <a:ext cx="556625" cy="570689"/>
              <a:chOff x="6146212" y="4732450"/>
              <a:chExt cx="556625" cy="570689"/>
            </a:xfrm>
            <a:grpFill/>
          </p:grpSpPr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37C9AD05-22DA-4C5B-B71D-991072329AFB}"/>
                  </a:ext>
                </a:extLst>
              </p:cNvPr>
              <p:cNvSpPr/>
              <p:nvPr/>
            </p:nvSpPr>
            <p:spPr>
              <a:xfrm>
                <a:off x="6455254" y="4732450"/>
                <a:ext cx="134567" cy="174925"/>
              </a:xfrm>
              <a:custGeom>
                <a:avLst/>
                <a:gdLst>
                  <a:gd name="connsiteX0" fmla="*/ 5076 w 134567"/>
                  <a:gd name="connsiteY0" fmla="*/ 174925 h 174925"/>
                  <a:gd name="connsiteX1" fmla="*/ 695 w 134567"/>
                  <a:gd name="connsiteY1" fmla="*/ 172354 h 174925"/>
                  <a:gd name="connsiteX2" fmla="*/ 2505 w 134567"/>
                  <a:gd name="connsiteY2" fmla="*/ 165400 h 174925"/>
                  <a:gd name="connsiteX3" fmla="*/ 124806 w 134567"/>
                  <a:gd name="connsiteY3" fmla="*/ 3094 h 174925"/>
                  <a:gd name="connsiteX4" fmla="*/ 131473 w 134567"/>
                  <a:gd name="connsiteY4" fmla="*/ 427 h 174925"/>
                  <a:gd name="connsiteX5" fmla="*/ 134140 w 134567"/>
                  <a:gd name="connsiteY5" fmla="*/ 7095 h 174925"/>
                  <a:gd name="connsiteX6" fmla="*/ 7553 w 134567"/>
                  <a:gd name="connsiteY6" fmla="*/ 174163 h 174925"/>
                  <a:gd name="connsiteX7" fmla="*/ 5076 w 134567"/>
                  <a:gd name="connsiteY7" fmla="*/ 174925 h 17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567" h="174925">
                    <a:moveTo>
                      <a:pt x="5076" y="174925"/>
                    </a:moveTo>
                    <a:cubicBezTo>
                      <a:pt x="3362" y="174925"/>
                      <a:pt x="1648" y="173973"/>
                      <a:pt x="695" y="172354"/>
                    </a:cubicBezTo>
                    <a:cubicBezTo>
                      <a:pt x="-734" y="169877"/>
                      <a:pt x="124" y="166829"/>
                      <a:pt x="2505" y="165400"/>
                    </a:cubicBezTo>
                    <a:cubicBezTo>
                      <a:pt x="3171" y="165019"/>
                      <a:pt x="72799" y="123300"/>
                      <a:pt x="124806" y="3094"/>
                    </a:cubicBezTo>
                    <a:cubicBezTo>
                      <a:pt x="125949" y="522"/>
                      <a:pt x="128901" y="-716"/>
                      <a:pt x="131473" y="427"/>
                    </a:cubicBezTo>
                    <a:cubicBezTo>
                      <a:pt x="134045" y="1570"/>
                      <a:pt x="135283" y="4523"/>
                      <a:pt x="134140" y="7095"/>
                    </a:cubicBezTo>
                    <a:cubicBezTo>
                      <a:pt x="80610" y="130539"/>
                      <a:pt x="10506" y="172449"/>
                      <a:pt x="7553" y="174163"/>
                    </a:cubicBezTo>
                    <a:cubicBezTo>
                      <a:pt x="6886" y="174735"/>
                      <a:pt x="5934" y="174925"/>
                      <a:pt x="5076" y="1749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2" name="Graphic 1">
                <a:extLst>
                  <a:ext uri="{FF2B5EF4-FFF2-40B4-BE49-F238E27FC236}">
                    <a16:creationId xmlns:a16="http://schemas.microsoft.com/office/drawing/2014/main" id="{DCA8C19C-DF1D-4EA4-81FA-1B63E32516EA}"/>
                  </a:ext>
                </a:extLst>
              </p:cNvPr>
              <p:cNvGrpSpPr/>
              <p:nvPr/>
            </p:nvGrpSpPr>
            <p:grpSpPr>
              <a:xfrm>
                <a:off x="6500240" y="4813553"/>
                <a:ext cx="202597" cy="116395"/>
                <a:chOff x="6500240" y="4813553"/>
                <a:chExt cx="202597" cy="116395"/>
              </a:xfrm>
              <a:grpFill/>
            </p:grpSpPr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661EA658-A8EF-4BF4-971D-BC2AB4D76A96}"/>
                    </a:ext>
                  </a:extLst>
                </p:cNvPr>
                <p:cNvSpPr/>
                <p:nvPr/>
              </p:nvSpPr>
              <p:spPr>
                <a:xfrm>
                  <a:off x="6500275" y="4813553"/>
                  <a:ext cx="202562" cy="116395"/>
                </a:xfrm>
                <a:custGeom>
                  <a:avLst/>
                  <a:gdLst>
                    <a:gd name="connsiteX0" fmla="*/ 93024 w 202562"/>
                    <a:gd name="connsiteY0" fmla="*/ 116396 h 116395"/>
                    <a:gd name="connsiteX1" fmla="*/ 93024 w 202562"/>
                    <a:gd name="connsiteY1" fmla="*/ 116396 h 116395"/>
                    <a:gd name="connsiteX2" fmla="*/ 1012 w 202562"/>
                    <a:gd name="connsiteY2" fmla="*/ 62770 h 116395"/>
                    <a:gd name="connsiteX3" fmla="*/ 917 w 202562"/>
                    <a:gd name="connsiteY3" fmla="*/ 56769 h 116395"/>
                    <a:gd name="connsiteX4" fmla="*/ 94357 w 202562"/>
                    <a:gd name="connsiteY4" fmla="*/ 0 h 116395"/>
                    <a:gd name="connsiteX5" fmla="*/ 201228 w 202562"/>
                    <a:gd name="connsiteY5" fmla="*/ 53054 h 116395"/>
                    <a:gd name="connsiteX6" fmla="*/ 201323 w 202562"/>
                    <a:gd name="connsiteY6" fmla="*/ 59817 h 116395"/>
                    <a:gd name="connsiteX7" fmla="*/ 93024 w 202562"/>
                    <a:gd name="connsiteY7" fmla="*/ 116396 h 116395"/>
                    <a:gd name="connsiteX8" fmla="*/ 11395 w 202562"/>
                    <a:gd name="connsiteY8" fmla="*/ 59627 h 116395"/>
                    <a:gd name="connsiteX9" fmla="*/ 92929 w 202562"/>
                    <a:gd name="connsiteY9" fmla="*/ 106204 h 116395"/>
                    <a:gd name="connsiteX10" fmla="*/ 92929 w 202562"/>
                    <a:gd name="connsiteY10" fmla="*/ 106204 h 116395"/>
                    <a:gd name="connsiteX11" fmla="*/ 190274 w 202562"/>
                    <a:gd name="connsiteY11" fmla="*/ 56579 h 116395"/>
                    <a:gd name="connsiteX12" fmla="*/ 94167 w 202562"/>
                    <a:gd name="connsiteY12" fmla="*/ 10192 h 116395"/>
                    <a:gd name="connsiteX13" fmla="*/ 11395 w 202562"/>
                    <a:gd name="connsiteY13" fmla="*/ 59627 h 116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2562" h="116395">
                      <a:moveTo>
                        <a:pt x="93024" y="116396"/>
                      </a:moveTo>
                      <a:cubicBezTo>
                        <a:pt x="93024" y="116396"/>
                        <a:pt x="93024" y="116396"/>
                        <a:pt x="93024" y="116396"/>
                      </a:cubicBezTo>
                      <a:cubicBezTo>
                        <a:pt x="58829" y="116396"/>
                        <a:pt x="27873" y="98298"/>
                        <a:pt x="1012" y="62770"/>
                      </a:cubicBezTo>
                      <a:cubicBezTo>
                        <a:pt x="-321" y="60960"/>
                        <a:pt x="-321" y="58579"/>
                        <a:pt x="917" y="56769"/>
                      </a:cubicBezTo>
                      <a:cubicBezTo>
                        <a:pt x="27397" y="19145"/>
                        <a:pt x="58829" y="0"/>
                        <a:pt x="94357" y="0"/>
                      </a:cubicBezTo>
                      <a:cubicBezTo>
                        <a:pt x="152269" y="0"/>
                        <a:pt x="199227" y="50864"/>
                        <a:pt x="201228" y="53054"/>
                      </a:cubicBezTo>
                      <a:cubicBezTo>
                        <a:pt x="202942" y="54959"/>
                        <a:pt x="203038" y="57817"/>
                        <a:pt x="201323" y="59817"/>
                      </a:cubicBezTo>
                      <a:cubicBezTo>
                        <a:pt x="199323" y="62103"/>
                        <a:pt x="152365" y="116396"/>
                        <a:pt x="93024" y="116396"/>
                      </a:cubicBezTo>
                      <a:close/>
                      <a:moveTo>
                        <a:pt x="11395" y="59627"/>
                      </a:moveTo>
                      <a:cubicBezTo>
                        <a:pt x="35683" y="90583"/>
                        <a:pt x="63115" y="106204"/>
                        <a:pt x="92929" y="106204"/>
                      </a:cubicBezTo>
                      <a:lnTo>
                        <a:pt x="92929" y="106204"/>
                      </a:lnTo>
                      <a:cubicBezTo>
                        <a:pt x="139315" y="106204"/>
                        <a:pt x="179035" y="68294"/>
                        <a:pt x="190274" y="56579"/>
                      </a:cubicBezTo>
                      <a:cubicBezTo>
                        <a:pt x="178939" y="45434"/>
                        <a:pt x="139315" y="10192"/>
                        <a:pt x="94167" y="10192"/>
                      </a:cubicBezTo>
                      <a:cubicBezTo>
                        <a:pt x="63306" y="10192"/>
                        <a:pt x="35398" y="26861"/>
                        <a:pt x="11395" y="596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4355BCA6-8B43-488E-9539-362DCBC34D42}"/>
                    </a:ext>
                  </a:extLst>
                </p:cNvPr>
                <p:cNvSpPr/>
                <p:nvPr/>
              </p:nvSpPr>
              <p:spPr>
                <a:xfrm>
                  <a:off x="6500240" y="4866700"/>
                  <a:ext cx="101536" cy="11718"/>
                </a:xfrm>
                <a:custGeom>
                  <a:avLst/>
                  <a:gdLst>
                    <a:gd name="connsiteX0" fmla="*/ 5144 w 101536"/>
                    <a:gd name="connsiteY0" fmla="*/ 11719 h 11718"/>
                    <a:gd name="connsiteX1" fmla="*/ 0 w 101536"/>
                    <a:gd name="connsiteY1" fmla="*/ 6670 h 11718"/>
                    <a:gd name="connsiteX2" fmla="*/ 5048 w 101536"/>
                    <a:gd name="connsiteY2" fmla="*/ 1527 h 11718"/>
                    <a:gd name="connsiteX3" fmla="*/ 96393 w 101536"/>
                    <a:gd name="connsiteY3" fmla="*/ 3 h 11718"/>
                    <a:gd name="connsiteX4" fmla="*/ 101537 w 101536"/>
                    <a:gd name="connsiteY4" fmla="*/ 5051 h 11718"/>
                    <a:gd name="connsiteX5" fmla="*/ 96488 w 101536"/>
                    <a:gd name="connsiteY5" fmla="*/ 10195 h 11718"/>
                    <a:gd name="connsiteX6" fmla="*/ 5144 w 101536"/>
                    <a:gd name="connsiteY6" fmla="*/ 11719 h 11718"/>
                    <a:gd name="connsiteX7" fmla="*/ 5144 w 101536"/>
                    <a:gd name="connsiteY7" fmla="*/ 11719 h 1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536" h="11718">
                      <a:moveTo>
                        <a:pt x="5144" y="11719"/>
                      </a:moveTo>
                      <a:cubicBezTo>
                        <a:pt x="2381" y="11719"/>
                        <a:pt x="95" y="9528"/>
                        <a:pt x="0" y="6670"/>
                      </a:cubicBezTo>
                      <a:cubicBezTo>
                        <a:pt x="0" y="3813"/>
                        <a:pt x="2191" y="1527"/>
                        <a:pt x="5048" y="1527"/>
                      </a:cubicBezTo>
                      <a:lnTo>
                        <a:pt x="96393" y="3"/>
                      </a:lnTo>
                      <a:cubicBezTo>
                        <a:pt x="99346" y="-92"/>
                        <a:pt x="101537" y="2194"/>
                        <a:pt x="101537" y="5051"/>
                      </a:cubicBezTo>
                      <a:cubicBezTo>
                        <a:pt x="101537" y="7908"/>
                        <a:pt x="99346" y="10195"/>
                        <a:pt x="96488" y="10195"/>
                      </a:cubicBezTo>
                      <a:lnTo>
                        <a:pt x="5144" y="11719"/>
                      </a:lnTo>
                      <a:cubicBezTo>
                        <a:pt x="5144" y="11719"/>
                        <a:pt x="5144" y="11719"/>
                        <a:pt x="5144" y="117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6F4BE2E8-950D-4A93-A559-EF1054445AC3}"/>
                  </a:ext>
                </a:extLst>
              </p:cNvPr>
              <p:cNvSpPr/>
              <p:nvPr/>
            </p:nvSpPr>
            <p:spPr>
              <a:xfrm>
                <a:off x="6146212" y="4806410"/>
                <a:ext cx="525065" cy="496728"/>
              </a:xfrm>
              <a:custGeom>
                <a:avLst/>
                <a:gdLst>
                  <a:gd name="connsiteX0" fmla="*/ 252015 w 525065"/>
                  <a:gd name="connsiteY0" fmla="*/ 496729 h 496728"/>
                  <a:gd name="connsiteX1" fmla="*/ 252015 w 525065"/>
                  <a:gd name="connsiteY1" fmla="*/ 496729 h 496728"/>
                  <a:gd name="connsiteX2" fmla="*/ 224488 w 525065"/>
                  <a:gd name="connsiteY2" fmla="*/ 494443 h 496728"/>
                  <a:gd name="connsiteX3" fmla="*/ 177339 w 525065"/>
                  <a:gd name="connsiteY3" fmla="*/ 474345 h 496728"/>
                  <a:gd name="connsiteX4" fmla="*/ 162099 w 525065"/>
                  <a:gd name="connsiteY4" fmla="*/ 460343 h 496728"/>
                  <a:gd name="connsiteX5" fmla="*/ 143811 w 525065"/>
                  <a:gd name="connsiteY5" fmla="*/ 444627 h 496728"/>
                  <a:gd name="connsiteX6" fmla="*/ 120570 w 525065"/>
                  <a:gd name="connsiteY6" fmla="*/ 438150 h 496728"/>
                  <a:gd name="connsiteX7" fmla="*/ 100473 w 525065"/>
                  <a:gd name="connsiteY7" fmla="*/ 433292 h 496728"/>
                  <a:gd name="connsiteX8" fmla="*/ 57610 w 525065"/>
                  <a:gd name="connsiteY8" fmla="*/ 405289 h 496728"/>
                  <a:gd name="connsiteX9" fmla="*/ 174 w 525065"/>
                  <a:gd name="connsiteY9" fmla="*/ 232220 h 496728"/>
                  <a:gd name="connsiteX10" fmla="*/ 36655 w 525065"/>
                  <a:gd name="connsiteY10" fmla="*/ 67913 h 496728"/>
                  <a:gd name="connsiteX11" fmla="*/ 169815 w 525065"/>
                  <a:gd name="connsiteY11" fmla="*/ 0 h 496728"/>
                  <a:gd name="connsiteX12" fmla="*/ 217059 w 525065"/>
                  <a:gd name="connsiteY12" fmla="*/ 6763 h 496728"/>
                  <a:gd name="connsiteX13" fmla="*/ 299259 w 525065"/>
                  <a:gd name="connsiteY13" fmla="*/ 71342 h 496728"/>
                  <a:gd name="connsiteX14" fmla="*/ 318976 w 525065"/>
                  <a:gd name="connsiteY14" fmla="*/ 96393 h 496728"/>
                  <a:gd name="connsiteX15" fmla="*/ 341265 w 525065"/>
                  <a:gd name="connsiteY15" fmla="*/ 99060 h 496728"/>
                  <a:gd name="connsiteX16" fmla="*/ 350790 w 525065"/>
                  <a:gd name="connsiteY16" fmla="*/ 98870 h 496728"/>
                  <a:gd name="connsiteX17" fmla="*/ 519763 w 525065"/>
                  <a:gd name="connsiteY17" fmla="*/ 229458 h 496728"/>
                  <a:gd name="connsiteX18" fmla="*/ 514810 w 525065"/>
                  <a:gd name="connsiteY18" fmla="*/ 323374 h 496728"/>
                  <a:gd name="connsiteX19" fmla="*/ 400224 w 525065"/>
                  <a:gd name="connsiteY19" fmla="*/ 445866 h 496728"/>
                  <a:gd name="connsiteX20" fmla="*/ 252015 w 525065"/>
                  <a:gd name="connsiteY20" fmla="*/ 496729 h 496728"/>
                  <a:gd name="connsiteX21" fmla="*/ 169719 w 525065"/>
                  <a:gd name="connsiteY21" fmla="*/ 10383 h 496728"/>
                  <a:gd name="connsiteX22" fmla="*/ 44942 w 525065"/>
                  <a:gd name="connsiteY22" fmla="*/ 73819 h 496728"/>
                  <a:gd name="connsiteX23" fmla="*/ 10271 w 525065"/>
                  <a:gd name="connsiteY23" fmla="*/ 232125 h 496728"/>
                  <a:gd name="connsiteX24" fmla="*/ 64944 w 525065"/>
                  <a:gd name="connsiteY24" fmla="*/ 398336 h 496728"/>
                  <a:gd name="connsiteX25" fmla="*/ 103997 w 525065"/>
                  <a:gd name="connsiteY25" fmla="*/ 423863 h 496728"/>
                  <a:gd name="connsiteX26" fmla="*/ 122380 w 525065"/>
                  <a:gd name="connsiteY26" fmla="*/ 428244 h 496728"/>
                  <a:gd name="connsiteX27" fmla="*/ 148574 w 525065"/>
                  <a:gd name="connsiteY27" fmla="*/ 435769 h 496728"/>
                  <a:gd name="connsiteX28" fmla="*/ 169434 w 525065"/>
                  <a:gd name="connsiteY28" fmla="*/ 453390 h 496728"/>
                  <a:gd name="connsiteX29" fmla="*/ 183245 w 525065"/>
                  <a:gd name="connsiteY29" fmla="*/ 466249 h 496728"/>
                  <a:gd name="connsiteX30" fmla="*/ 226107 w 525065"/>
                  <a:gd name="connsiteY30" fmla="*/ 484537 h 496728"/>
                  <a:gd name="connsiteX31" fmla="*/ 394700 w 525065"/>
                  <a:gd name="connsiteY31" fmla="*/ 437388 h 496728"/>
                  <a:gd name="connsiteX32" fmla="*/ 505285 w 525065"/>
                  <a:gd name="connsiteY32" fmla="*/ 319850 h 496728"/>
                  <a:gd name="connsiteX33" fmla="*/ 509952 w 525065"/>
                  <a:gd name="connsiteY33" fmla="*/ 232220 h 496728"/>
                  <a:gd name="connsiteX34" fmla="*/ 351171 w 525065"/>
                  <a:gd name="connsiteY34" fmla="*/ 109252 h 496728"/>
                  <a:gd name="connsiteX35" fmla="*/ 341265 w 525065"/>
                  <a:gd name="connsiteY35" fmla="*/ 109442 h 496728"/>
                  <a:gd name="connsiteX36" fmla="*/ 314118 w 525065"/>
                  <a:gd name="connsiteY36" fmla="*/ 105633 h 496728"/>
                  <a:gd name="connsiteX37" fmla="*/ 290496 w 525065"/>
                  <a:gd name="connsiteY37" fmla="*/ 76962 h 496728"/>
                  <a:gd name="connsiteX38" fmla="*/ 214106 w 525065"/>
                  <a:gd name="connsiteY38" fmla="*/ 16859 h 496728"/>
                  <a:gd name="connsiteX39" fmla="*/ 169719 w 525065"/>
                  <a:gd name="connsiteY39" fmla="*/ 10383 h 49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25065" h="496728">
                    <a:moveTo>
                      <a:pt x="252015" y="496729"/>
                    </a:moveTo>
                    <a:lnTo>
                      <a:pt x="252015" y="496729"/>
                    </a:lnTo>
                    <a:cubicBezTo>
                      <a:pt x="242586" y="496729"/>
                      <a:pt x="233346" y="495967"/>
                      <a:pt x="224488" y="494443"/>
                    </a:cubicBezTo>
                    <a:cubicBezTo>
                      <a:pt x="207629" y="491585"/>
                      <a:pt x="191722" y="484823"/>
                      <a:pt x="177339" y="474345"/>
                    </a:cubicBezTo>
                    <a:cubicBezTo>
                      <a:pt x="171815" y="470345"/>
                      <a:pt x="166957" y="465296"/>
                      <a:pt x="162099" y="460343"/>
                    </a:cubicBezTo>
                    <a:cubicBezTo>
                      <a:pt x="156003" y="454057"/>
                      <a:pt x="150288" y="448151"/>
                      <a:pt x="143811" y="444627"/>
                    </a:cubicBezTo>
                    <a:cubicBezTo>
                      <a:pt x="137334" y="441198"/>
                      <a:pt x="129238" y="439674"/>
                      <a:pt x="120570" y="438150"/>
                    </a:cubicBezTo>
                    <a:cubicBezTo>
                      <a:pt x="113808" y="436912"/>
                      <a:pt x="106854" y="435674"/>
                      <a:pt x="100473" y="433292"/>
                    </a:cubicBezTo>
                    <a:cubicBezTo>
                      <a:pt x="83804" y="427101"/>
                      <a:pt x="69326" y="417671"/>
                      <a:pt x="57610" y="405289"/>
                    </a:cubicBezTo>
                    <a:cubicBezTo>
                      <a:pt x="12557" y="357854"/>
                      <a:pt x="1508" y="284988"/>
                      <a:pt x="174" y="232220"/>
                    </a:cubicBezTo>
                    <a:cubicBezTo>
                      <a:pt x="-1635" y="161354"/>
                      <a:pt x="10652" y="106013"/>
                      <a:pt x="36655" y="67913"/>
                    </a:cubicBezTo>
                    <a:cubicBezTo>
                      <a:pt x="65611" y="25432"/>
                      <a:pt x="115427" y="0"/>
                      <a:pt x="169815" y="0"/>
                    </a:cubicBezTo>
                    <a:cubicBezTo>
                      <a:pt x="185912" y="0"/>
                      <a:pt x="201819" y="2286"/>
                      <a:pt x="217059" y="6763"/>
                    </a:cubicBezTo>
                    <a:cubicBezTo>
                      <a:pt x="250396" y="16478"/>
                      <a:pt x="279543" y="39434"/>
                      <a:pt x="299259" y="71342"/>
                    </a:cubicBezTo>
                    <a:cubicBezTo>
                      <a:pt x="311356" y="90869"/>
                      <a:pt x="317071" y="95345"/>
                      <a:pt x="318976" y="96393"/>
                    </a:cubicBezTo>
                    <a:cubicBezTo>
                      <a:pt x="320786" y="97346"/>
                      <a:pt x="326215" y="99060"/>
                      <a:pt x="341265" y="99060"/>
                    </a:cubicBezTo>
                    <a:cubicBezTo>
                      <a:pt x="344408" y="99060"/>
                      <a:pt x="347551" y="98965"/>
                      <a:pt x="350790" y="98870"/>
                    </a:cubicBezTo>
                    <a:cubicBezTo>
                      <a:pt x="423942" y="96012"/>
                      <a:pt x="500523" y="155734"/>
                      <a:pt x="519763" y="229458"/>
                    </a:cubicBezTo>
                    <a:cubicBezTo>
                      <a:pt x="528241" y="261652"/>
                      <a:pt x="526526" y="293275"/>
                      <a:pt x="514810" y="323374"/>
                    </a:cubicBezTo>
                    <a:cubicBezTo>
                      <a:pt x="497665" y="367284"/>
                      <a:pt x="459089" y="408527"/>
                      <a:pt x="400224" y="445866"/>
                    </a:cubicBezTo>
                    <a:cubicBezTo>
                      <a:pt x="346884" y="479679"/>
                      <a:pt x="296974" y="496729"/>
                      <a:pt x="252015" y="496729"/>
                    </a:cubicBezTo>
                    <a:close/>
                    <a:moveTo>
                      <a:pt x="169719" y="10383"/>
                    </a:moveTo>
                    <a:cubicBezTo>
                      <a:pt x="118665" y="10383"/>
                      <a:pt x="72088" y="34100"/>
                      <a:pt x="44942" y="73819"/>
                    </a:cubicBezTo>
                    <a:cubicBezTo>
                      <a:pt x="20177" y="110204"/>
                      <a:pt x="8461" y="163449"/>
                      <a:pt x="10271" y="232125"/>
                    </a:cubicBezTo>
                    <a:cubicBezTo>
                      <a:pt x="11604" y="283083"/>
                      <a:pt x="22082" y="353283"/>
                      <a:pt x="64944" y="398336"/>
                    </a:cubicBezTo>
                    <a:cubicBezTo>
                      <a:pt x="75708" y="409670"/>
                      <a:pt x="88852" y="418243"/>
                      <a:pt x="103997" y="423863"/>
                    </a:cubicBezTo>
                    <a:cubicBezTo>
                      <a:pt x="109521" y="425863"/>
                      <a:pt x="115713" y="427006"/>
                      <a:pt x="122380" y="428244"/>
                    </a:cubicBezTo>
                    <a:cubicBezTo>
                      <a:pt x="131334" y="429863"/>
                      <a:pt x="140668" y="431483"/>
                      <a:pt x="148574" y="435769"/>
                    </a:cubicBezTo>
                    <a:cubicBezTo>
                      <a:pt x="156480" y="439960"/>
                      <a:pt x="163052" y="446818"/>
                      <a:pt x="169434" y="453390"/>
                    </a:cubicBezTo>
                    <a:cubicBezTo>
                      <a:pt x="174101" y="458248"/>
                      <a:pt x="178482" y="462820"/>
                      <a:pt x="183245" y="466249"/>
                    </a:cubicBezTo>
                    <a:cubicBezTo>
                      <a:pt x="196389" y="475774"/>
                      <a:pt x="210772" y="481870"/>
                      <a:pt x="226107" y="484537"/>
                    </a:cubicBezTo>
                    <a:cubicBezTo>
                      <a:pt x="275066" y="492919"/>
                      <a:pt x="332407" y="476822"/>
                      <a:pt x="394700" y="437388"/>
                    </a:cubicBezTo>
                    <a:cubicBezTo>
                      <a:pt x="451755" y="401288"/>
                      <a:pt x="488997" y="361664"/>
                      <a:pt x="505285" y="319850"/>
                    </a:cubicBezTo>
                    <a:cubicBezTo>
                      <a:pt x="516239" y="291846"/>
                      <a:pt x="517763" y="262319"/>
                      <a:pt x="509952" y="232220"/>
                    </a:cubicBezTo>
                    <a:cubicBezTo>
                      <a:pt x="491760" y="162783"/>
                      <a:pt x="420036" y="106966"/>
                      <a:pt x="351171" y="109252"/>
                    </a:cubicBezTo>
                    <a:cubicBezTo>
                      <a:pt x="347837" y="109347"/>
                      <a:pt x="344503" y="109442"/>
                      <a:pt x="341265" y="109442"/>
                    </a:cubicBezTo>
                    <a:cubicBezTo>
                      <a:pt x="327644" y="109442"/>
                      <a:pt x="319071" y="108204"/>
                      <a:pt x="314118" y="105633"/>
                    </a:cubicBezTo>
                    <a:cubicBezTo>
                      <a:pt x="308213" y="102489"/>
                      <a:pt x="300498" y="93059"/>
                      <a:pt x="290496" y="76962"/>
                    </a:cubicBezTo>
                    <a:cubicBezTo>
                      <a:pt x="272113" y="47244"/>
                      <a:pt x="245062" y="25908"/>
                      <a:pt x="214106" y="16859"/>
                    </a:cubicBezTo>
                    <a:cubicBezTo>
                      <a:pt x="199818" y="12478"/>
                      <a:pt x="184864" y="10383"/>
                      <a:pt x="169719" y="10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aphic 1">
              <a:extLst>
                <a:ext uri="{FF2B5EF4-FFF2-40B4-BE49-F238E27FC236}">
                  <a16:creationId xmlns:a16="http://schemas.microsoft.com/office/drawing/2014/main" id="{CDC9C4EB-4986-45DA-AB76-BAE5AB8DD06F}"/>
                </a:ext>
              </a:extLst>
            </p:cNvPr>
            <p:cNvGrpSpPr/>
            <p:nvPr userDrawn="1"/>
          </p:nvGrpSpPr>
          <p:grpSpPr>
            <a:xfrm>
              <a:off x="4245199" y="-482389"/>
              <a:ext cx="956368" cy="1086135"/>
              <a:chOff x="4162223" y="2077497"/>
              <a:chExt cx="956368" cy="1086135"/>
            </a:xfrm>
            <a:grpFill/>
          </p:grpSpPr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2A6E154E-F0FB-416A-BF81-6D03261B88A7}"/>
                  </a:ext>
                </a:extLst>
              </p:cNvPr>
              <p:cNvSpPr/>
              <p:nvPr/>
            </p:nvSpPr>
            <p:spPr>
              <a:xfrm>
                <a:off x="4162223" y="2077497"/>
                <a:ext cx="956368" cy="1086135"/>
              </a:xfrm>
              <a:custGeom>
                <a:avLst/>
                <a:gdLst>
                  <a:gd name="connsiteX0" fmla="*/ 345768 w 956368"/>
                  <a:gd name="connsiteY0" fmla="*/ 1086136 h 1086135"/>
                  <a:gd name="connsiteX1" fmla="*/ 345768 w 956368"/>
                  <a:gd name="connsiteY1" fmla="*/ 1086136 h 1086135"/>
                  <a:gd name="connsiteX2" fmla="*/ 307572 w 956368"/>
                  <a:gd name="connsiteY2" fmla="*/ 1060037 h 1086135"/>
                  <a:gd name="connsiteX3" fmla="*/ 2772 w 956368"/>
                  <a:gd name="connsiteY3" fmla="*/ 277844 h 1086135"/>
                  <a:gd name="connsiteX4" fmla="*/ 3534 w 956368"/>
                  <a:gd name="connsiteY4" fmla="*/ 246507 h 1086135"/>
                  <a:gd name="connsiteX5" fmla="*/ 26109 w 956368"/>
                  <a:gd name="connsiteY5" fmla="*/ 224790 h 1086135"/>
                  <a:gd name="connsiteX6" fmla="*/ 595799 w 956368"/>
                  <a:gd name="connsiteY6" fmla="*/ 2762 h 1086135"/>
                  <a:gd name="connsiteX7" fmla="*/ 610563 w 956368"/>
                  <a:gd name="connsiteY7" fmla="*/ 0 h 1086135"/>
                  <a:gd name="connsiteX8" fmla="*/ 648758 w 956368"/>
                  <a:gd name="connsiteY8" fmla="*/ 26098 h 1086135"/>
                  <a:gd name="connsiteX9" fmla="*/ 953558 w 956368"/>
                  <a:gd name="connsiteY9" fmla="*/ 808292 h 1086135"/>
                  <a:gd name="connsiteX10" fmla="*/ 952796 w 956368"/>
                  <a:gd name="connsiteY10" fmla="*/ 839629 h 1086135"/>
                  <a:gd name="connsiteX11" fmla="*/ 930222 w 956368"/>
                  <a:gd name="connsiteY11" fmla="*/ 861346 h 1086135"/>
                  <a:gd name="connsiteX12" fmla="*/ 360341 w 956368"/>
                  <a:gd name="connsiteY12" fmla="*/ 1083469 h 1086135"/>
                  <a:gd name="connsiteX13" fmla="*/ 345768 w 956368"/>
                  <a:gd name="connsiteY13" fmla="*/ 1086136 h 1086135"/>
                  <a:gd name="connsiteX14" fmla="*/ 610563 w 956368"/>
                  <a:gd name="connsiteY14" fmla="*/ 10192 h 1086135"/>
                  <a:gd name="connsiteX15" fmla="*/ 599514 w 956368"/>
                  <a:gd name="connsiteY15" fmla="*/ 12287 h 1086135"/>
                  <a:gd name="connsiteX16" fmla="*/ 29633 w 956368"/>
                  <a:gd name="connsiteY16" fmla="*/ 234410 h 1086135"/>
                  <a:gd name="connsiteX17" fmla="*/ 12678 w 956368"/>
                  <a:gd name="connsiteY17" fmla="*/ 250698 h 1086135"/>
                  <a:gd name="connsiteX18" fmla="*/ 12107 w 956368"/>
                  <a:gd name="connsiteY18" fmla="*/ 274225 h 1086135"/>
                  <a:gd name="connsiteX19" fmla="*/ 316907 w 956368"/>
                  <a:gd name="connsiteY19" fmla="*/ 1056418 h 1086135"/>
                  <a:gd name="connsiteX20" fmla="*/ 345672 w 956368"/>
                  <a:gd name="connsiteY20" fmla="*/ 1076039 h 1086135"/>
                  <a:gd name="connsiteX21" fmla="*/ 345672 w 956368"/>
                  <a:gd name="connsiteY21" fmla="*/ 1076039 h 1086135"/>
                  <a:gd name="connsiteX22" fmla="*/ 356721 w 956368"/>
                  <a:gd name="connsiteY22" fmla="*/ 1073944 h 1086135"/>
                  <a:gd name="connsiteX23" fmla="*/ 926602 w 956368"/>
                  <a:gd name="connsiteY23" fmla="*/ 851821 h 1086135"/>
                  <a:gd name="connsiteX24" fmla="*/ 943557 w 956368"/>
                  <a:gd name="connsiteY24" fmla="*/ 835533 h 1086135"/>
                  <a:gd name="connsiteX25" fmla="*/ 944128 w 956368"/>
                  <a:gd name="connsiteY25" fmla="*/ 812006 h 1086135"/>
                  <a:gd name="connsiteX26" fmla="*/ 639328 w 956368"/>
                  <a:gd name="connsiteY26" fmla="*/ 29813 h 1086135"/>
                  <a:gd name="connsiteX27" fmla="*/ 610563 w 956368"/>
                  <a:gd name="connsiteY27" fmla="*/ 10192 h 1086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56368" h="1086135">
                    <a:moveTo>
                      <a:pt x="345768" y="1086136"/>
                    </a:moveTo>
                    <a:lnTo>
                      <a:pt x="345768" y="1086136"/>
                    </a:lnTo>
                    <a:cubicBezTo>
                      <a:pt x="329004" y="1086136"/>
                      <a:pt x="313573" y="1075658"/>
                      <a:pt x="307572" y="1060037"/>
                    </a:cubicBezTo>
                    <a:lnTo>
                      <a:pt x="2772" y="277844"/>
                    </a:lnTo>
                    <a:cubicBezTo>
                      <a:pt x="-1133" y="267653"/>
                      <a:pt x="-942" y="256604"/>
                      <a:pt x="3534" y="246507"/>
                    </a:cubicBezTo>
                    <a:cubicBezTo>
                      <a:pt x="7916" y="236506"/>
                      <a:pt x="16012" y="228790"/>
                      <a:pt x="26109" y="224790"/>
                    </a:cubicBezTo>
                    <a:lnTo>
                      <a:pt x="595799" y="2762"/>
                    </a:lnTo>
                    <a:cubicBezTo>
                      <a:pt x="600561" y="952"/>
                      <a:pt x="605514" y="0"/>
                      <a:pt x="610563" y="0"/>
                    </a:cubicBezTo>
                    <a:cubicBezTo>
                      <a:pt x="627327" y="0"/>
                      <a:pt x="642757" y="10477"/>
                      <a:pt x="648758" y="26098"/>
                    </a:cubicBezTo>
                    <a:lnTo>
                      <a:pt x="953558" y="808292"/>
                    </a:lnTo>
                    <a:cubicBezTo>
                      <a:pt x="957558" y="818483"/>
                      <a:pt x="957273" y="829532"/>
                      <a:pt x="952796" y="839629"/>
                    </a:cubicBezTo>
                    <a:cubicBezTo>
                      <a:pt x="948414" y="849630"/>
                      <a:pt x="940318" y="857345"/>
                      <a:pt x="930222" y="861346"/>
                    </a:cubicBezTo>
                    <a:lnTo>
                      <a:pt x="360341" y="1083469"/>
                    </a:lnTo>
                    <a:cubicBezTo>
                      <a:pt x="355769" y="1085183"/>
                      <a:pt x="350816" y="1086136"/>
                      <a:pt x="345768" y="1086136"/>
                    </a:cubicBezTo>
                    <a:close/>
                    <a:moveTo>
                      <a:pt x="610563" y="10192"/>
                    </a:moveTo>
                    <a:cubicBezTo>
                      <a:pt x="606753" y="10192"/>
                      <a:pt x="603038" y="10858"/>
                      <a:pt x="599514" y="12287"/>
                    </a:cubicBezTo>
                    <a:lnTo>
                      <a:pt x="29633" y="234410"/>
                    </a:lnTo>
                    <a:cubicBezTo>
                      <a:pt x="22013" y="237363"/>
                      <a:pt x="16012" y="243173"/>
                      <a:pt x="12678" y="250698"/>
                    </a:cubicBezTo>
                    <a:cubicBezTo>
                      <a:pt x="9345" y="258223"/>
                      <a:pt x="9154" y="266605"/>
                      <a:pt x="12107" y="274225"/>
                    </a:cubicBezTo>
                    <a:lnTo>
                      <a:pt x="316907" y="1056418"/>
                    </a:lnTo>
                    <a:cubicBezTo>
                      <a:pt x="321479" y="1068134"/>
                      <a:pt x="333004" y="1076039"/>
                      <a:pt x="345672" y="1076039"/>
                    </a:cubicBezTo>
                    <a:lnTo>
                      <a:pt x="345672" y="1076039"/>
                    </a:lnTo>
                    <a:cubicBezTo>
                      <a:pt x="349482" y="1076039"/>
                      <a:pt x="353197" y="1075373"/>
                      <a:pt x="356721" y="1073944"/>
                    </a:cubicBezTo>
                    <a:lnTo>
                      <a:pt x="926602" y="851821"/>
                    </a:lnTo>
                    <a:cubicBezTo>
                      <a:pt x="934222" y="848868"/>
                      <a:pt x="940223" y="843058"/>
                      <a:pt x="943557" y="835533"/>
                    </a:cubicBezTo>
                    <a:cubicBezTo>
                      <a:pt x="946890" y="828008"/>
                      <a:pt x="947081" y="819626"/>
                      <a:pt x="944128" y="812006"/>
                    </a:cubicBezTo>
                    <a:lnTo>
                      <a:pt x="639328" y="29813"/>
                    </a:lnTo>
                    <a:cubicBezTo>
                      <a:pt x="634756" y="18002"/>
                      <a:pt x="623231" y="10192"/>
                      <a:pt x="610563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04AE83E8-91FD-4AAD-9F07-558C96967CCA}"/>
                  </a:ext>
                </a:extLst>
              </p:cNvPr>
              <p:cNvSpPr/>
              <p:nvPr/>
            </p:nvSpPr>
            <p:spPr>
              <a:xfrm>
                <a:off x="4222326" y="2144172"/>
                <a:ext cx="610420" cy="384333"/>
              </a:xfrm>
              <a:custGeom>
                <a:avLst/>
                <a:gdLst>
                  <a:gd name="connsiteX0" fmla="*/ 85354 w 610420"/>
                  <a:gd name="connsiteY0" fmla="*/ 384334 h 384333"/>
                  <a:gd name="connsiteX1" fmla="*/ 85354 w 610420"/>
                  <a:gd name="connsiteY1" fmla="*/ 384334 h 384333"/>
                  <a:gd name="connsiteX2" fmla="*/ 47159 w 610420"/>
                  <a:gd name="connsiteY2" fmla="*/ 358235 h 384333"/>
                  <a:gd name="connsiteX3" fmla="*/ 2772 w 610420"/>
                  <a:gd name="connsiteY3" fmla="*/ 244126 h 384333"/>
                  <a:gd name="connsiteX4" fmla="*/ 3534 w 610420"/>
                  <a:gd name="connsiteY4" fmla="*/ 212788 h 384333"/>
                  <a:gd name="connsiteX5" fmla="*/ 26109 w 610420"/>
                  <a:gd name="connsiteY5" fmla="*/ 191071 h 384333"/>
                  <a:gd name="connsiteX6" fmla="*/ 510264 w 610420"/>
                  <a:gd name="connsiteY6" fmla="*/ 2762 h 384333"/>
                  <a:gd name="connsiteX7" fmla="*/ 525028 w 610420"/>
                  <a:gd name="connsiteY7" fmla="*/ 0 h 384333"/>
                  <a:gd name="connsiteX8" fmla="*/ 563223 w 610420"/>
                  <a:gd name="connsiteY8" fmla="*/ 26098 h 384333"/>
                  <a:gd name="connsiteX9" fmla="*/ 607610 w 610420"/>
                  <a:gd name="connsiteY9" fmla="*/ 140208 h 384333"/>
                  <a:gd name="connsiteX10" fmla="*/ 606848 w 610420"/>
                  <a:gd name="connsiteY10" fmla="*/ 171545 h 384333"/>
                  <a:gd name="connsiteX11" fmla="*/ 584274 w 610420"/>
                  <a:gd name="connsiteY11" fmla="*/ 193262 h 384333"/>
                  <a:gd name="connsiteX12" fmla="*/ 100118 w 610420"/>
                  <a:gd name="connsiteY12" fmla="*/ 381571 h 384333"/>
                  <a:gd name="connsiteX13" fmla="*/ 85354 w 610420"/>
                  <a:gd name="connsiteY13" fmla="*/ 384334 h 384333"/>
                  <a:gd name="connsiteX14" fmla="*/ 524933 w 610420"/>
                  <a:gd name="connsiteY14" fmla="*/ 10382 h 384333"/>
                  <a:gd name="connsiteX15" fmla="*/ 513884 w 610420"/>
                  <a:gd name="connsiteY15" fmla="*/ 12478 h 384333"/>
                  <a:gd name="connsiteX16" fmla="*/ 29728 w 610420"/>
                  <a:gd name="connsiteY16" fmla="*/ 200787 h 384333"/>
                  <a:gd name="connsiteX17" fmla="*/ 12774 w 610420"/>
                  <a:gd name="connsiteY17" fmla="*/ 217075 h 384333"/>
                  <a:gd name="connsiteX18" fmla="*/ 12202 w 610420"/>
                  <a:gd name="connsiteY18" fmla="*/ 240602 h 384333"/>
                  <a:gd name="connsiteX19" fmla="*/ 56589 w 610420"/>
                  <a:gd name="connsiteY19" fmla="*/ 354711 h 384333"/>
                  <a:gd name="connsiteX20" fmla="*/ 85354 w 610420"/>
                  <a:gd name="connsiteY20" fmla="*/ 374333 h 384333"/>
                  <a:gd name="connsiteX21" fmla="*/ 85354 w 610420"/>
                  <a:gd name="connsiteY21" fmla="*/ 374333 h 384333"/>
                  <a:gd name="connsiteX22" fmla="*/ 96403 w 610420"/>
                  <a:gd name="connsiteY22" fmla="*/ 372237 h 384333"/>
                  <a:gd name="connsiteX23" fmla="*/ 580559 w 610420"/>
                  <a:gd name="connsiteY23" fmla="*/ 183928 h 384333"/>
                  <a:gd name="connsiteX24" fmla="*/ 597513 w 610420"/>
                  <a:gd name="connsiteY24" fmla="*/ 167640 h 384333"/>
                  <a:gd name="connsiteX25" fmla="*/ 598085 w 610420"/>
                  <a:gd name="connsiteY25" fmla="*/ 144113 h 384333"/>
                  <a:gd name="connsiteX26" fmla="*/ 553698 w 610420"/>
                  <a:gd name="connsiteY26" fmla="*/ 30004 h 384333"/>
                  <a:gd name="connsiteX27" fmla="*/ 524933 w 610420"/>
                  <a:gd name="connsiteY27" fmla="*/ 10382 h 38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10420" h="384333">
                    <a:moveTo>
                      <a:pt x="85354" y="384334"/>
                    </a:moveTo>
                    <a:lnTo>
                      <a:pt x="85354" y="384334"/>
                    </a:lnTo>
                    <a:cubicBezTo>
                      <a:pt x="68590" y="384334"/>
                      <a:pt x="53160" y="373856"/>
                      <a:pt x="47159" y="358235"/>
                    </a:cubicBezTo>
                    <a:lnTo>
                      <a:pt x="2772" y="244126"/>
                    </a:lnTo>
                    <a:cubicBezTo>
                      <a:pt x="-1133" y="233934"/>
                      <a:pt x="-942" y="222885"/>
                      <a:pt x="3534" y="212788"/>
                    </a:cubicBezTo>
                    <a:cubicBezTo>
                      <a:pt x="7916" y="202787"/>
                      <a:pt x="16012" y="195072"/>
                      <a:pt x="26109" y="191071"/>
                    </a:cubicBezTo>
                    <a:lnTo>
                      <a:pt x="510264" y="2762"/>
                    </a:lnTo>
                    <a:cubicBezTo>
                      <a:pt x="515027" y="952"/>
                      <a:pt x="519980" y="0"/>
                      <a:pt x="525028" y="0"/>
                    </a:cubicBezTo>
                    <a:cubicBezTo>
                      <a:pt x="541792" y="0"/>
                      <a:pt x="557223" y="10477"/>
                      <a:pt x="563223" y="26098"/>
                    </a:cubicBezTo>
                    <a:lnTo>
                      <a:pt x="607610" y="140208"/>
                    </a:lnTo>
                    <a:cubicBezTo>
                      <a:pt x="611610" y="150400"/>
                      <a:pt x="611325" y="161449"/>
                      <a:pt x="606848" y="171545"/>
                    </a:cubicBezTo>
                    <a:cubicBezTo>
                      <a:pt x="602466" y="181546"/>
                      <a:pt x="594370" y="189262"/>
                      <a:pt x="584274" y="193262"/>
                    </a:cubicBezTo>
                    <a:lnTo>
                      <a:pt x="100118" y="381571"/>
                    </a:lnTo>
                    <a:cubicBezTo>
                      <a:pt x="95451" y="383381"/>
                      <a:pt x="90402" y="384334"/>
                      <a:pt x="85354" y="384334"/>
                    </a:cubicBezTo>
                    <a:close/>
                    <a:moveTo>
                      <a:pt x="524933" y="10382"/>
                    </a:moveTo>
                    <a:cubicBezTo>
                      <a:pt x="521123" y="10382"/>
                      <a:pt x="517408" y="11049"/>
                      <a:pt x="513884" y="12478"/>
                    </a:cubicBezTo>
                    <a:lnTo>
                      <a:pt x="29728" y="200787"/>
                    </a:lnTo>
                    <a:cubicBezTo>
                      <a:pt x="22108" y="203740"/>
                      <a:pt x="16107" y="209550"/>
                      <a:pt x="12774" y="217075"/>
                    </a:cubicBezTo>
                    <a:cubicBezTo>
                      <a:pt x="9440" y="224600"/>
                      <a:pt x="9249" y="232981"/>
                      <a:pt x="12202" y="240602"/>
                    </a:cubicBezTo>
                    <a:lnTo>
                      <a:pt x="56589" y="354711"/>
                    </a:lnTo>
                    <a:cubicBezTo>
                      <a:pt x="61161" y="366427"/>
                      <a:pt x="72686" y="374333"/>
                      <a:pt x="85354" y="374333"/>
                    </a:cubicBezTo>
                    <a:lnTo>
                      <a:pt x="85354" y="374333"/>
                    </a:lnTo>
                    <a:cubicBezTo>
                      <a:pt x="89164" y="374333"/>
                      <a:pt x="92879" y="373666"/>
                      <a:pt x="96403" y="372237"/>
                    </a:cubicBezTo>
                    <a:lnTo>
                      <a:pt x="580559" y="183928"/>
                    </a:lnTo>
                    <a:cubicBezTo>
                      <a:pt x="588179" y="180975"/>
                      <a:pt x="594180" y="175165"/>
                      <a:pt x="597513" y="167640"/>
                    </a:cubicBezTo>
                    <a:cubicBezTo>
                      <a:pt x="600847" y="160115"/>
                      <a:pt x="601038" y="151733"/>
                      <a:pt x="598085" y="144113"/>
                    </a:cubicBezTo>
                    <a:lnTo>
                      <a:pt x="553698" y="30004"/>
                    </a:lnTo>
                    <a:cubicBezTo>
                      <a:pt x="549126" y="18193"/>
                      <a:pt x="537601" y="10382"/>
                      <a:pt x="524933" y="10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D9F9BA12-AD61-47C5-8EE9-A83052E4C00F}"/>
                  </a:ext>
                </a:extLst>
              </p:cNvPr>
              <p:cNvSpPr/>
              <p:nvPr/>
            </p:nvSpPr>
            <p:spPr>
              <a:xfrm>
                <a:off x="4742020" y="2494311"/>
                <a:ext cx="105918" cy="105727"/>
              </a:xfrm>
              <a:custGeom>
                <a:avLst/>
                <a:gdLst>
                  <a:gd name="connsiteX0" fmla="*/ 0 w 105918"/>
                  <a:gd name="connsiteY0" fmla="*/ 59436 h 105727"/>
                  <a:gd name="connsiteX1" fmla="*/ 35909 w 105918"/>
                  <a:gd name="connsiteY1" fmla="*/ 45529 h 105727"/>
                  <a:gd name="connsiteX2" fmla="*/ 21908 w 105918"/>
                  <a:gd name="connsiteY2" fmla="*/ 9525 h 105727"/>
                  <a:gd name="connsiteX3" fmla="*/ 46292 w 105918"/>
                  <a:gd name="connsiteY3" fmla="*/ 0 h 105727"/>
                  <a:gd name="connsiteX4" fmla="*/ 60293 w 105918"/>
                  <a:gd name="connsiteY4" fmla="*/ 36004 h 105727"/>
                  <a:gd name="connsiteX5" fmla="*/ 96393 w 105918"/>
                  <a:gd name="connsiteY5" fmla="*/ 22003 h 105727"/>
                  <a:gd name="connsiteX6" fmla="*/ 105918 w 105918"/>
                  <a:gd name="connsiteY6" fmla="*/ 46387 h 105727"/>
                  <a:gd name="connsiteX7" fmla="*/ 69818 w 105918"/>
                  <a:gd name="connsiteY7" fmla="*/ 60389 h 105727"/>
                  <a:gd name="connsiteX8" fmla="*/ 83725 w 105918"/>
                  <a:gd name="connsiteY8" fmla="*/ 96203 h 105727"/>
                  <a:gd name="connsiteX9" fmla="*/ 59341 w 105918"/>
                  <a:gd name="connsiteY9" fmla="*/ 105728 h 105727"/>
                  <a:gd name="connsiteX10" fmla="*/ 45434 w 105918"/>
                  <a:gd name="connsiteY10" fmla="*/ 69914 h 105727"/>
                  <a:gd name="connsiteX11" fmla="*/ 9525 w 105918"/>
                  <a:gd name="connsiteY11" fmla="*/ 83915 h 105727"/>
                  <a:gd name="connsiteX12" fmla="*/ 0 w 105918"/>
                  <a:gd name="connsiteY12" fmla="*/ 59436 h 105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918" h="105727">
                    <a:moveTo>
                      <a:pt x="0" y="59436"/>
                    </a:moveTo>
                    <a:lnTo>
                      <a:pt x="35909" y="45529"/>
                    </a:lnTo>
                    <a:lnTo>
                      <a:pt x="21908" y="9525"/>
                    </a:lnTo>
                    <a:lnTo>
                      <a:pt x="46292" y="0"/>
                    </a:lnTo>
                    <a:lnTo>
                      <a:pt x="60293" y="36004"/>
                    </a:lnTo>
                    <a:lnTo>
                      <a:pt x="96393" y="22003"/>
                    </a:lnTo>
                    <a:lnTo>
                      <a:pt x="105918" y="46387"/>
                    </a:lnTo>
                    <a:lnTo>
                      <a:pt x="69818" y="60389"/>
                    </a:lnTo>
                    <a:lnTo>
                      <a:pt x="83725" y="96203"/>
                    </a:lnTo>
                    <a:lnTo>
                      <a:pt x="59341" y="105728"/>
                    </a:lnTo>
                    <a:lnTo>
                      <a:pt x="45434" y="69914"/>
                    </a:lnTo>
                    <a:lnTo>
                      <a:pt x="9525" y="83915"/>
                    </a:lnTo>
                    <a:lnTo>
                      <a:pt x="0" y="594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414209AE-2B5D-459B-A743-C7887B469FEB}"/>
                  </a:ext>
                </a:extLst>
              </p:cNvPr>
              <p:cNvSpPr/>
              <p:nvPr/>
            </p:nvSpPr>
            <p:spPr>
              <a:xfrm>
                <a:off x="4527136" y="2892170"/>
                <a:ext cx="105156" cy="104870"/>
              </a:xfrm>
              <a:custGeom>
                <a:avLst/>
                <a:gdLst>
                  <a:gd name="connsiteX0" fmla="*/ 10573 w 105156"/>
                  <a:gd name="connsiteY0" fmla="*/ 19812 h 104870"/>
                  <a:gd name="connsiteX1" fmla="*/ 45815 w 105156"/>
                  <a:gd name="connsiteY1" fmla="*/ 35338 h 104870"/>
                  <a:gd name="connsiteX2" fmla="*/ 61341 w 105156"/>
                  <a:gd name="connsiteY2" fmla="*/ 0 h 104870"/>
                  <a:gd name="connsiteX3" fmla="*/ 85249 w 105156"/>
                  <a:gd name="connsiteY3" fmla="*/ 10573 h 104870"/>
                  <a:gd name="connsiteX4" fmla="*/ 69723 w 105156"/>
                  <a:gd name="connsiteY4" fmla="*/ 45911 h 104870"/>
                  <a:gd name="connsiteX5" fmla="*/ 105156 w 105156"/>
                  <a:gd name="connsiteY5" fmla="*/ 61532 h 104870"/>
                  <a:gd name="connsiteX6" fmla="*/ 94583 w 105156"/>
                  <a:gd name="connsiteY6" fmla="*/ 85439 h 104870"/>
                  <a:gd name="connsiteX7" fmla="*/ 59150 w 105156"/>
                  <a:gd name="connsiteY7" fmla="*/ 69723 h 104870"/>
                  <a:gd name="connsiteX8" fmla="*/ 43720 w 105156"/>
                  <a:gd name="connsiteY8" fmla="*/ 104870 h 104870"/>
                  <a:gd name="connsiteX9" fmla="*/ 19812 w 105156"/>
                  <a:gd name="connsiteY9" fmla="*/ 94297 h 104870"/>
                  <a:gd name="connsiteX10" fmla="*/ 35243 w 105156"/>
                  <a:gd name="connsiteY10" fmla="*/ 59150 h 104870"/>
                  <a:gd name="connsiteX11" fmla="*/ 0 w 105156"/>
                  <a:gd name="connsiteY11" fmla="*/ 43625 h 104870"/>
                  <a:gd name="connsiteX12" fmla="*/ 10573 w 105156"/>
                  <a:gd name="connsiteY12" fmla="*/ 19812 h 10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156" h="104870">
                    <a:moveTo>
                      <a:pt x="10573" y="19812"/>
                    </a:moveTo>
                    <a:lnTo>
                      <a:pt x="45815" y="35338"/>
                    </a:lnTo>
                    <a:lnTo>
                      <a:pt x="61341" y="0"/>
                    </a:lnTo>
                    <a:lnTo>
                      <a:pt x="85249" y="10573"/>
                    </a:lnTo>
                    <a:lnTo>
                      <a:pt x="69723" y="45911"/>
                    </a:lnTo>
                    <a:lnTo>
                      <a:pt x="105156" y="61532"/>
                    </a:lnTo>
                    <a:lnTo>
                      <a:pt x="94583" y="85439"/>
                    </a:lnTo>
                    <a:lnTo>
                      <a:pt x="59150" y="69723"/>
                    </a:lnTo>
                    <a:lnTo>
                      <a:pt x="43720" y="104870"/>
                    </a:lnTo>
                    <a:lnTo>
                      <a:pt x="19812" y="94297"/>
                    </a:lnTo>
                    <a:lnTo>
                      <a:pt x="35243" y="59150"/>
                    </a:lnTo>
                    <a:lnTo>
                      <a:pt x="0" y="43625"/>
                    </a:lnTo>
                    <a:lnTo>
                      <a:pt x="10573" y="198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6C03DED6-94A7-4212-8F26-A54F93B22497}"/>
                  </a:ext>
                </a:extLst>
              </p:cNvPr>
              <p:cNvSpPr/>
              <p:nvPr/>
            </p:nvSpPr>
            <p:spPr>
              <a:xfrm>
                <a:off x="4411884" y="2634233"/>
                <a:ext cx="115823" cy="68770"/>
              </a:xfrm>
              <a:custGeom>
                <a:avLst/>
                <a:gdLst>
                  <a:gd name="connsiteX0" fmla="*/ 104966 w 115823"/>
                  <a:gd name="connsiteY0" fmla="*/ 0 h 68770"/>
                  <a:gd name="connsiteX1" fmla="*/ 115824 w 115823"/>
                  <a:gd name="connsiteY1" fmla="*/ 27908 h 68770"/>
                  <a:gd name="connsiteX2" fmla="*/ 10859 w 115823"/>
                  <a:gd name="connsiteY2" fmla="*/ 68771 h 68770"/>
                  <a:gd name="connsiteX3" fmla="*/ 0 w 115823"/>
                  <a:gd name="connsiteY3" fmla="*/ 40862 h 68770"/>
                  <a:gd name="connsiteX4" fmla="*/ 104966 w 115823"/>
                  <a:gd name="connsiteY4" fmla="*/ 0 h 6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23" h="68770">
                    <a:moveTo>
                      <a:pt x="104966" y="0"/>
                    </a:moveTo>
                    <a:lnTo>
                      <a:pt x="115824" y="27908"/>
                    </a:lnTo>
                    <a:lnTo>
                      <a:pt x="10859" y="68771"/>
                    </a:lnTo>
                    <a:lnTo>
                      <a:pt x="0" y="40862"/>
                    </a:lnTo>
                    <a:lnTo>
                      <a:pt x="104966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607BCD82-4738-4714-8A69-2A61DFEF4DEF}"/>
                  </a:ext>
                </a:extLst>
              </p:cNvPr>
              <p:cNvSpPr/>
              <p:nvPr/>
            </p:nvSpPr>
            <p:spPr>
              <a:xfrm>
                <a:off x="4318131" y="2515171"/>
                <a:ext cx="309481" cy="309467"/>
              </a:xfrm>
              <a:custGeom>
                <a:avLst/>
                <a:gdLst>
                  <a:gd name="connsiteX0" fmla="*/ 104611 w 309481"/>
                  <a:gd name="connsiteY0" fmla="*/ 309467 h 309467"/>
                  <a:gd name="connsiteX1" fmla="*/ 104611 w 309481"/>
                  <a:gd name="connsiteY1" fmla="*/ 309467 h 309467"/>
                  <a:gd name="connsiteX2" fmla="*/ 66607 w 309481"/>
                  <a:gd name="connsiteY2" fmla="*/ 283464 h 309467"/>
                  <a:gd name="connsiteX3" fmla="*/ 2789 w 309481"/>
                  <a:gd name="connsiteY3" fmla="*/ 119348 h 309467"/>
                  <a:gd name="connsiteX4" fmla="*/ 26030 w 309481"/>
                  <a:gd name="connsiteY4" fmla="*/ 66580 h 309467"/>
                  <a:gd name="connsiteX5" fmla="*/ 190146 w 309481"/>
                  <a:gd name="connsiteY5" fmla="*/ 2762 h 309467"/>
                  <a:gd name="connsiteX6" fmla="*/ 204910 w 309481"/>
                  <a:gd name="connsiteY6" fmla="*/ 0 h 309467"/>
                  <a:gd name="connsiteX7" fmla="*/ 242914 w 309481"/>
                  <a:gd name="connsiteY7" fmla="*/ 26003 h 309467"/>
                  <a:gd name="connsiteX8" fmla="*/ 306732 w 309481"/>
                  <a:gd name="connsiteY8" fmla="*/ 190119 h 309467"/>
                  <a:gd name="connsiteX9" fmla="*/ 283491 w 309481"/>
                  <a:gd name="connsiteY9" fmla="*/ 242888 h 309467"/>
                  <a:gd name="connsiteX10" fmla="*/ 119375 w 309481"/>
                  <a:gd name="connsiteY10" fmla="*/ 306705 h 309467"/>
                  <a:gd name="connsiteX11" fmla="*/ 104611 w 309481"/>
                  <a:gd name="connsiteY11" fmla="*/ 309467 h 309467"/>
                  <a:gd name="connsiteX12" fmla="*/ 204814 w 309481"/>
                  <a:gd name="connsiteY12" fmla="*/ 10192 h 309467"/>
                  <a:gd name="connsiteX13" fmla="*/ 193765 w 309481"/>
                  <a:gd name="connsiteY13" fmla="*/ 12287 h 309467"/>
                  <a:gd name="connsiteX14" fmla="*/ 29650 w 309481"/>
                  <a:gd name="connsiteY14" fmla="*/ 76105 h 309467"/>
                  <a:gd name="connsiteX15" fmla="*/ 12219 w 309481"/>
                  <a:gd name="connsiteY15" fmla="*/ 115633 h 309467"/>
                  <a:gd name="connsiteX16" fmla="*/ 76036 w 309481"/>
                  <a:gd name="connsiteY16" fmla="*/ 279749 h 309467"/>
                  <a:gd name="connsiteX17" fmla="*/ 104516 w 309481"/>
                  <a:gd name="connsiteY17" fmla="*/ 299275 h 309467"/>
                  <a:gd name="connsiteX18" fmla="*/ 104516 w 309481"/>
                  <a:gd name="connsiteY18" fmla="*/ 299275 h 309467"/>
                  <a:gd name="connsiteX19" fmla="*/ 115565 w 309481"/>
                  <a:gd name="connsiteY19" fmla="*/ 297180 h 309467"/>
                  <a:gd name="connsiteX20" fmla="*/ 279681 w 309481"/>
                  <a:gd name="connsiteY20" fmla="*/ 233363 h 309467"/>
                  <a:gd name="connsiteX21" fmla="*/ 297112 w 309481"/>
                  <a:gd name="connsiteY21" fmla="*/ 193834 h 309467"/>
                  <a:gd name="connsiteX22" fmla="*/ 233294 w 309481"/>
                  <a:gd name="connsiteY22" fmla="*/ 29718 h 309467"/>
                  <a:gd name="connsiteX23" fmla="*/ 204814 w 309481"/>
                  <a:gd name="connsiteY23" fmla="*/ 10192 h 30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9481" h="309467">
                    <a:moveTo>
                      <a:pt x="104611" y="309467"/>
                    </a:moveTo>
                    <a:lnTo>
                      <a:pt x="104611" y="309467"/>
                    </a:lnTo>
                    <a:cubicBezTo>
                      <a:pt x="87657" y="309467"/>
                      <a:pt x="72798" y="299275"/>
                      <a:pt x="66607" y="283464"/>
                    </a:cubicBezTo>
                    <a:lnTo>
                      <a:pt x="2789" y="119348"/>
                    </a:lnTo>
                    <a:cubicBezTo>
                      <a:pt x="-5402" y="98393"/>
                      <a:pt x="5075" y="74771"/>
                      <a:pt x="26030" y="66580"/>
                    </a:cubicBezTo>
                    <a:lnTo>
                      <a:pt x="190146" y="2762"/>
                    </a:lnTo>
                    <a:cubicBezTo>
                      <a:pt x="194908" y="953"/>
                      <a:pt x="199861" y="0"/>
                      <a:pt x="204910" y="0"/>
                    </a:cubicBezTo>
                    <a:cubicBezTo>
                      <a:pt x="221864" y="0"/>
                      <a:pt x="236723" y="10192"/>
                      <a:pt x="242914" y="26003"/>
                    </a:cubicBezTo>
                    <a:lnTo>
                      <a:pt x="306732" y="190119"/>
                    </a:lnTo>
                    <a:cubicBezTo>
                      <a:pt x="314828" y="211074"/>
                      <a:pt x="304446" y="234696"/>
                      <a:pt x="283491" y="242888"/>
                    </a:cubicBezTo>
                    <a:lnTo>
                      <a:pt x="119375" y="306705"/>
                    </a:lnTo>
                    <a:cubicBezTo>
                      <a:pt x="114613" y="308610"/>
                      <a:pt x="109660" y="309467"/>
                      <a:pt x="104611" y="309467"/>
                    </a:cubicBezTo>
                    <a:close/>
                    <a:moveTo>
                      <a:pt x="204814" y="10192"/>
                    </a:moveTo>
                    <a:cubicBezTo>
                      <a:pt x="201004" y="10192"/>
                      <a:pt x="197290" y="10858"/>
                      <a:pt x="193765" y="12287"/>
                    </a:cubicBezTo>
                    <a:lnTo>
                      <a:pt x="29650" y="76105"/>
                    </a:lnTo>
                    <a:cubicBezTo>
                      <a:pt x="13933" y="82201"/>
                      <a:pt x="6123" y="99917"/>
                      <a:pt x="12219" y="115633"/>
                    </a:cubicBezTo>
                    <a:lnTo>
                      <a:pt x="76036" y="279749"/>
                    </a:lnTo>
                    <a:cubicBezTo>
                      <a:pt x="80608" y="291560"/>
                      <a:pt x="91848" y="299275"/>
                      <a:pt x="104516" y="299275"/>
                    </a:cubicBezTo>
                    <a:lnTo>
                      <a:pt x="104516" y="299275"/>
                    </a:lnTo>
                    <a:cubicBezTo>
                      <a:pt x="108326" y="299275"/>
                      <a:pt x="112041" y="298609"/>
                      <a:pt x="115565" y="297180"/>
                    </a:cubicBezTo>
                    <a:lnTo>
                      <a:pt x="279681" y="233363"/>
                    </a:lnTo>
                    <a:cubicBezTo>
                      <a:pt x="295397" y="227267"/>
                      <a:pt x="303208" y="209550"/>
                      <a:pt x="297112" y="193834"/>
                    </a:cubicBezTo>
                    <a:lnTo>
                      <a:pt x="233294" y="29718"/>
                    </a:lnTo>
                    <a:cubicBezTo>
                      <a:pt x="228722" y="17812"/>
                      <a:pt x="217578" y="10192"/>
                      <a:pt x="204814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00C22D31-54F8-4BEF-8EDA-1DF7D3DC5C72}"/>
                  </a:ext>
                </a:extLst>
              </p:cNvPr>
              <p:cNvSpPr/>
              <p:nvPr/>
            </p:nvSpPr>
            <p:spPr>
              <a:xfrm>
                <a:off x="4637504" y="2390965"/>
                <a:ext cx="309520" cy="309467"/>
              </a:xfrm>
              <a:custGeom>
                <a:avLst/>
                <a:gdLst>
                  <a:gd name="connsiteX0" fmla="*/ 104611 w 309520"/>
                  <a:gd name="connsiteY0" fmla="*/ 309467 h 309467"/>
                  <a:gd name="connsiteX1" fmla="*/ 104611 w 309520"/>
                  <a:gd name="connsiteY1" fmla="*/ 309467 h 309467"/>
                  <a:gd name="connsiteX2" fmla="*/ 66607 w 309520"/>
                  <a:gd name="connsiteY2" fmla="*/ 283464 h 309467"/>
                  <a:gd name="connsiteX3" fmla="*/ 2789 w 309520"/>
                  <a:gd name="connsiteY3" fmla="*/ 119348 h 309467"/>
                  <a:gd name="connsiteX4" fmla="*/ 26030 w 309520"/>
                  <a:gd name="connsiteY4" fmla="*/ 66580 h 309467"/>
                  <a:gd name="connsiteX5" fmla="*/ 190146 w 309520"/>
                  <a:gd name="connsiteY5" fmla="*/ 2762 h 309467"/>
                  <a:gd name="connsiteX6" fmla="*/ 204910 w 309520"/>
                  <a:gd name="connsiteY6" fmla="*/ 0 h 309467"/>
                  <a:gd name="connsiteX7" fmla="*/ 242914 w 309520"/>
                  <a:gd name="connsiteY7" fmla="*/ 26003 h 309467"/>
                  <a:gd name="connsiteX8" fmla="*/ 306732 w 309520"/>
                  <a:gd name="connsiteY8" fmla="*/ 190119 h 309467"/>
                  <a:gd name="connsiteX9" fmla="*/ 283491 w 309520"/>
                  <a:gd name="connsiteY9" fmla="*/ 242888 h 309467"/>
                  <a:gd name="connsiteX10" fmla="*/ 119375 w 309520"/>
                  <a:gd name="connsiteY10" fmla="*/ 306705 h 309467"/>
                  <a:gd name="connsiteX11" fmla="*/ 104611 w 309520"/>
                  <a:gd name="connsiteY11" fmla="*/ 309467 h 309467"/>
                  <a:gd name="connsiteX12" fmla="*/ 204910 w 309520"/>
                  <a:gd name="connsiteY12" fmla="*/ 10192 h 309467"/>
                  <a:gd name="connsiteX13" fmla="*/ 193861 w 309520"/>
                  <a:gd name="connsiteY13" fmla="*/ 12287 h 309467"/>
                  <a:gd name="connsiteX14" fmla="*/ 29745 w 309520"/>
                  <a:gd name="connsiteY14" fmla="*/ 76105 h 309467"/>
                  <a:gd name="connsiteX15" fmla="*/ 12314 w 309520"/>
                  <a:gd name="connsiteY15" fmla="*/ 115634 h 309467"/>
                  <a:gd name="connsiteX16" fmla="*/ 76132 w 309520"/>
                  <a:gd name="connsiteY16" fmla="*/ 279749 h 309467"/>
                  <a:gd name="connsiteX17" fmla="*/ 104611 w 309520"/>
                  <a:gd name="connsiteY17" fmla="*/ 299276 h 309467"/>
                  <a:gd name="connsiteX18" fmla="*/ 104611 w 309520"/>
                  <a:gd name="connsiteY18" fmla="*/ 299276 h 309467"/>
                  <a:gd name="connsiteX19" fmla="*/ 115660 w 309520"/>
                  <a:gd name="connsiteY19" fmla="*/ 297180 h 309467"/>
                  <a:gd name="connsiteX20" fmla="*/ 279776 w 309520"/>
                  <a:gd name="connsiteY20" fmla="*/ 233363 h 309467"/>
                  <a:gd name="connsiteX21" fmla="*/ 297207 w 309520"/>
                  <a:gd name="connsiteY21" fmla="*/ 193834 h 309467"/>
                  <a:gd name="connsiteX22" fmla="*/ 233389 w 309520"/>
                  <a:gd name="connsiteY22" fmla="*/ 29718 h 309467"/>
                  <a:gd name="connsiteX23" fmla="*/ 204910 w 309520"/>
                  <a:gd name="connsiteY23" fmla="*/ 10192 h 30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9520" h="309467">
                    <a:moveTo>
                      <a:pt x="104611" y="309467"/>
                    </a:moveTo>
                    <a:lnTo>
                      <a:pt x="104611" y="309467"/>
                    </a:lnTo>
                    <a:cubicBezTo>
                      <a:pt x="87657" y="309467"/>
                      <a:pt x="72798" y="299276"/>
                      <a:pt x="66607" y="283464"/>
                    </a:cubicBezTo>
                    <a:lnTo>
                      <a:pt x="2789" y="119348"/>
                    </a:lnTo>
                    <a:cubicBezTo>
                      <a:pt x="-5402" y="98393"/>
                      <a:pt x="5075" y="74771"/>
                      <a:pt x="26030" y="66580"/>
                    </a:cubicBezTo>
                    <a:lnTo>
                      <a:pt x="190146" y="2762"/>
                    </a:lnTo>
                    <a:cubicBezTo>
                      <a:pt x="194908" y="953"/>
                      <a:pt x="199861" y="0"/>
                      <a:pt x="204910" y="0"/>
                    </a:cubicBezTo>
                    <a:cubicBezTo>
                      <a:pt x="221864" y="0"/>
                      <a:pt x="236723" y="10192"/>
                      <a:pt x="242914" y="26003"/>
                    </a:cubicBezTo>
                    <a:lnTo>
                      <a:pt x="306732" y="190119"/>
                    </a:lnTo>
                    <a:cubicBezTo>
                      <a:pt x="314923" y="211074"/>
                      <a:pt x="304446" y="234696"/>
                      <a:pt x="283491" y="242888"/>
                    </a:cubicBezTo>
                    <a:lnTo>
                      <a:pt x="119375" y="306705"/>
                    </a:lnTo>
                    <a:cubicBezTo>
                      <a:pt x="114613" y="308515"/>
                      <a:pt x="109660" y="309467"/>
                      <a:pt x="104611" y="309467"/>
                    </a:cubicBezTo>
                    <a:close/>
                    <a:moveTo>
                      <a:pt x="204910" y="10192"/>
                    </a:moveTo>
                    <a:cubicBezTo>
                      <a:pt x="201100" y="10192"/>
                      <a:pt x="197385" y="10859"/>
                      <a:pt x="193861" y="12287"/>
                    </a:cubicBezTo>
                    <a:lnTo>
                      <a:pt x="29745" y="76105"/>
                    </a:lnTo>
                    <a:cubicBezTo>
                      <a:pt x="14029" y="82201"/>
                      <a:pt x="6218" y="99917"/>
                      <a:pt x="12314" y="115634"/>
                    </a:cubicBezTo>
                    <a:lnTo>
                      <a:pt x="76132" y="279749"/>
                    </a:lnTo>
                    <a:cubicBezTo>
                      <a:pt x="80704" y="291560"/>
                      <a:pt x="91943" y="299276"/>
                      <a:pt x="104611" y="299276"/>
                    </a:cubicBezTo>
                    <a:lnTo>
                      <a:pt x="104611" y="299276"/>
                    </a:lnTo>
                    <a:cubicBezTo>
                      <a:pt x="108421" y="299276"/>
                      <a:pt x="112136" y="298609"/>
                      <a:pt x="115660" y="297180"/>
                    </a:cubicBezTo>
                    <a:lnTo>
                      <a:pt x="279776" y="233363"/>
                    </a:lnTo>
                    <a:cubicBezTo>
                      <a:pt x="295492" y="227267"/>
                      <a:pt x="303303" y="209550"/>
                      <a:pt x="297207" y="193834"/>
                    </a:cubicBezTo>
                    <a:lnTo>
                      <a:pt x="233389" y="29718"/>
                    </a:lnTo>
                    <a:cubicBezTo>
                      <a:pt x="228817" y="17812"/>
                      <a:pt x="217578" y="10192"/>
                      <a:pt x="204910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43C7FE4C-6880-4422-B6F0-A5C6E0C6FFB9}"/>
                  </a:ext>
                </a:extLst>
              </p:cNvPr>
              <p:cNvSpPr/>
              <p:nvPr/>
            </p:nvSpPr>
            <p:spPr>
              <a:xfrm>
                <a:off x="4424906" y="2789967"/>
                <a:ext cx="309520" cy="309467"/>
              </a:xfrm>
              <a:custGeom>
                <a:avLst/>
                <a:gdLst>
                  <a:gd name="connsiteX0" fmla="*/ 104611 w 309520"/>
                  <a:gd name="connsiteY0" fmla="*/ 309467 h 309467"/>
                  <a:gd name="connsiteX1" fmla="*/ 104611 w 309520"/>
                  <a:gd name="connsiteY1" fmla="*/ 309467 h 309467"/>
                  <a:gd name="connsiteX2" fmla="*/ 66607 w 309520"/>
                  <a:gd name="connsiteY2" fmla="*/ 283464 h 309467"/>
                  <a:gd name="connsiteX3" fmla="*/ 2789 w 309520"/>
                  <a:gd name="connsiteY3" fmla="*/ 119348 h 309467"/>
                  <a:gd name="connsiteX4" fmla="*/ 26030 w 309520"/>
                  <a:gd name="connsiteY4" fmla="*/ 66580 h 309467"/>
                  <a:gd name="connsiteX5" fmla="*/ 190146 w 309520"/>
                  <a:gd name="connsiteY5" fmla="*/ 2762 h 309467"/>
                  <a:gd name="connsiteX6" fmla="*/ 204910 w 309520"/>
                  <a:gd name="connsiteY6" fmla="*/ 0 h 309467"/>
                  <a:gd name="connsiteX7" fmla="*/ 242914 w 309520"/>
                  <a:gd name="connsiteY7" fmla="*/ 26003 h 309467"/>
                  <a:gd name="connsiteX8" fmla="*/ 306732 w 309520"/>
                  <a:gd name="connsiteY8" fmla="*/ 190119 h 309467"/>
                  <a:gd name="connsiteX9" fmla="*/ 283491 w 309520"/>
                  <a:gd name="connsiteY9" fmla="*/ 242888 h 309467"/>
                  <a:gd name="connsiteX10" fmla="*/ 119375 w 309520"/>
                  <a:gd name="connsiteY10" fmla="*/ 306705 h 309467"/>
                  <a:gd name="connsiteX11" fmla="*/ 104611 w 309520"/>
                  <a:gd name="connsiteY11" fmla="*/ 309467 h 309467"/>
                  <a:gd name="connsiteX12" fmla="*/ 204910 w 309520"/>
                  <a:gd name="connsiteY12" fmla="*/ 10192 h 309467"/>
                  <a:gd name="connsiteX13" fmla="*/ 193861 w 309520"/>
                  <a:gd name="connsiteY13" fmla="*/ 12287 h 309467"/>
                  <a:gd name="connsiteX14" fmla="*/ 29745 w 309520"/>
                  <a:gd name="connsiteY14" fmla="*/ 76105 h 309467"/>
                  <a:gd name="connsiteX15" fmla="*/ 12314 w 309520"/>
                  <a:gd name="connsiteY15" fmla="*/ 115633 h 309467"/>
                  <a:gd name="connsiteX16" fmla="*/ 76132 w 309520"/>
                  <a:gd name="connsiteY16" fmla="*/ 279749 h 309467"/>
                  <a:gd name="connsiteX17" fmla="*/ 104611 w 309520"/>
                  <a:gd name="connsiteY17" fmla="*/ 299275 h 309467"/>
                  <a:gd name="connsiteX18" fmla="*/ 104611 w 309520"/>
                  <a:gd name="connsiteY18" fmla="*/ 299275 h 309467"/>
                  <a:gd name="connsiteX19" fmla="*/ 115660 w 309520"/>
                  <a:gd name="connsiteY19" fmla="*/ 297180 h 309467"/>
                  <a:gd name="connsiteX20" fmla="*/ 279776 w 309520"/>
                  <a:gd name="connsiteY20" fmla="*/ 233363 h 309467"/>
                  <a:gd name="connsiteX21" fmla="*/ 297207 w 309520"/>
                  <a:gd name="connsiteY21" fmla="*/ 193834 h 309467"/>
                  <a:gd name="connsiteX22" fmla="*/ 233389 w 309520"/>
                  <a:gd name="connsiteY22" fmla="*/ 29718 h 309467"/>
                  <a:gd name="connsiteX23" fmla="*/ 204910 w 309520"/>
                  <a:gd name="connsiteY23" fmla="*/ 10192 h 30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9520" h="309467">
                    <a:moveTo>
                      <a:pt x="104611" y="309467"/>
                    </a:moveTo>
                    <a:lnTo>
                      <a:pt x="104611" y="309467"/>
                    </a:lnTo>
                    <a:cubicBezTo>
                      <a:pt x="87657" y="309467"/>
                      <a:pt x="72798" y="299275"/>
                      <a:pt x="66607" y="283464"/>
                    </a:cubicBezTo>
                    <a:lnTo>
                      <a:pt x="2789" y="119348"/>
                    </a:lnTo>
                    <a:cubicBezTo>
                      <a:pt x="-5402" y="98393"/>
                      <a:pt x="5075" y="74771"/>
                      <a:pt x="26030" y="66580"/>
                    </a:cubicBezTo>
                    <a:lnTo>
                      <a:pt x="190146" y="2762"/>
                    </a:lnTo>
                    <a:cubicBezTo>
                      <a:pt x="194908" y="952"/>
                      <a:pt x="199861" y="0"/>
                      <a:pt x="204910" y="0"/>
                    </a:cubicBezTo>
                    <a:cubicBezTo>
                      <a:pt x="221864" y="0"/>
                      <a:pt x="236723" y="10192"/>
                      <a:pt x="242914" y="26003"/>
                    </a:cubicBezTo>
                    <a:lnTo>
                      <a:pt x="306732" y="190119"/>
                    </a:lnTo>
                    <a:cubicBezTo>
                      <a:pt x="314923" y="211074"/>
                      <a:pt x="304446" y="234696"/>
                      <a:pt x="283491" y="242888"/>
                    </a:cubicBezTo>
                    <a:lnTo>
                      <a:pt x="119375" y="306705"/>
                    </a:lnTo>
                    <a:cubicBezTo>
                      <a:pt x="114708" y="308515"/>
                      <a:pt x="109660" y="309467"/>
                      <a:pt x="104611" y="309467"/>
                    </a:cubicBezTo>
                    <a:close/>
                    <a:moveTo>
                      <a:pt x="204910" y="10192"/>
                    </a:moveTo>
                    <a:cubicBezTo>
                      <a:pt x="201100" y="10192"/>
                      <a:pt x="197385" y="10858"/>
                      <a:pt x="193861" y="12287"/>
                    </a:cubicBezTo>
                    <a:lnTo>
                      <a:pt x="29745" y="76105"/>
                    </a:lnTo>
                    <a:cubicBezTo>
                      <a:pt x="14029" y="82201"/>
                      <a:pt x="6218" y="99917"/>
                      <a:pt x="12314" y="115633"/>
                    </a:cubicBezTo>
                    <a:lnTo>
                      <a:pt x="76132" y="279749"/>
                    </a:lnTo>
                    <a:cubicBezTo>
                      <a:pt x="80704" y="291560"/>
                      <a:pt x="91943" y="299275"/>
                      <a:pt x="104611" y="299275"/>
                    </a:cubicBezTo>
                    <a:lnTo>
                      <a:pt x="104611" y="299275"/>
                    </a:lnTo>
                    <a:cubicBezTo>
                      <a:pt x="108421" y="299275"/>
                      <a:pt x="112136" y="298609"/>
                      <a:pt x="115660" y="297180"/>
                    </a:cubicBezTo>
                    <a:lnTo>
                      <a:pt x="279776" y="233363"/>
                    </a:lnTo>
                    <a:cubicBezTo>
                      <a:pt x="295492" y="227267"/>
                      <a:pt x="303303" y="209550"/>
                      <a:pt x="297207" y="193834"/>
                    </a:cubicBezTo>
                    <a:lnTo>
                      <a:pt x="233389" y="29718"/>
                    </a:lnTo>
                    <a:cubicBezTo>
                      <a:pt x="228817" y="17812"/>
                      <a:pt x="217673" y="10192"/>
                      <a:pt x="204910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5F1808C2-99BA-4838-A7FF-AB0C723971D1}"/>
                  </a:ext>
                </a:extLst>
              </p:cNvPr>
              <p:cNvSpPr/>
              <p:nvPr/>
            </p:nvSpPr>
            <p:spPr>
              <a:xfrm>
                <a:off x="4744381" y="2665857"/>
                <a:ext cx="309475" cy="309371"/>
              </a:xfrm>
              <a:custGeom>
                <a:avLst/>
                <a:gdLst>
                  <a:gd name="connsiteX0" fmla="*/ 104605 w 309475"/>
                  <a:gd name="connsiteY0" fmla="*/ 309372 h 309371"/>
                  <a:gd name="connsiteX1" fmla="*/ 104605 w 309475"/>
                  <a:gd name="connsiteY1" fmla="*/ 309372 h 309371"/>
                  <a:gd name="connsiteX2" fmla="*/ 66600 w 309475"/>
                  <a:gd name="connsiteY2" fmla="*/ 283369 h 309371"/>
                  <a:gd name="connsiteX3" fmla="*/ 2782 w 309475"/>
                  <a:gd name="connsiteY3" fmla="*/ 119253 h 309371"/>
                  <a:gd name="connsiteX4" fmla="*/ 3449 w 309475"/>
                  <a:gd name="connsiteY4" fmla="*/ 88106 h 309371"/>
                  <a:gd name="connsiteX5" fmla="*/ 26023 w 309475"/>
                  <a:gd name="connsiteY5" fmla="*/ 66580 h 309371"/>
                  <a:gd name="connsiteX6" fmla="*/ 190139 w 309475"/>
                  <a:gd name="connsiteY6" fmla="*/ 2762 h 309371"/>
                  <a:gd name="connsiteX7" fmla="*/ 204903 w 309475"/>
                  <a:gd name="connsiteY7" fmla="*/ 0 h 309371"/>
                  <a:gd name="connsiteX8" fmla="*/ 242908 w 309475"/>
                  <a:gd name="connsiteY8" fmla="*/ 26003 h 309371"/>
                  <a:gd name="connsiteX9" fmla="*/ 306725 w 309475"/>
                  <a:gd name="connsiteY9" fmla="*/ 190119 h 309371"/>
                  <a:gd name="connsiteX10" fmla="*/ 283484 w 309475"/>
                  <a:gd name="connsiteY10" fmla="*/ 242888 h 309371"/>
                  <a:gd name="connsiteX11" fmla="*/ 119368 w 309475"/>
                  <a:gd name="connsiteY11" fmla="*/ 306705 h 309371"/>
                  <a:gd name="connsiteX12" fmla="*/ 104605 w 309475"/>
                  <a:gd name="connsiteY12" fmla="*/ 309372 h 309371"/>
                  <a:gd name="connsiteX13" fmla="*/ 204903 w 309475"/>
                  <a:gd name="connsiteY13" fmla="*/ 10096 h 309371"/>
                  <a:gd name="connsiteX14" fmla="*/ 193854 w 309475"/>
                  <a:gd name="connsiteY14" fmla="*/ 12192 h 309371"/>
                  <a:gd name="connsiteX15" fmla="*/ 29738 w 309475"/>
                  <a:gd name="connsiteY15" fmla="*/ 76009 h 309371"/>
                  <a:gd name="connsiteX16" fmla="*/ 12879 w 309475"/>
                  <a:gd name="connsiteY16" fmla="*/ 92202 h 309371"/>
                  <a:gd name="connsiteX17" fmla="*/ 12403 w 309475"/>
                  <a:gd name="connsiteY17" fmla="*/ 115538 h 309371"/>
                  <a:gd name="connsiteX18" fmla="*/ 76220 w 309475"/>
                  <a:gd name="connsiteY18" fmla="*/ 279654 h 309371"/>
                  <a:gd name="connsiteX19" fmla="*/ 104700 w 309475"/>
                  <a:gd name="connsiteY19" fmla="*/ 299180 h 309371"/>
                  <a:gd name="connsiteX20" fmla="*/ 104700 w 309475"/>
                  <a:gd name="connsiteY20" fmla="*/ 299180 h 309371"/>
                  <a:gd name="connsiteX21" fmla="*/ 115749 w 309475"/>
                  <a:gd name="connsiteY21" fmla="*/ 297085 h 309371"/>
                  <a:gd name="connsiteX22" fmla="*/ 279865 w 309475"/>
                  <a:gd name="connsiteY22" fmla="*/ 233267 h 309371"/>
                  <a:gd name="connsiteX23" fmla="*/ 297295 w 309475"/>
                  <a:gd name="connsiteY23" fmla="*/ 193738 h 309371"/>
                  <a:gd name="connsiteX24" fmla="*/ 233478 w 309475"/>
                  <a:gd name="connsiteY24" fmla="*/ 29623 h 309371"/>
                  <a:gd name="connsiteX25" fmla="*/ 204903 w 309475"/>
                  <a:gd name="connsiteY25" fmla="*/ 10096 h 30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09475" h="309371">
                    <a:moveTo>
                      <a:pt x="104605" y="309372"/>
                    </a:moveTo>
                    <a:lnTo>
                      <a:pt x="104605" y="309372"/>
                    </a:lnTo>
                    <a:cubicBezTo>
                      <a:pt x="87650" y="309372"/>
                      <a:pt x="72791" y="299180"/>
                      <a:pt x="66600" y="283369"/>
                    </a:cubicBezTo>
                    <a:lnTo>
                      <a:pt x="2782" y="119253"/>
                    </a:lnTo>
                    <a:cubicBezTo>
                      <a:pt x="-1123" y="109156"/>
                      <a:pt x="-932" y="98012"/>
                      <a:pt x="3449" y="88106"/>
                    </a:cubicBezTo>
                    <a:cubicBezTo>
                      <a:pt x="7831" y="78105"/>
                      <a:pt x="15832" y="70485"/>
                      <a:pt x="26023" y="66580"/>
                    </a:cubicBezTo>
                    <a:lnTo>
                      <a:pt x="190139" y="2762"/>
                    </a:lnTo>
                    <a:cubicBezTo>
                      <a:pt x="194902" y="952"/>
                      <a:pt x="199855" y="0"/>
                      <a:pt x="204903" y="0"/>
                    </a:cubicBezTo>
                    <a:cubicBezTo>
                      <a:pt x="221857" y="0"/>
                      <a:pt x="236716" y="10192"/>
                      <a:pt x="242908" y="26003"/>
                    </a:cubicBezTo>
                    <a:lnTo>
                      <a:pt x="306725" y="190119"/>
                    </a:lnTo>
                    <a:cubicBezTo>
                      <a:pt x="314821" y="211074"/>
                      <a:pt x="304439" y="234696"/>
                      <a:pt x="283484" y="242888"/>
                    </a:cubicBezTo>
                    <a:lnTo>
                      <a:pt x="119368" y="306705"/>
                    </a:lnTo>
                    <a:cubicBezTo>
                      <a:pt x="114606" y="308419"/>
                      <a:pt x="109653" y="309372"/>
                      <a:pt x="104605" y="309372"/>
                    </a:cubicBezTo>
                    <a:close/>
                    <a:moveTo>
                      <a:pt x="204903" y="10096"/>
                    </a:moveTo>
                    <a:cubicBezTo>
                      <a:pt x="201093" y="10096"/>
                      <a:pt x="197378" y="10763"/>
                      <a:pt x="193854" y="12192"/>
                    </a:cubicBezTo>
                    <a:lnTo>
                      <a:pt x="29738" y="76009"/>
                    </a:lnTo>
                    <a:cubicBezTo>
                      <a:pt x="22118" y="78962"/>
                      <a:pt x="16117" y="84677"/>
                      <a:pt x="12879" y="92202"/>
                    </a:cubicBezTo>
                    <a:cubicBezTo>
                      <a:pt x="9545" y="99631"/>
                      <a:pt x="9450" y="108013"/>
                      <a:pt x="12403" y="115538"/>
                    </a:cubicBezTo>
                    <a:lnTo>
                      <a:pt x="76220" y="279654"/>
                    </a:lnTo>
                    <a:cubicBezTo>
                      <a:pt x="80792" y="291465"/>
                      <a:pt x="92032" y="299180"/>
                      <a:pt x="104700" y="299180"/>
                    </a:cubicBezTo>
                    <a:lnTo>
                      <a:pt x="104700" y="299180"/>
                    </a:lnTo>
                    <a:cubicBezTo>
                      <a:pt x="108510" y="299180"/>
                      <a:pt x="112225" y="298513"/>
                      <a:pt x="115749" y="297085"/>
                    </a:cubicBezTo>
                    <a:lnTo>
                      <a:pt x="279865" y="233267"/>
                    </a:lnTo>
                    <a:cubicBezTo>
                      <a:pt x="295581" y="227171"/>
                      <a:pt x="303391" y="209455"/>
                      <a:pt x="297295" y="193738"/>
                    </a:cubicBezTo>
                    <a:lnTo>
                      <a:pt x="233478" y="29623"/>
                    </a:lnTo>
                    <a:cubicBezTo>
                      <a:pt x="228811" y="17717"/>
                      <a:pt x="217571" y="10096"/>
                      <a:pt x="204903" y="10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377A5E16-6523-490E-A960-69E9A3A67EC4}"/>
                  </a:ext>
                </a:extLst>
              </p:cNvPr>
              <p:cNvSpPr/>
              <p:nvPr/>
            </p:nvSpPr>
            <p:spPr>
              <a:xfrm>
                <a:off x="4838889" y="2770441"/>
                <a:ext cx="120491" cy="100012"/>
              </a:xfrm>
              <a:custGeom>
                <a:avLst/>
                <a:gdLst>
                  <a:gd name="connsiteX0" fmla="*/ 0 w 120491"/>
                  <a:gd name="connsiteY0" fmla="*/ 37433 h 100012"/>
                  <a:gd name="connsiteX1" fmla="*/ 96107 w 120491"/>
                  <a:gd name="connsiteY1" fmla="*/ 0 h 100012"/>
                  <a:gd name="connsiteX2" fmla="*/ 105632 w 120491"/>
                  <a:gd name="connsiteY2" fmla="*/ 24384 h 100012"/>
                  <a:gd name="connsiteX3" fmla="*/ 9525 w 120491"/>
                  <a:gd name="connsiteY3" fmla="*/ 61817 h 100012"/>
                  <a:gd name="connsiteX4" fmla="*/ 0 w 120491"/>
                  <a:gd name="connsiteY4" fmla="*/ 37433 h 100012"/>
                  <a:gd name="connsiteX5" fmla="*/ 14859 w 120491"/>
                  <a:gd name="connsiteY5" fmla="*/ 75629 h 100012"/>
                  <a:gd name="connsiteX6" fmla="*/ 110966 w 120491"/>
                  <a:gd name="connsiteY6" fmla="*/ 38195 h 100012"/>
                  <a:gd name="connsiteX7" fmla="*/ 120491 w 120491"/>
                  <a:gd name="connsiteY7" fmla="*/ 62579 h 100012"/>
                  <a:gd name="connsiteX8" fmla="*/ 24384 w 120491"/>
                  <a:gd name="connsiteY8" fmla="*/ 100013 h 100012"/>
                  <a:gd name="connsiteX9" fmla="*/ 14859 w 120491"/>
                  <a:gd name="connsiteY9" fmla="*/ 75629 h 10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491" h="100012">
                    <a:moveTo>
                      <a:pt x="0" y="37433"/>
                    </a:moveTo>
                    <a:lnTo>
                      <a:pt x="96107" y="0"/>
                    </a:lnTo>
                    <a:lnTo>
                      <a:pt x="105632" y="24384"/>
                    </a:lnTo>
                    <a:lnTo>
                      <a:pt x="9525" y="61817"/>
                    </a:lnTo>
                    <a:lnTo>
                      <a:pt x="0" y="37433"/>
                    </a:lnTo>
                    <a:close/>
                    <a:moveTo>
                      <a:pt x="14859" y="75629"/>
                    </a:moveTo>
                    <a:lnTo>
                      <a:pt x="110966" y="38195"/>
                    </a:lnTo>
                    <a:lnTo>
                      <a:pt x="120491" y="62579"/>
                    </a:lnTo>
                    <a:lnTo>
                      <a:pt x="24384" y="100013"/>
                    </a:lnTo>
                    <a:lnTo>
                      <a:pt x="14859" y="7562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1">
              <a:extLst>
                <a:ext uri="{FF2B5EF4-FFF2-40B4-BE49-F238E27FC236}">
                  <a16:creationId xmlns:a16="http://schemas.microsoft.com/office/drawing/2014/main" id="{27C4BDCF-9C11-4381-99F9-EED9AE606D82}"/>
                </a:ext>
              </a:extLst>
            </p:cNvPr>
            <p:cNvGrpSpPr/>
            <p:nvPr userDrawn="1"/>
          </p:nvGrpSpPr>
          <p:grpSpPr>
            <a:xfrm>
              <a:off x="12540046" y="2514656"/>
              <a:ext cx="960909" cy="1088135"/>
              <a:chOff x="6840164" y="3831240"/>
              <a:chExt cx="960909" cy="1088135"/>
            </a:xfrm>
            <a:grpFill/>
          </p:grpSpPr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1B6D788A-726F-4B9B-9543-F3DAC2271262}"/>
                  </a:ext>
                </a:extLst>
              </p:cNvPr>
              <p:cNvSpPr/>
              <p:nvPr/>
            </p:nvSpPr>
            <p:spPr>
              <a:xfrm>
                <a:off x="6840164" y="3831240"/>
                <a:ext cx="960909" cy="1088135"/>
              </a:xfrm>
              <a:custGeom>
                <a:avLst/>
                <a:gdLst>
                  <a:gd name="connsiteX0" fmla="*/ 608861 w 960909"/>
                  <a:gd name="connsiteY0" fmla="*/ 1088136 h 1088135"/>
                  <a:gd name="connsiteX1" fmla="*/ 608861 w 960909"/>
                  <a:gd name="connsiteY1" fmla="*/ 1088136 h 1088135"/>
                  <a:gd name="connsiteX2" fmla="*/ 593812 w 960909"/>
                  <a:gd name="connsiteY2" fmla="*/ 1085183 h 1088135"/>
                  <a:gd name="connsiteX3" fmla="*/ 25741 w 960909"/>
                  <a:gd name="connsiteY3" fmla="*/ 858679 h 1088135"/>
                  <a:gd name="connsiteX4" fmla="*/ 2881 w 960909"/>
                  <a:gd name="connsiteY4" fmla="*/ 805529 h 1088135"/>
                  <a:gd name="connsiteX5" fmla="*/ 313872 w 960909"/>
                  <a:gd name="connsiteY5" fmla="*/ 25717 h 1088135"/>
                  <a:gd name="connsiteX6" fmla="*/ 351972 w 960909"/>
                  <a:gd name="connsiteY6" fmla="*/ 0 h 1088135"/>
                  <a:gd name="connsiteX7" fmla="*/ 367022 w 960909"/>
                  <a:gd name="connsiteY7" fmla="*/ 2953 h 1088135"/>
                  <a:gd name="connsiteX8" fmla="*/ 935188 w 960909"/>
                  <a:gd name="connsiteY8" fmla="*/ 229457 h 1088135"/>
                  <a:gd name="connsiteX9" fmla="*/ 957572 w 960909"/>
                  <a:gd name="connsiteY9" fmla="*/ 251365 h 1088135"/>
                  <a:gd name="connsiteX10" fmla="*/ 957953 w 960909"/>
                  <a:gd name="connsiteY10" fmla="*/ 282702 h 1088135"/>
                  <a:gd name="connsiteX11" fmla="*/ 646961 w 960909"/>
                  <a:gd name="connsiteY11" fmla="*/ 1062514 h 1088135"/>
                  <a:gd name="connsiteX12" fmla="*/ 608861 w 960909"/>
                  <a:gd name="connsiteY12" fmla="*/ 1088136 h 1088135"/>
                  <a:gd name="connsiteX13" fmla="*/ 351877 w 960909"/>
                  <a:gd name="connsiteY13" fmla="*/ 10192 h 1088135"/>
                  <a:gd name="connsiteX14" fmla="*/ 323207 w 960909"/>
                  <a:gd name="connsiteY14" fmla="*/ 29527 h 1088135"/>
                  <a:gd name="connsiteX15" fmla="*/ 12215 w 960909"/>
                  <a:gd name="connsiteY15" fmla="*/ 809339 h 1088135"/>
                  <a:gd name="connsiteX16" fmla="*/ 29360 w 960909"/>
                  <a:gd name="connsiteY16" fmla="*/ 849249 h 1088135"/>
                  <a:gd name="connsiteX17" fmla="*/ 597432 w 960909"/>
                  <a:gd name="connsiteY17" fmla="*/ 1075754 h 1088135"/>
                  <a:gd name="connsiteX18" fmla="*/ 608766 w 960909"/>
                  <a:gd name="connsiteY18" fmla="*/ 1077944 h 1088135"/>
                  <a:gd name="connsiteX19" fmla="*/ 608766 w 960909"/>
                  <a:gd name="connsiteY19" fmla="*/ 1077944 h 1088135"/>
                  <a:gd name="connsiteX20" fmla="*/ 637341 w 960909"/>
                  <a:gd name="connsiteY20" fmla="*/ 1058608 h 1088135"/>
                  <a:gd name="connsiteX21" fmla="*/ 948332 w 960909"/>
                  <a:gd name="connsiteY21" fmla="*/ 278797 h 1088135"/>
                  <a:gd name="connsiteX22" fmla="*/ 948047 w 960909"/>
                  <a:gd name="connsiteY22" fmla="*/ 255270 h 1088135"/>
                  <a:gd name="connsiteX23" fmla="*/ 931283 w 960909"/>
                  <a:gd name="connsiteY23" fmla="*/ 238792 h 1088135"/>
                  <a:gd name="connsiteX24" fmla="*/ 363212 w 960909"/>
                  <a:gd name="connsiteY24" fmla="*/ 12287 h 1088135"/>
                  <a:gd name="connsiteX25" fmla="*/ 351877 w 960909"/>
                  <a:gd name="connsiteY25" fmla="*/ 10192 h 108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60909" h="1088135">
                    <a:moveTo>
                      <a:pt x="608861" y="1088136"/>
                    </a:moveTo>
                    <a:cubicBezTo>
                      <a:pt x="608861" y="1088136"/>
                      <a:pt x="608861" y="1088136"/>
                      <a:pt x="608861" y="1088136"/>
                    </a:cubicBezTo>
                    <a:cubicBezTo>
                      <a:pt x="603718" y="1088136"/>
                      <a:pt x="598574" y="1087183"/>
                      <a:pt x="593812" y="1085183"/>
                    </a:cubicBezTo>
                    <a:lnTo>
                      <a:pt x="25741" y="858679"/>
                    </a:lnTo>
                    <a:cubicBezTo>
                      <a:pt x="4786" y="850297"/>
                      <a:pt x="-5406" y="826484"/>
                      <a:pt x="2881" y="805529"/>
                    </a:cubicBezTo>
                    <a:lnTo>
                      <a:pt x="313872" y="25717"/>
                    </a:lnTo>
                    <a:cubicBezTo>
                      <a:pt x="320064" y="10287"/>
                      <a:pt x="335303" y="0"/>
                      <a:pt x="351972" y="0"/>
                    </a:cubicBezTo>
                    <a:cubicBezTo>
                      <a:pt x="357116" y="0"/>
                      <a:pt x="362259" y="952"/>
                      <a:pt x="367022" y="2953"/>
                    </a:cubicBezTo>
                    <a:lnTo>
                      <a:pt x="935188" y="229457"/>
                    </a:lnTo>
                    <a:cubicBezTo>
                      <a:pt x="945284" y="233458"/>
                      <a:pt x="953285" y="241268"/>
                      <a:pt x="957572" y="251365"/>
                    </a:cubicBezTo>
                    <a:cubicBezTo>
                      <a:pt x="961858" y="261461"/>
                      <a:pt x="962049" y="272510"/>
                      <a:pt x="957953" y="282702"/>
                    </a:cubicBezTo>
                    <a:lnTo>
                      <a:pt x="646961" y="1062514"/>
                    </a:lnTo>
                    <a:cubicBezTo>
                      <a:pt x="640675" y="1078039"/>
                      <a:pt x="625721" y="1088136"/>
                      <a:pt x="608861" y="1088136"/>
                    </a:cubicBezTo>
                    <a:close/>
                    <a:moveTo>
                      <a:pt x="351877" y="10192"/>
                    </a:moveTo>
                    <a:cubicBezTo>
                      <a:pt x="339399" y="10192"/>
                      <a:pt x="327874" y="18002"/>
                      <a:pt x="323207" y="29527"/>
                    </a:cubicBezTo>
                    <a:lnTo>
                      <a:pt x="12215" y="809339"/>
                    </a:lnTo>
                    <a:cubicBezTo>
                      <a:pt x="5929" y="825055"/>
                      <a:pt x="13644" y="842963"/>
                      <a:pt x="29360" y="849249"/>
                    </a:cubicBezTo>
                    <a:lnTo>
                      <a:pt x="597432" y="1075754"/>
                    </a:lnTo>
                    <a:cubicBezTo>
                      <a:pt x="601051" y="1077182"/>
                      <a:pt x="604861" y="1077944"/>
                      <a:pt x="608766" y="1077944"/>
                    </a:cubicBezTo>
                    <a:lnTo>
                      <a:pt x="608766" y="1077944"/>
                    </a:lnTo>
                    <a:cubicBezTo>
                      <a:pt x="621244" y="1077944"/>
                      <a:pt x="632769" y="1070229"/>
                      <a:pt x="637341" y="1058608"/>
                    </a:cubicBezTo>
                    <a:lnTo>
                      <a:pt x="948332" y="278797"/>
                    </a:lnTo>
                    <a:cubicBezTo>
                      <a:pt x="951381" y="271177"/>
                      <a:pt x="951285" y="262890"/>
                      <a:pt x="948047" y="255270"/>
                    </a:cubicBezTo>
                    <a:cubicBezTo>
                      <a:pt x="944808" y="247745"/>
                      <a:pt x="938807" y="241840"/>
                      <a:pt x="931283" y="238792"/>
                    </a:cubicBezTo>
                    <a:lnTo>
                      <a:pt x="363212" y="12287"/>
                    </a:lnTo>
                    <a:cubicBezTo>
                      <a:pt x="359592" y="10954"/>
                      <a:pt x="355782" y="10192"/>
                      <a:pt x="351877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5E3340DA-A0F3-4E68-BB94-62332C0200E9}"/>
                  </a:ext>
                </a:extLst>
              </p:cNvPr>
              <p:cNvSpPr/>
              <p:nvPr/>
            </p:nvSpPr>
            <p:spPr>
              <a:xfrm>
                <a:off x="7127152" y="3896486"/>
                <a:ext cx="609545" cy="388239"/>
              </a:xfrm>
              <a:custGeom>
                <a:avLst/>
                <a:gdLst>
                  <a:gd name="connsiteX0" fmla="*/ 523136 w 609545"/>
                  <a:gd name="connsiteY0" fmla="*/ 388239 h 388239"/>
                  <a:gd name="connsiteX1" fmla="*/ 523136 w 609545"/>
                  <a:gd name="connsiteY1" fmla="*/ 388239 h 388239"/>
                  <a:gd name="connsiteX2" fmla="*/ 508087 w 609545"/>
                  <a:gd name="connsiteY2" fmla="*/ 385286 h 388239"/>
                  <a:gd name="connsiteX3" fmla="*/ 25741 w 609545"/>
                  <a:gd name="connsiteY3" fmla="*/ 192500 h 388239"/>
                  <a:gd name="connsiteX4" fmla="*/ 2881 w 609545"/>
                  <a:gd name="connsiteY4" fmla="*/ 139351 h 388239"/>
                  <a:gd name="connsiteX5" fmla="*/ 48315 w 609545"/>
                  <a:gd name="connsiteY5" fmla="*/ 25718 h 388239"/>
                  <a:gd name="connsiteX6" fmla="*/ 86415 w 609545"/>
                  <a:gd name="connsiteY6" fmla="*/ 0 h 388239"/>
                  <a:gd name="connsiteX7" fmla="*/ 101465 w 609545"/>
                  <a:gd name="connsiteY7" fmla="*/ 2953 h 388239"/>
                  <a:gd name="connsiteX8" fmla="*/ 583811 w 609545"/>
                  <a:gd name="connsiteY8" fmla="*/ 195739 h 388239"/>
                  <a:gd name="connsiteX9" fmla="*/ 606194 w 609545"/>
                  <a:gd name="connsiteY9" fmla="*/ 217646 h 388239"/>
                  <a:gd name="connsiteX10" fmla="*/ 606671 w 609545"/>
                  <a:gd name="connsiteY10" fmla="*/ 248984 h 388239"/>
                  <a:gd name="connsiteX11" fmla="*/ 561236 w 609545"/>
                  <a:gd name="connsiteY11" fmla="*/ 362617 h 388239"/>
                  <a:gd name="connsiteX12" fmla="*/ 523136 w 609545"/>
                  <a:gd name="connsiteY12" fmla="*/ 388239 h 388239"/>
                  <a:gd name="connsiteX13" fmla="*/ 86415 w 609545"/>
                  <a:gd name="connsiteY13" fmla="*/ 10192 h 388239"/>
                  <a:gd name="connsiteX14" fmla="*/ 57745 w 609545"/>
                  <a:gd name="connsiteY14" fmla="*/ 29528 h 388239"/>
                  <a:gd name="connsiteX15" fmla="*/ 12311 w 609545"/>
                  <a:gd name="connsiteY15" fmla="*/ 143161 h 388239"/>
                  <a:gd name="connsiteX16" fmla="*/ 29456 w 609545"/>
                  <a:gd name="connsiteY16" fmla="*/ 183071 h 388239"/>
                  <a:gd name="connsiteX17" fmla="*/ 511802 w 609545"/>
                  <a:gd name="connsiteY17" fmla="*/ 375857 h 388239"/>
                  <a:gd name="connsiteX18" fmla="*/ 523136 w 609545"/>
                  <a:gd name="connsiteY18" fmla="*/ 378047 h 388239"/>
                  <a:gd name="connsiteX19" fmla="*/ 523136 w 609545"/>
                  <a:gd name="connsiteY19" fmla="*/ 378047 h 388239"/>
                  <a:gd name="connsiteX20" fmla="*/ 551807 w 609545"/>
                  <a:gd name="connsiteY20" fmla="*/ 358712 h 388239"/>
                  <a:gd name="connsiteX21" fmla="*/ 597241 w 609545"/>
                  <a:gd name="connsiteY21" fmla="*/ 245078 h 388239"/>
                  <a:gd name="connsiteX22" fmla="*/ 596860 w 609545"/>
                  <a:gd name="connsiteY22" fmla="*/ 221552 h 388239"/>
                  <a:gd name="connsiteX23" fmla="*/ 580096 w 609545"/>
                  <a:gd name="connsiteY23" fmla="*/ 205073 h 388239"/>
                  <a:gd name="connsiteX24" fmla="*/ 97750 w 609545"/>
                  <a:gd name="connsiteY24" fmla="*/ 12287 h 388239"/>
                  <a:gd name="connsiteX25" fmla="*/ 86415 w 609545"/>
                  <a:gd name="connsiteY25" fmla="*/ 10192 h 388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09545" h="388239">
                    <a:moveTo>
                      <a:pt x="523136" y="388239"/>
                    </a:moveTo>
                    <a:lnTo>
                      <a:pt x="523136" y="388239"/>
                    </a:lnTo>
                    <a:cubicBezTo>
                      <a:pt x="517993" y="388239"/>
                      <a:pt x="512849" y="387287"/>
                      <a:pt x="508087" y="385286"/>
                    </a:cubicBezTo>
                    <a:lnTo>
                      <a:pt x="25741" y="192500"/>
                    </a:lnTo>
                    <a:cubicBezTo>
                      <a:pt x="4786" y="184118"/>
                      <a:pt x="-5406" y="160306"/>
                      <a:pt x="2881" y="139351"/>
                    </a:cubicBezTo>
                    <a:lnTo>
                      <a:pt x="48315" y="25718"/>
                    </a:lnTo>
                    <a:cubicBezTo>
                      <a:pt x="54506" y="10287"/>
                      <a:pt x="69746" y="0"/>
                      <a:pt x="86415" y="0"/>
                    </a:cubicBezTo>
                    <a:cubicBezTo>
                      <a:pt x="91559" y="0"/>
                      <a:pt x="96702" y="953"/>
                      <a:pt x="101465" y="2953"/>
                    </a:cubicBezTo>
                    <a:lnTo>
                      <a:pt x="583811" y="195739"/>
                    </a:lnTo>
                    <a:cubicBezTo>
                      <a:pt x="593907" y="199739"/>
                      <a:pt x="601908" y="207550"/>
                      <a:pt x="606194" y="217646"/>
                    </a:cubicBezTo>
                    <a:cubicBezTo>
                      <a:pt x="610481" y="227743"/>
                      <a:pt x="610671" y="238792"/>
                      <a:pt x="606671" y="248984"/>
                    </a:cubicBezTo>
                    <a:lnTo>
                      <a:pt x="561236" y="362617"/>
                    </a:lnTo>
                    <a:cubicBezTo>
                      <a:pt x="555045" y="377952"/>
                      <a:pt x="539805" y="388239"/>
                      <a:pt x="523136" y="388239"/>
                    </a:cubicBezTo>
                    <a:close/>
                    <a:moveTo>
                      <a:pt x="86415" y="10192"/>
                    </a:moveTo>
                    <a:cubicBezTo>
                      <a:pt x="73937" y="10192"/>
                      <a:pt x="62412" y="17907"/>
                      <a:pt x="57745" y="29528"/>
                    </a:cubicBezTo>
                    <a:lnTo>
                      <a:pt x="12311" y="143161"/>
                    </a:lnTo>
                    <a:cubicBezTo>
                      <a:pt x="6024" y="158877"/>
                      <a:pt x="13740" y="176784"/>
                      <a:pt x="29456" y="183071"/>
                    </a:cubicBezTo>
                    <a:lnTo>
                      <a:pt x="511802" y="375857"/>
                    </a:lnTo>
                    <a:cubicBezTo>
                      <a:pt x="515421" y="377285"/>
                      <a:pt x="519231" y="378047"/>
                      <a:pt x="523136" y="378047"/>
                    </a:cubicBezTo>
                    <a:lnTo>
                      <a:pt x="523136" y="378047"/>
                    </a:lnTo>
                    <a:cubicBezTo>
                      <a:pt x="535614" y="378047"/>
                      <a:pt x="547140" y="370332"/>
                      <a:pt x="551807" y="358712"/>
                    </a:cubicBezTo>
                    <a:lnTo>
                      <a:pt x="597241" y="245078"/>
                    </a:lnTo>
                    <a:cubicBezTo>
                      <a:pt x="600289" y="237458"/>
                      <a:pt x="600194" y="229172"/>
                      <a:pt x="596860" y="221552"/>
                    </a:cubicBezTo>
                    <a:cubicBezTo>
                      <a:pt x="593621" y="214027"/>
                      <a:pt x="587621" y="208121"/>
                      <a:pt x="580096" y="205073"/>
                    </a:cubicBezTo>
                    <a:lnTo>
                      <a:pt x="97750" y="12287"/>
                    </a:lnTo>
                    <a:cubicBezTo>
                      <a:pt x="94035" y="10954"/>
                      <a:pt x="90225" y="10192"/>
                      <a:pt x="86415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4C9CC7BD-A434-46CA-9C80-E3CFCD341831}"/>
                  </a:ext>
                </a:extLst>
              </p:cNvPr>
              <p:cNvSpPr/>
              <p:nvPr/>
            </p:nvSpPr>
            <p:spPr>
              <a:xfrm>
                <a:off x="7430642" y="4374451"/>
                <a:ext cx="105632" cy="105441"/>
              </a:xfrm>
              <a:custGeom>
                <a:avLst/>
                <a:gdLst>
                  <a:gd name="connsiteX0" fmla="*/ 9716 w 105632"/>
                  <a:gd name="connsiteY0" fmla="*/ 21526 h 105441"/>
                  <a:gd name="connsiteX1" fmla="*/ 45434 w 105632"/>
                  <a:gd name="connsiteY1" fmla="*/ 35814 h 105441"/>
                  <a:gd name="connsiteX2" fmla="*/ 59722 w 105632"/>
                  <a:gd name="connsiteY2" fmla="*/ 0 h 105441"/>
                  <a:gd name="connsiteX3" fmla="*/ 84011 w 105632"/>
                  <a:gd name="connsiteY3" fmla="*/ 9715 h 105441"/>
                  <a:gd name="connsiteX4" fmla="*/ 69723 w 105632"/>
                  <a:gd name="connsiteY4" fmla="*/ 45529 h 105441"/>
                  <a:gd name="connsiteX5" fmla="*/ 105632 w 105632"/>
                  <a:gd name="connsiteY5" fmla="*/ 59912 h 105441"/>
                  <a:gd name="connsiteX6" fmla="*/ 95917 w 105632"/>
                  <a:gd name="connsiteY6" fmla="*/ 84201 h 105441"/>
                  <a:gd name="connsiteX7" fmla="*/ 60008 w 105632"/>
                  <a:gd name="connsiteY7" fmla="*/ 69818 h 105441"/>
                  <a:gd name="connsiteX8" fmla="*/ 45720 w 105632"/>
                  <a:gd name="connsiteY8" fmla="*/ 105442 h 105441"/>
                  <a:gd name="connsiteX9" fmla="*/ 21431 w 105632"/>
                  <a:gd name="connsiteY9" fmla="*/ 95726 h 105441"/>
                  <a:gd name="connsiteX10" fmla="*/ 35719 w 105632"/>
                  <a:gd name="connsiteY10" fmla="*/ 60103 h 105441"/>
                  <a:gd name="connsiteX11" fmla="*/ 0 w 105632"/>
                  <a:gd name="connsiteY11" fmla="*/ 45815 h 105441"/>
                  <a:gd name="connsiteX12" fmla="*/ 9716 w 105632"/>
                  <a:gd name="connsiteY12" fmla="*/ 21526 h 105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632" h="105441">
                    <a:moveTo>
                      <a:pt x="9716" y="21526"/>
                    </a:moveTo>
                    <a:lnTo>
                      <a:pt x="45434" y="35814"/>
                    </a:lnTo>
                    <a:lnTo>
                      <a:pt x="59722" y="0"/>
                    </a:lnTo>
                    <a:lnTo>
                      <a:pt x="84011" y="9715"/>
                    </a:lnTo>
                    <a:lnTo>
                      <a:pt x="69723" y="45529"/>
                    </a:lnTo>
                    <a:lnTo>
                      <a:pt x="105632" y="59912"/>
                    </a:lnTo>
                    <a:lnTo>
                      <a:pt x="95917" y="84201"/>
                    </a:lnTo>
                    <a:lnTo>
                      <a:pt x="60008" y="69818"/>
                    </a:lnTo>
                    <a:lnTo>
                      <a:pt x="45720" y="105442"/>
                    </a:lnTo>
                    <a:lnTo>
                      <a:pt x="21431" y="95726"/>
                    </a:lnTo>
                    <a:lnTo>
                      <a:pt x="35719" y="60103"/>
                    </a:lnTo>
                    <a:lnTo>
                      <a:pt x="0" y="45815"/>
                    </a:lnTo>
                    <a:lnTo>
                      <a:pt x="9716" y="215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4CC693C7-D1C4-4F88-BD74-43BF7F32E82A}"/>
                  </a:ext>
                </a:extLst>
              </p:cNvPr>
              <p:cNvSpPr/>
              <p:nvPr/>
            </p:nvSpPr>
            <p:spPr>
              <a:xfrm>
                <a:off x="7002493" y="4518278"/>
                <a:ext cx="104965" cy="105251"/>
              </a:xfrm>
              <a:custGeom>
                <a:avLst/>
                <a:gdLst>
                  <a:gd name="connsiteX0" fmla="*/ 44101 w 104965"/>
                  <a:gd name="connsiteY0" fmla="*/ 0 h 105251"/>
                  <a:gd name="connsiteX1" fmla="*/ 59246 w 104965"/>
                  <a:gd name="connsiteY1" fmla="*/ 35338 h 105251"/>
                  <a:gd name="connsiteX2" fmla="*/ 94678 w 104965"/>
                  <a:gd name="connsiteY2" fmla="*/ 20098 h 105251"/>
                  <a:gd name="connsiteX3" fmla="*/ 104965 w 104965"/>
                  <a:gd name="connsiteY3" fmla="*/ 44101 h 105251"/>
                  <a:gd name="connsiteX4" fmla="*/ 69532 w 104965"/>
                  <a:gd name="connsiteY4" fmla="*/ 59341 h 105251"/>
                  <a:gd name="connsiteX5" fmla="*/ 84772 w 104965"/>
                  <a:gd name="connsiteY5" fmla="*/ 94964 h 105251"/>
                  <a:gd name="connsiteX6" fmla="*/ 60769 w 104965"/>
                  <a:gd name="connsiteY6" fmla="*/ 105251 h 105251"/>
                  <a:gd name="connsiteX7" fmla="*/ 45529 w 104965"/>
                  <a:gd name="connsiteY7" fmla="*/ 69628 h 105251"/>
                  <a:gd name="connsiteX8" fmla="*/ 10287 w 104965"/>
                  <a:gd name="connsiteY8" fmla="*/ 84773 h 105251"/>
                  <a:gd name="connsiteX9" fmla="*/ 0 w 104965"/>
                  <a:gd name="connsiteY9" fmla="*/ 60770 h 105251"/>
                  <a:gd name="connsiteX10" fmla="*/ 35242 w 104965"/>
                  <a:gd name="connsiteY10" fmla="*/ 45625 h 105251"/>
                  <a:gd name="connsiteX11" fmla="*/ 20098 w 104965"/>
                  <a:gd name="connsiteY11" fmla="*/ 10287 h 105251"/>
                  <a:gd name="connsiteX12" fmla="*/ 44101 w 104965"/>
                  <a:gd name="connsiteY12" fmla="*/ 0 h 105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4965" h="105251">
                    <a:moveTo>
                      <a:pt x="44101" y="0"/>
                    </a:moveTo>
                    <a:lnTo>
                      <a:pt x="59246" y="35338"/>
                    </a:lnTo>
                    <a:lnTo>
                      <a:pt x="94678" y="20098"/>
                    </a:lnTo>
                    <a:lnTo>
                      <a:pt x="104965" y="44101"/>
                    </a:lnTo>
                    <a:lnTo>
                      <a:pt x="69532" y="59341"/>
                    </a:lnTo>
                    <a:lnTo>
                      <a:pt x="84772" y="94964"/>
                    </a:lnTo>
                    <a:lnTo>
                      <a:pt x="60769" y="105251"/>
                    </a:lnTo>
                    <a:lnTo>
                      <a:pt x="45529" y="69628"/>
                    </a:lnTo>
                    <a:lnTo>
                      <a:pt x="10287" y="84773"/>
                    </a:lnTo>
                    <a:lnTo>
                      <a:pt x="0" y="60770"/>
                    </a:lnTo>
                    <a:lnTo>
                      <a:pt x="35242" y="45625"/>
                    </a:lnTo>
                    <a:lnTo>
                      <a:pt x="20098" y="10287"/>
                    </a:lnTo>
                    <a:lnTo>
                      <a:pt x="4410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744DB99-A9E3-4EB4-B686-A59F1FA91658}"/>
                  </a:ext>
                </a:extLst>
              </p:cNvPr>
              <p:cNvSpPr/>
              <p:nvPr/>
            </p:nvSpPr>
            <p:spPr>
              <a:xfrm>
                <a:off x="7105173" y="4259294"/>
                <a:ext cx="115728" cy="69627"/>
              </a:xfrm>
              <a:custGeom>
                <a:avLst/>
                <a:gdLst>
                  <a:gd name="connsiteX0" fmla="*/ 115729 w 115728"/>
                  <a:gd name="connsiteY0" fmla="*/ 41815 h 69627"/>
                  <a:gd name="connsiteX1" fmla="*/ 104584 w 115728"/>
                  <a:gd name="connsiteY1" fmla="*/ 69628 h 69627"/>
                  <a:gd name="connsiteX2" fmla="*/ 0 w 115728"/>
                  <a:gd name="connsiteY2" fmla="*/ 27813 h 69627"/>
                  <a:gd name="connsiteX3" fmla="*/ 11144 w 115728"/>
                  <a:gd name="connsiteY3" fmla="*/ 0 h 69627"/>
                  <a:gd name="connsiteX4" fmla="*/ 115729 w 115728"/>
                  <a:gd name="connsiteY4" fmla="*/ 41815 h 69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728" h="69627">
                    <a:moveTo>
                      <a:pt x="115729" y="41815"/>
                    </a:moveTo>
                    <a:lnTo>
                      <a:pt x="104584" y="69628"/>
                    </a:lnTo>
                    <a:lnTo>
                      <a:pt x="0" y="27813"/>
                    </a:lnTo>
                    <a:lnTo>
                      <a:pt x="11144" y="0"/>
                    </a:lnTo>
                    <a:lnTo>
                      <a:pt x="115729" y="418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288E55B-BCFC-436F-AFBB-D44AD7E0763B}"/>
                  </a:ext>
                </a:extLst>
              </p:cNvPr>
              <p:cNvSpPr/>
              <p:nvPr/>
            </p:nvSpPr>
            <p:spPr>
              <a:xfrm>
                <a:off x="7009136" y="4141946"/>
                <a:ext cx="310315" cy="310419"/>
              </a:xfrm>
              <a:custGeom>
                <a:avLst/>
                <a:gdLst>
                  <a:gd name="connsiteX0" fmla="*/ 204336 w 310315"/>
                  <a:gd name="connsiteY0" fmla="*/ 310420 h 310419"/>
                  <a:gd name="connsiteX1" fmla="*/ 204336 w 310315"/>
                  <a:gd name="connsiteY1" fmla="*/ 310420 h 310419"/>
                  <a:gd name="connsiteX2" fmla="*/ 189191 w 310315"/>
                  <a:gd name="connsiteY2" fmla="*/ 307467 h 310419"/>
                  <a:gd name="connsiteX3" fmla="*/ 25647 w 310315"/>
                  <a:gd name="connsiteY3" fmla="*/ 242125 h 310419"/>
                  <a:gd name="connsiteX4" fmla="*/ 2882 w 310315"/>
                  <a:gd name="connsiteY4" fmla="*/ 189166 h 310419"/>
                  <a:gd name="connsiteX5" fmla="*/ 68224 w 310315"/>
                  <a:gd name="connsiteY5" fmla="*/ 25622 h 310419"/>
                  <a:gd name="connsiteX6" fmla="*/ 106038 w 310315"/>
                  <a:gd name="connsiteY6" fmla="*/ 0 h 310419"/>
                  <a:gd name="connsiteX7" fmla="*/ 121183 w 310315"/>
                  <a:gd name="connsiteY7" fmla="*/ 2953 h 310419"/>
                  <a:gd name="connsiteX8" fmla="*/ 284727 w 310315"/>
                  <a:gd name="connsiteY8" fmla="*/ 68294 h 310419"/>
                  <a:gd name="connsiteX9" fmla="*/ 307015 w 310315"/>
                  <a:gd name="connsiteY9" fmla="*/ 90106 h 310419"/>
                  <a:gd name="connsiteX10" fmla="*/ 307397 w 310315"/>
                  <a:gd name="connsiteY10" fmla="*/ 121253 h 310419"/>
                  <a:gd name="connsiteX11" fmla="*/ 242055 w 310315"/>
                  <a:gd name="connsiteY11" fmla="*/ 284797 h 310419"/>
                  <a:gd name="connsiteX12" fmla="*/ 204336 w 310315"/>
                  <a:gd name="connsiteY12" fmla="*/ 310420 h 310419"/>
                  <a:gd name="connsiteX13" fmla="*/ 106133 w 310315"/>
                  <a:gd name="connsiteY13" fmla="*/ 10192 h 310419"/>
                  <a:gd name="connsiteX14" fmla="*/ 77749 w 310315"/>
                  <a:gd name="connsiteY14" fmla="*/ 29432 h 310419"/>
                  <a:gd name="connsiteX15" fmla="*/ 12407 w 310315"/>
                  <a:gd name="connsiteY15" fmla="*/ 192976 h 310419"/>
                  <a:gd name="connsiteX16" fmla="*/ 12693 w 310315"/>
                  <a:gd name="connsiteY16" fmla="*/ 216313 h 310419"/>
                  <a:gd name="connsiteX17" fmla="*/ 29457 w 310315"/>
                  <a:gd name="connsiteY17" fmla="*/ 232600 h 310419"/>
                  <a:gd name="connsiteX18" fmla="*/ 193001 w 310315"/>
                  <a:gd name="connsiteY18" fmla="*/ 297942 h 310419"/>
                  <a:gd name="connsiteX19" fmla="*/ 204336 w 310315"/>
                  <a:gd name="connsiteY19" fmla="*/ 300133 h 310419"/>
                  <a:gd name="connsiteX20" fmla="*/ 232720 w 310315"/>
                  <a:gd name="connsiteY20" fmla="*/ 280892 h 310419"/>
                  <a:gd name="connsiteX21" fmla="*/ 298062 w 310315"/>
                  <a:gd name="connsiteY21" fmla="*/ 117348 h 310419"/>
                  <a:gd name="connsiteX22" fmla="*/ 297776 w 310315"/>
                  <a:gd name="connsiteY22" fmla="*/ 94012 h 310419"/>
                  <a:gd name="connsiteX23" fmla="*/ 281012 w 310315"/>
                  <a:gd name="connsiteY23" fmla="*/ 77724 h 310419"/>
                  <a:gd name="connsiteX24" fmla="*/ 117468 w 310315"/>
                  <a:gd name="connsiteY24" fmla="*/ 12382 h 310419"/>
                  <a:gd name="connsiteX25" fmla="*/ 106133 w 310315"/>
                  <a:gd name="connsiteY25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0315" h="310419">
                    <a:moveTo>
                      <a:pt x="204336" y="310420"/>
                    </a:moveTo>
                    <a:lnTo>
                      <a:pt x="204336" y="310420"/>
                    </a:lnTo>
                    <a:cubicBezTo>
                      <a:pt x="199192" y="310420"/>
                      <a:pt x="194049" y="309467"/>
                      <a:pt x="189191" y="307467"/>
                    </a:cubicBezTo>
                    <a:lnTo>
                      <a:pt x="25647" y="242125"/>
                    </a:lnTo>
                    <a:cubicBezTo>
                      <a:pt x="4787" y="233744"/>
                      <a:pt x="-5405" y="210026"/>
                      <a:pt x="2882" y="189166"/>
                    </a:cubicBezTo>
                    <a:lnTo>
                      <a:pt x="68224" y="25622"/>
                    </a:lnTo>
                    <a:cubicBezTo>
                      <a:pt x="74415" y="10096"/>
                      <a:pt x="89274" y="0"/>
                      <a:pt x="106038" y="0"/>
                    </a:cubicBezTo>
                    <a:cubicBezTo>
                      <a:pt x="111181" y="0"/>
                      <a:pt x="116325" y="953"/>
                      <a:pt x="121183" y="2953"/>
                    </a:cubicBezTo>
                    <a:lnTo>
                      <a:pt x="284727" y="68294"/>
                    </a:lnTo>
                    <a:cubicBezTo>
                      <a:pt x="294823" y="72295"/>
                      <a:pt x="302729" y="80105"/>
                      <a:pt x="307015" y="90106"/>
                    </a:cubicBezTo>
                    <a:cubicBezTo>
                      <a:pt x="311302" y="100108"/>
                      <a:pt x="311397" y="111157"/>
                      <a:pt x="307397" y="121253"/>
                    </a:cubicBezTo>
                    <a:lnTo>
                      <a:pt x="242055" y="284797"/>
                    </a:lnTo>
                    <a:cubicBezTo>
                      <a:pt x="235959" y="300323"/>
                      <a:pt x="221100" y="310420"/>
                      <a:pt x="204336" y="310420"/>
                    </a:cubicBezTo>
                    <a:close/>
                    <a:moveTo>
                      <a:pt x="106133" y="10192"/>
                    </a:moveTo>
                    <a:cubicBezTo>
                      <a:pt x="93560" y="10192"/>
                      <a:pt x="82416" y="17716"/>
                      <a:pt x="77749" y="29432"/>
                    </a:cubicBezTo>
                    <a:lnTo>
                      <a:pt x="12407" y="192976"/>
                    </a:lnTo>
                    <a:cubicBezTo>
                      <a:pt x="9359" y="200596"/>
                      <a:pt x="9454" y="208883"/>
                      <a:pt x="12693" y="216313"/>
                    </a:cubicBezTo>
                    <a:cubicBezTo>
                      <a:pt x="15931" y="223838"/>
                      <a:pt x="21837" y="229648"/>
                      <a:pt x="29457" y="232600"/>
                    </a:cubicBezTo>
                    <a:lnTo>
                      <a:pt x="193001" y="297942"/>
                    </a:lnTo>
                    <a:cubicBezTo>
                      <a:pt x="196621" y="299371"/>
                      <a:pt x="200431" y="300133"/>
                      <a:pt x="204336" y="300133"/>
                    </a:cubicBezTo>
                    <a:cubicBezTo>
                      <a:pt x="216909" y="300133"/>
                      <a:pt x="228053" y="292608"/>
                      <a:pt x="232720" y="280892"/>
                    </a:cubicBezTo>
                    <a:lnTo>
                      <a:pt x="298062" y="117348"/>
                    </a:lnTo>
                    <a:cubicBezTo>
                      <a:pt x="301110" y="109728"/>
                      <a:pt x="301015" y="101441"/>
                      <a:pt x="297776" y="94012"/>
                    </a:cubicBezTo>
                    <a:cubicBezTo>
                      <a:pt x="294538" y="86487"/>
                      <a:pt x="288632" y="80677"/>
                      <a:pt x="281012" y="77724"/>
                    </a:cubicBezTo>
                    <a:lnTo>
                      <a:pt x="117468" y="12382"/>
                    </a:lnTo>
                    <a:cubicBezTo>
                      <a:pt x="113848" y="10858"/>
                      <a:pt x="110039" y="10192"/>
                      <a:pt x="106133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4AE03878-43B6-455D-A32F-984270200622}"/>
                  </a:ext>
                </a:extLst>
              </p:cNvPr>
              <p:cNvSpPr/>
              <p:nvPr/>
            </p:nvSpPr>
            <p:spPr>
              <a:xfrm>
                <a:off x="7327366" y="4269105"/>
                <a:ext cx="310352" cy="310419"/>
              </a:xfrm>
              <a:custGeom>
                <a:avLst/>
                <a:gdLst>
                  <a:gd name="connsiteX0" fmla="*/ 204336 w 310352"/>
                  <a:gd name="connsiteY0" fmla="*/ 310420 h 310419"/>
                  <a:gd name="connsiteX1" fmla="*/ 204336 w 310352"/>
                  <a:gd name="connsiteY1" fmla="*/ 310420 h 310419"/>
                  <a:gd name="connsiteX2" fmla="*/ 189191 w 310352"/>
                  <a:gd name="connsiteY2" fmla="*/ 307467 h 310419"/>
                  <a:gd name="connsiteX3" fmla="*/ 25647 w 310352"/>
                  <a:gd name="connsiteY3" fmla="*/ 242125 h 310419"/>
                  <a:gd name="connsiteX4" fmla="*/ 2882 w 310352"/>
                  <a:gd name="connsiteY4" fmla="*/ 189166 h 310419"/>
                  <a:gd name="connsiteX5" fmla="*/ 68224 w 310352"/>
                  <a:gd name="connsiteY5" fmla="*/ 25622 h 310419"/>
                  <a:gd name="connsiteX6" fmla="*/ 106038 w 310352"/>
                  <a:gd name="connsiteY6" fmla="*/ 0 h 310419"/>
                  <a:gd name="connsiteX7" fmla="*/ 121183 w 310352"/>
                  <a:gd name="connsiteY7" fmla="*/ 2953 h 310419"/>
                  <a:gd name="connsiteX8" fmla="*/ 284727 w 310352"/>
                  <a:gd name="connsiteY8" fmla="*/ 68294 h 310419"/>
                  <a:gd name="connsiteX9" fmla="*/ 307016 w 310352"/>
                  <a:gd name="connsiteY9" fmla="*/ 90106 h 310419"/>
                  <a:gd name="connsiteX10" fmla="*/ 307396 w 310352"/>
                  <a:gd name="connsiteY10" fmla="*/ 121253 h 310419"/>
                  <a:gd name="connsiteX11" fmla="*/ 242055 w 310352"/>
                  <a:gd name="connsiteY11" fmla="*/ 284797 h 310419"/>
                  <a:gd name="connsiteX12" fmla="*/ 204336 w 310352"/>
                  <a:gd name="connsiteY12" fmla="*/ 310420 h 310419"/>
                  <a:gd name="connsiteX13" fmla="*/ 106133 w 310352"/>
                  <a:gd name="connsiteY13" fmla="*/ 10192 h 310419"/>
                  <a:gd name="connsiteX14" fmla="*/ 77749 w 310352"/>
                  <a:gd name="connsiteY14" fmla="*/ 29432 h 310419"/>
                  <a:gd name="connsiteX15" fmla="*/ 12407 w 310352"/>
                  <a:gd name="connsiteY15" fmla="*/ 192976 h 310419"/>
                  <a:gd name="connsiteX16" fmla="*/ 12693 w 310352"/>
                  <a:gd name="connsiteY16" fmla="*/ 216313 h 310419"/>
                  <a:gd name="connsiteX17" fmla="*/ 29457 w 310352"/>
                  <a:gd name="connsiteY17" fmla="*/ 232600 h 310419"/>
                  <a:gd name="connsiteX18" fmla="*/ 193001 w 310352"/>
                  <a:gd name="connsiteY18" fmla="*/ 297942 h 310419"/>
                  <a:gd name="connsiteX19" fmla="*/ 204336 w 310352"/>
                  <a:gd name="connsiteY19" fmla="*/ 300133 h 310419"/>
                  <a:gd name="connsiteX20" fmla="*/ 232720 w 310352"/>
                  <a:gd name="connsiteY20" fmla="*/ 280892 h 310419"/>
                  <a:gd name="connsiteX21" fmla="*/ 298062 w 310352"/>
                  <a:gd name="connsiteY21" fmla="*/ 117348 h 310419"/>
                  <a:gd name="connsiteX22" fmla="*/ 297776 w 310352"/>
                  <a:gd name="connsiteY22" fmla="*/ 94012 h 310419"/>
                  <a:gd name="connsiteX23" fmla="*/ 281012 w 310352"/>
                  <a:gd name="connsiteY23" fmla="*/ 77724 h 310419"/>
                  <a:gd name="connsiteX24" fmla="*/ 117468 w 310352"/>
                  <a:gd name="connsiteY24" fmla="*/ 12382 h 310419"/>
                  <a:gd name="connsiteX25" fmla="*/ 106133 w 310352"/>
                  <a:gd name="connsiteY25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0352" h="310419">
                    <a:moveTo>
                      <a:pt x="204336" y="310420"/>
                    </a:moveTo>
                    <a:cubicBezTo>
                      <a:pt x="204336" y="310420"/>
                      <a:pt x="204336" y="310420"/>
                      <a:pt x="204336" y="310420"/>
                    </a:cubicBezTo>
                    <a:cubicBezTo>
                      <a:pt x="199193" y="310420"/>
                      <a:pt x="194049" y="309467"/>
                      <a:pt x="189191" y="307467"/>
                    </a:cubicBezTo>
                    <a:lnTo>
                      <a:pt x="25647" y="242125"/>
                    </a:lnTo>
                    <a:cubicBezTo>
                      <a:pt x="4787" y="233743"/>
                      <a:pt x="-5405" y="210026"/>
                      <a:pt x="2882" y="189166"/>
                    </a:cubicBezTo>
                    <a:lnTo>
                      <a:pt x="68224" y="25622"/>
                    </a:lnTo>
                    <a:cubicBezTo>
                      <a:pt x="74415" y="10001"/>
                      <a:pt x="89274" y="0"/>
                      <a:pt x="106038" y="0"/>
                    </a:cubicBezTo>
                    <a:cubicBezTo>
                      <a:pt x="111182" y="0"/>
                      <a:pt x="116325" y="952"/>
                      <a:pt x="121183" y="2953"/>
                    </a:cubicBezTo>
                    <a:lnTo>
                      <a:pt x="284727" y="68294"/>
                    </a:lnTo>
                    <a:cubicBezTo>
                      <a:pt x="294824" y="72295"/>
                      <a:pt x="302729" y="80105"/>
                      <a:pt x="307016" y="90106"/>
                    </a:cubicBezTo>
                    <a:cubicBezTo>
                      <a:pt x="311302" y="100108"/>
                      <a:pt x="311492" y="111157"/>
                      <a:pt x="307396" y="121253"/>
                    </a:cubicBezTo>
                    <a:lnTo>
                      <a:pt x="242055" y="284797"/>
                    </a:lnTo>
                    <a:cubicBezTo>
                      <a:pt x="235959" y="300323"/>
                      <a:pt x="221100" y="310420"/>
                      <a:pt x="204336" y="310420"/>
                    </a:cubicBezTo>
                    <a:close/>
                    <a:moveTo>
                      <a:pt x="106133" y="10192"/>
                    </a:moveTo>
                    <a:cubicBezTo>
                      <a:pt x="93560" y="10192"/>
                      <a:pt x="82416" y="17716"/>
                      <a:pt x="77749" y="29432"/>
                    </a:cubicBezTo>
                    <a:lnTo>
                      <a:pt x="12407" y="192976"/>
                    </a:lnTo>
                    <a:cubicBezTo>
                      <a:pt x="9359" y="200596"/>
                      <a:pt x="9454" y="208883"/>
                      <a:pt x="12693" y="216313"/>
                    </a:cubicBezTo>
                    <a:cubicBezTo>
                      <a:pt x="15932" y="223838"/>
                      <a:pt x="21837" y="229648"/>
                      <a:pt x="29457" y="232600"/>
                    </a:cubicBezTo>
                    <a:lnTo>
                      <a:pt x="193001" y="297942"/>
                    </a:lnTo>
                    <a:cubicBezTo>
                      <a:pt x="196621" y="299371"/>
                      <a:pt x="200431" y="300133"/>
                      <a:pt x="204336" y="300133"/>
                    </a:cubicBezTo>
                    <a:cubicBezTo>
                      <a:pt x="216909" y="300133"/>
                      <a:pt x="228053" y="292608"/>
                      <a:pt x="232720" y="280892"/>
                    </a:cubicBezTo>
                    <a:lnTo>
                      <a:pt x="298062" y="117348"/>
                    </a:lnTo>
                    <a:cubicBezTo>
                      <a:pt x="301110" y="109823"/>
                      <a:pt x="301015" y="101441"/>
                      <a:pt x="297776" y="94012"/>
                    </a:cubicBezTo>
                    <a:cubicBezTo>
                      <a:pt x="294538" y="86487"/>
                      <a:pt x="288632" y="80677"/>
                      <a:pt x="281012" y="77724"/>
                    </a:cubicBezTo>
                    <a:lnTo>
                      <a:pt x="117468" y="12382"/>
                    </a:lnTo>
                    <a:cubicBezTo>
                      <a:pt x="113849" y="10954"/>
                      <a:pt x="110038" y="10192"/>
                      <a:pt x="106133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9F16F128-8194-4826-B8B9-61227DC39E93}"/>
                  </a:ext>
                </a:extLst>
              </p:cNvPr>
              <p:cNvSpPr/>
              <p:nvPr/>
            </p:nvSpPr>
            <p:spPr>
              <a:xfrm>
                <a:off x="6899736" y="4415694"/>
                <a:ext cx="310384" cy="310419"/>
              </a:xfrm>
              <a:custGeom>
                <a:avLst/>
                <a:gdLst>
                  <a:gd name="connsiteX0" fmla="*/ 204293 w 310384"/>
                  <a:gd name="connsiteY0" fmla="*/ 310420 h 310419"/>
                  <a:gd name="connsiteX1" fmla="*/ 204293 w 310384"/>
                  <a:gd name="connsiteY1" fmla="*/ 310420 h 310419"/>
                  <a:gd name="connsiteX2" fmla="*/ 189149 w 310384"/>
                  <a:gd name="connsiteY2" fmla="*/ 307467 h 310419"/>
                  <a:gd name="connsiteX3" fmla="*/ 25605 w 310384"/>
                  <a:gd name="connsiteY3" fmla="*/ 242126 h 310419"/>
                  <a:gd name="connsiteX4" fmla="*/ 2935 w 310384"/>
                  <a:gd name="connsiteY4" fmla="*/ 189167 h 310419"/>
                  <a:gd name="connsiteX5" fmla="*/ 68276 w 310384"/>
                  <a:gd name="connsiteY5" fmla="*/ 25622 h 310419"/>
                  <a:gd name="connsiteX6" fmla="*/ 106091 w 310384"/>
                  <a:gd name="connsiteY6" fmla="*/ 0 h 310419"/>
                  <a:gd name="connsiteX7" fmla="*/ 121235 w 310384"/>
                  <a:gd name="connsiteY7" fmla="*/ 2953 h 310419"/>
                  <a:gd name="connsiteX8" fmla="*/ 284780 w 310384"/>
                  <a:gd name="connsiteY8" fmla="*/ 68294 h 310419"/>
                  <a:gd name="connsiteX9" fmla="*/ 307449 w 310384"/>
                  <a:gd name="connsiteY9" fmla="*/ 121253 h 310419"/>
                  <a:gd name="connsiteX10" fmla="*/ 242108 w 310384"/>
                  <a:gd name="connsiteY10" fmla="*/ 284797 h 310419"/>
                  <a:gd name="connsiteX11" fmla="*/ 204293 w 310384"/>
                  <a:gd name="connsiteY11" fmla="*/ 310420 h 310419"/>
                  <a:gd name="connsiteX12" fmla="*/ 106091 w 310384"/>
                  <a:gd name="connsiteY12" fmla="*/ 10192 h 310419"/>
                  <a:gd name="connsiteX13" fmla="*/ 77706 w 310384"/>
                  <a:gd name="connsiteY13" fmla="*/ 29432 h 310419"/>
                  <a:gd name="connsiteX14" fmla="*/ 12365 w 310384"/>
                  <a:gd name="connsiteY14" fmla="*/ 192977 h 310419"/>
                  <a:gd name="connsiteX15" fmla="*/ 29415 w 310384"/>
                  <a:gd name="connsiteY15" fmla="*/ 232696 h 310419"/>
                  <a:gd name="connsiteX16" fmla="*/ 192959 w 310384"/>
                  <a:gd name="connsiteY16" fmla="*/ 298037 h 310419"/>
                  <a:gd name="connsiteX17" fmla="*/ 204293 w 310384"/>
                  <a:gd name="connsiteY17" fmla="*/ 300228 h 310419"/>
                  <a:gd name="connsiteX18" fmla="*/ 232678 w 310384"/>
                  <a:gd name="connsiteY18" fmla="*/ 280988 h 310419"/>
                  <a:gd name="connsiteX19" fmla="*/ 298020 w 310384"/>
                  <a:gd name="connsiteY19" fmla="*/ 117443 h 310419"/>
                  <a:gd name="connsiteX20" fmla="*/ 280970 w 310384"/>
                  <a:gd name="connsiteY20" fmla="*/ 77724 h 310419"/>
                  <a:gd name="connsiteX21" fmla="*/ 117425 w 310384"/>
                  <a:gd name="connsiteY21" fmla="*/ 12383 h 310419"/>
                  <a:gd name="connsiteX22" fmla="*/ 106091 w 310384"/>
                  <a:gd name="connsiteY22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0384" h="310419">
                    <a:moveTo>
                      <a:pt x="204293" y="310420"/>
                    </a:moveTo>
                    <a:lnTo>
                      <a:pt x="204293" y="310420"/>
                    </a:lnTo>
                    <a:cubicBezTo>
                      <a:pt x="199150" y="310420"/>
                      <a:pt x="194007" y="309467"/>
                      <a:pt x="189149" y="307467"/>
                    </a:cubicBezTo>
                    <a:lnTo>
                      <a:pt x="25605" y="242126"/>
                    </a:lnTo>
                    <a:cubicBezTo>
                      <a:pt x="4745" y="233744"/>
                      <a:pt x="-5447" y="210026"/>
                      <a:pt x="2935" y="189167"/>
                    </a:cubicBezTo>
                    <a:lnTo>
                      <a:pt x="68276" y="25622"/>
                    </a:lnTo>
                    <a:cubicBezTo>
                      <a:pt x="74468" y="10096"/>
                      <a:pt x="89327" y="0"/>
                      <a:pt x="106091" y="0"/>
                    </a:cubicBezTo>
                    <a:cubicBezTo>
                      <a:pt x="111234" y="0"/>
                      <a:pt x="116378" y="953"/>
                      <a:pt x="121235" y="2953"/>
                    </a:cubicBezTo>
                    <a:lnTo>
                      <a:pt x="284780" y="68294"/>
                    </a:lnTo>
                    <a:cubicBezTo>
                      <a:pt x="305640" y="76676"/>
                      <a:pt x="315831" y="100394"/>
                      <a:pt x="307449" y="121253"/>
                    </a:cubicBezTo>
                    <a:lnTo>
                      <a:pt x="242108" y="284797"/>
                    </a:lnTo>
                    <a:cubicBezTo>
                      <a:pt x="235917" y="300323"/>
                      <a:pt x="221058" y="310420"/>
                      <a:pt x="204293" y="310420"/>
                    </a:cubicBezTo>
                    <a:close/>
                    <a:moveTo>
                      <a:pt x="106091" y="10192"/>
                    </a:moveTo>
                    <a:cubicBezTo>
                      <a:pt x="93518" y="10192"/>
                      <a:pt x="82374" y="17717"/>
                      <a:pt x="77706" y="29432"/>
                    </a:cubicBezTo>
                    <a:lnTo>
                      <a:pt x="12365" y="192977"/>
                    </a:lnTo>
                    <a:cubicBezTo>
                      <a:pt x="6078" y="208597"/>
                      <a:pt x="13793" y="226409"/>
                      <a:pt x="29415" y="232696"/>
                    </a:cubicBezTo>
                    <a:lnTo>
                      <a:pt x="192959" y="298037"/>
                    </a:lnTo>
                    <a:cubicBezTo>
                      <a:pt x="196578" y="299466"/>
                      <a:pt x="200388" y="300228"/>
                      <a:pt x="204293" y="300228"/>
                    </a:cubicBezTo>
                    <a:cubicBezTo>
                      <a:pt x="216867" y="300228"/>
                      <a:pt x="228011" y="292703"/>
                      <a:pt x="232678" y="280988"/>
                    </a:cubicBezTo>
                    <a:lnTo>
                      <a:pt x="298020" y="117443"/>
                    </a:lnTo>
                    <a:cubicBezTo>
                      <a:pt x="304306" y="101822"/>
                      <a:pt x="296591" y="84011"/>
                      <a:pt x="280970" y="77724"/>
                    </a:cubicBezTo>
                    <a:lnTo>
                      <a:pt x="117425" y="12383"/>
                    </a:lnTo>
                    <a:cubicBezTo>
                      <a:pt x="113806" y="10954"/>
                      <a:pt x="109996" y="10192"/>
                      <a:pt x="106091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3CE8004C-FA3D-464B-B210-5B3EA50B36CE}"/>
                  </a:ext>
                </a:extLst>
              </p:cNvPr>
              <p:cNvSpPr/>
              <p:nvPr/>
            </p:nvSpPr>
            <p:spPr>
              <a:xfrm>
                <a:off x="7218077" y="4542853"/>
                <a:ext cx="310368" cy="310419"/>
              </a:xfrm>
              <a:custGeom>
                <a:avLst/>
                <a:gdLst>
                  <a:gd name="connsiteX0" fmla="*/ 204278 w 310368"/>
                  <a:gd name="connsiteY0" fmla="*/ 310420 h 310419"/>
                  <a:gd name="connsiteX1" fmla="*/ 204278 w 310368"/>
                  <a:gd name="connsiteY1" fmla="*/ 310420 h 310419"/>
                  <a:gd name="connsiteX2" fmla="*/ 189133 w 310368"/>
                  <a:gd name="connsiteY2" fmla="*/ 307467 h 310419"/>
                  <a:gd name="connsiteX3" fmla="*/ 25589 w 310368"/>
                  <a:gd name="connsiteY3" fmla="*/ 242125 h 310419"/>
                  <a:gd name="connsiteX4" fmla="*/ 3301 w 310368"/>
                  <a:gd name="connsiteY4" fmla="*/ 220313 h 310419"/>
                  <a:gd name="connsiteX5" fmla="*/ 2919 w 310368"/>
                  <a:gd name="connsiteY5" fmla="*/ 189166 h 310419"/>
                  <a:gd name="connsiteX6" fmla="*/ 68261 w 310368"/>
                  <a:gd name="connsiteY6" fmla="*/ 25622 h 310419"/>
                  <a:gd name="connsiteX7" fmla="*/ 106075 w 310368"/>
                  <a:gd name="connsiteY7" fmla="*/ 0 h 310419"/>
                  <a:gd name="connsiteX8" fmla="*/ 121220 w 310368"/>
                  <a:gd name="connsiteY8" fmla="*/ 2953 h 310419"/>
                  <a:gd name="connsiteX9" fmla="*/ 284764 w 310368"/>
                  <a:gd name="connsiteY9" fmla="*/ 68294 h 310419"/>
                  <a:gd name="connsiteX10" fmla="*/ 307434 w 310368"/>
                  <a:gd name="connsiteY10" fmla="*/ 121253 h 310419"/>
                  <a:gd name="connsiteX11" fmla="*/ 242092 w 310368"/>
                  <a:gd name="connsiteY11" fmla="*/ 284797 h 310419"/>
                  <a:gd name="connsiteX12" fmla="*/ 204278 w 310368"/>
                  <a:gd name="connsiteY12" fmla="*/ 310420 h 310419"/>
                  <a:gd name="connsiteX13" fmla="*/ 106075 w 310368"/>
                  <a:gd name="connsiteY13" fmla="*/ 10192 h 310419"/>
                  <a:gd name="connsiteX14" fmla="*/ 77691 w 310368"/>
                  <a:gd name="connsiteY14" fmla="*/ 29432 h 310419"/>
                  <a:gd name="connsiteX15" fmla="*/ 12349 w 310368"/>
                  <a:gd name="connsiteY15" fmla="*/ 192977 h 310419"/>
                  <a:gd name="connsiteX16" fmla="*/ 12635 w 310368"/>
                  <a:gd name="connsiteY16" fmla="*/ 216313 h 310419"/>
                  <a:gd name="connsiteX17" fmla="*/ 29399 w 310368"/>
                  <a:gd name="connsiteY17" fmla="*/ 232600 h 310419"/>
                  <a:gd name="connsiteX18" fmla="*/ 192943 w 310368"/>
                  <a:gd name="connsiteY18" fmla="*/ 297942 h 310419"/>
                  <a:gd name="connsiteX19" fmla="*/ 204278 w 310368"/>
                  <a:gd name="connsiteY19" fmla="*/ 300133 h 310419"/>
                  <a:gd name="connsiteX20" fmla="*/ 232663 w 310368"/>
                  <a:gd name="connsiteY20" fmla="*/ 280892 h 310419"/>
                  <a:gd name="connsiteX21" fmla="*/ 298004 w 310368"/>
                  <a:gd name="connsiteY21" fmla="*/ 117348 h 310419"/>
                  <a:gd name="connsiteX22" fmla="*/ 280954 w 310368"/>
                  <a:gd name="connsiteY22" fmla="*/ 77629 h 310419"/>
                  <a:gd name="connsiteX23" fmla="*/ 117410 w 310368"/>
                  <a:gd name="connsiteY23" fmla="*/ 12287 h 310419"/>
                  <a:gd name="connsiteX24" fmla="*/ 106075 w 310368"/>
                  <a:gd name="connsiteY24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10368" h="310419">
                    <a:moveTo>
                      <a:pt x="204278" y="310420"/>
                    </a:moveTo>
                    <a:cubicBezTo>
                      <a:pt x="204183" y="310420"/>
                      <a:pt x="204278" y="310420"/>
                      <a:pt x="204278" y="310420"/>
                    </a:cubicBezTo>
                    <a:cubicBezTo>
                      <a:pt x="199134" y="310420"/>
                      <a:pt x="193991" y="309467"/>
                      <a:pt x="189133" y="307467"/>
                    </a:cubicBezTo>
                    <a:lnTo>
                      <a:pt x="25589" y="242125"/>
                    </a:lnTo>
                    <a:cubicBezTo>
                      <a:pt x="15493" y="238125"/>
                      <a:pt x="7587" y="230314"/>
                      <a:pt x="3301" y="220313"/>
                    </a:cubicBezTo>
                    <a:cubicBezTo>
                      <a:pt x="-986" y="210312"/>
                      <a:pt x="-1081" y="199263"/>
                      <a:pt x="2919" y="189166"/>
                    </a:cubicBezTo>
                    <a:lnTo>
                      <a:pt x="68261" y="25622"/>
                    </a:lnTo>
                    <a:cubicBezTo>
                      <a:pt x="74452" y="10001"/>
                      <a:pt x="89311" y="0"/>
                      <a:pt x="106075" y="0"/>
                    </a:cubicBezTo>
                    <a:cubicBezTo>
                      <a:pt x="111219" y="0"/>
                      <a:pt x="116362" y="953"/>
                      <a:pt x="121220" y="2953"/>
                    </a:cubicBezTo>
                    <a:lnTo>
                      <a:pt x="284764" y="68294"/>
                    </a:lnTo>
                    <a:cubicBezTo>
                      <a:pt x="305624" y="76676"/>
                      <a:pt x="315816" y="100394"/>
                      <a:pt x="307434" y="121253"/>
                    </a:cubicBezTo>
                    <a:lnTo>
                      <a:pt x="242092" y="284797"/>
                    </a:lnTo>
                    <a:cubicBezTo>
                      <a:pt x="235901" y="300323"/>
                      <a:pt x="221042" y="310420"/>
                      <a:pt x="204278" y="310420"/>
                    </a:cubicBezTo>
                    <a:close/>
                    <a:moveTo>
                      <a:pt x="106075" y="10192"/>
                    </a:moveTo>
                    <a:cubicBezTo>
                      <a:pt x="93502" y="10192"/>
                      <a:pt x="82358" y="17716"/>
                      <a:pt x="77691" y="29432"/>
                    </a:cubicBezTo>
                    <a:lnTo>
                      <a:pt x="12349" y="192977"/>
                    </a:lnTo>
                    <a:cubicBezTo>
                      <a:pt x="9301" y="200596"/>
                      <a:pt x="9397" y="208883"/>
                      <a:pt x="12635" y="216313"/>
                    </a:cubicBezTo>
                    <a:cubicBezTo>
                      <a:pt x="15874" y="223838"/>
                      <a:pt x="21779" y="229648"/>
                      <a:pt x="29399" y="232600"/>
                    </a:cubicBezTo>
                    <a:lnTo>
                      <a:pt x="192943" y="297942"/>
                    </a:lnTo>
                    <a:cubicBezTo>
                      <a:pt x="196563" y="299371"/>
                      <a:pt x="200373" y="300133"/>
                      <a:pt x="204278" y="300133"/>
                    </a:cubicBezTo>
                    <a:cubicBezTo>
                      <a:pt x="216851" y="300133"/>
                      <a:pt x="227995" y="292608"/>
                      <a:pt x="232663" y="280892"/>
                    </a:cubicBezTo>
                    <a:lnTo>
                      <a:pt x="298004" y="117348"/>
                    </a:lnTo>
                    <a:cubicBezTo>
                      <a:pt x="304291" y="101727"/>
                      <a:pt x="296575" y="83915"/>
                      <a:pt x="280954" y="77629"/>
                    </a:cubicBezTo>
                    <a:lnTo>
                      <a:pt x="117410" y="12287"/>
                    </a:lnTo>
                    <a:cubicBezTo>
                      <a:pt x="113695" y="10954"/>
                      <a:pt x="109885" y="10192"/>
                      <a:pt x="106075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2F96F226-27B3-4857-AA9E-830CA9416DF6}"/>
                  </a:ext>
                </a:extLst>
              </p:cNvPr>
              <p:cNvSpPr/>
              <p:nvPr/>
            </p:nvSpPr>
            <p:spPr>
              <a:xfrm>
                <a:off x="7312818" y="4647723"/>
                <a:ext cx="120776" cy="100679"/>
              </a:xfrm>
              <a:custGeom>
                <a:avLst/>
                <a:gdLst>
                  <a:gd name="connsiteX0" fmla="*/ 24955 w 120776"/>
                  <a:gd name="connsiteY0" fmla="*/ 0 h 100679"/>
                  <a:gd name="connsiteX1" fmla="*/ 120777 w 120776"/>
                  <a:gd name="connsiteY1" fmla="*/ 38290 h 100679"/>
                  <a:gd name="connsiteX2" fmla="*/ 111062 w 120776"/>
                  <a:gd name="connsiteY2" fmla="*/ 62579 h 100679"/>
                  <a:gd name="connsiteX3" fmla="*/ 15240 w 120776"/>
                  <a:gd name="connsiteY3" fmla="*/ 24289 h 100679"/>
                  <a:gd name="connsiteX4" fmla="*/ 24955 w 120776"/>
                  <a:gd name="connsiteY4" fmla="*/ 0 h 100679"/>
                  <a:gd name="connsiteX5" fmla="*/ 9715 w 120776"/>
                  <a:gd name="connsiteY5" fmla="*/ 38100 h 100679"/>
                  <a:gd name="connsiteX6" fmla="*/ 105537 w 120776"/>
                  <a:gd name="connsiteY6" fmla="*/ 76390 h 100679"/>
                  <a:gd name="connsiteX7" fmla="*/ 95821 w 120776"/>
                  <a:gd name="connsiteY7" fmla="*/ 100679 h 100679"/>
                  <a:gd name="connsiteX8" fmla="*/ 0 w 120776"/>
                  <a:gd name="connsiteY8" fmla="*/ 62389 h 100679"/>
                  <a:gd name="connsiteX9" fmla="*/ 9715 w 120776"/>
                  <a:gd name="connsiteY9" fmla="*/ 38100 h 100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776" h="100679">
                    <a:moveTo>
                      <a:pt x="24955" y="0"/>
                    </a:moveTo>
                    <a:lnTo>
                      <a:pt x="120777" y="38290"/>
                    </a:lnTo>
                    <a:lnTo>
                      <a:pt x="111062" y="62579"/>
                    </a:lnTo>
                    <a:lnTo>
                      <a:pt x="15240" y="24289"/>
                    </a:lnTo>
                    <a:lnTo>
                      <a:pt x="24955" y="0"/>
                    </a:lnTo>
                    <a:close/>
                    <a:moveTo>
                      <a:pt x="9715" y="38100"/>
                    </a:moveTo>
                    <a:lnTo>
                      <a:pt x="105537" y="76390"/>
                    </a:lnTo>
                    <a:lnTo>
                      <a:pt x="95821" y="100679"/>
                    </a:lnTo>
                    <a:lnTo>
                      <a:pt x="0" y="62389"/>
                    </a:lnTo>
                    <a:lnTo>
                      <a:pt x="9715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DC3D16B-82EE-494A-A3F4-7E9A7F03EF22}"/>
                </a:ext>
              </a:extLst>
            </p:cNvPr>
            <p:cNvSpPr/>
            <p:nvPr userDrawn="1"/>
          </p:nvSpPr>
          <p:spPr>
            <a:xfrm>
              <a:off x="1688054" y="663874"/>
              <a:ext cx="329938" cy="365273"/>
            </a:xfrm>
            <a:custGeom>
              <a:avLst/>
              <a:gdLst>
                <a:gd name="connsiteX0" fmla="*/ 327154 w 329938"/>
                <a:gd name="connsiteY0" fmla="*/ 46186 h 365273"/>
                <a:gd name="connsiteX1" fmla="*/ 240000 w 329938"/>
                <a:gd name="connsiteY1" fmla="*/ 561 h 365273"/>
                <a:gd name="connsiteX2" fmla="*/ 234285 w 329938"/>
                <a:gd name="connsiteY2" fmla="*/ 1228 h 365273"/>
                <a:gd name="connsiteX3" fmla="*/ 1685 w 329938"/>
                <a:gd name="connsiteY3" fmla="*/ 209063 h 365273"/>
                <a:gd name="connsiteX4" fmla="*/ 66 w 329938"/>
                <a:gd name="connsiteY4" fmla="*/ 213540 h 365273"/>
                <a:gd name="connsiteX5" fmla="*/ 2733 w 329938"/>
                <a:gd name="connsiteY5" fmla="*/ 217445 h 365273"/>
                <a:gd name="connsiteX6" fmla="*/ 84362 w 329938"/>
                <a:gd name="connsiteY6" fmla="*/ 260117 h 365273"/>
                <a:gd name="connsiteX7" fmla="*/ 90363 w 329938"/>
                <a:gd name="connsiteY7" fmla="*/ 259165 h 365273"/>
                <a:gd name="connsiteX8" fmla="*/ 122652 w 329938"/>
                <a:gd name="connsiteY8" fmla="*/ 225827 h 365273"/>
                <a:gd name="connsiteX9" fmla="*/ 206663 w 329938"/>
                <a:gd name="connsiteY9" fmla="*/ 269737 h 365273"/>
                <a:gd name="connsiteX10" fmla="*/ 197995 w 329938"/>
                <a:gd name="connsiteY10" fmla="*/ 315457 h 365273"/>
                <a:gd name="connsiteX11" fmla="*/ 200662 w 329938"/>
                <a:gd name="connsiteY11" fmla="*/ 320887 h 365273"/>
                <a:gd name="connsiteX12" fmla="*/ 284387 w 329938"/>
                <a:gd name="connsiteY12" fmla="*/ 364702 h 365273"/>
                <a:gd name="connsiteX13" fmla="*/ 286768 w 329938"/>
                <a:gd name="connsiteY13" fmla="*/ 365273 h 365273"/>
                <a:gd name="connsiteX14" fmla="*/ 289149 w 329938"/>
                <a:gd name="connsiteY14" fmla="*/ 364702 h 365273"/>
                <a:gd name="connsiteX15" fmla="*/ 291816 w 329938"/>
                <a:gd name="connsiteY15" fmla="*/ 360796 h 365273"/>
                <a:gd name="connsiteX16" fmla="*/ 329916 w 329938"/>
                <a:gd name="connsiteY16" fmla="*/ 51234 h 365273"/>
                <a:gd name="connsiteX17" fmla="*/ 327154 w 329938"/>
                <a:gd name="connsiteY17" fmla="*/ 46186 h 365273"/>
                <a:gd name="connsiteX18" fmla="*/ 221331 w 329938"/>
                <a:gd name="connsiteY18" fmla="*/ 194585 h 365273"/>
                <a:gd name="connsiteX19" fmla="*/ 176754 w 329938"/>
                <a:gd name="connsiteY19" fmla="*/ 171249 h 365273"/>
                <a:gd name="connsiteX20" fmla="*/ 237143 w 329938"/>
                <a:gd name="connsiteY20" fmla="*/ 109813 h 365273"/>
                <a:gd name="connsiteX21" fmla="*/ 221331 w 329938"/>
                <a:gd name="connsiteY21" fmla="*/ 194585 h 36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9938" h="365273">
                  <a:moveTo>
                    <a:pt x="327154" y="46186"/>
                  </a:moveTo>
                  <a:lnTo>
                    <a:pt x="240000" y="561"/>
                  </a:lnTo>
                  <a:cubicBezTo>
                    <a:pt x="238095" y="-392"/>
                    <a:pt x="235809" y="-106"/>
                    <a:pt x="234285" y="1228"/>
                  </a:cubicBezTo>
                  <a:lnTo>
                    <a:pt x="1685" y="209063"/>
                  </a:lnTo>
                  <a:cubicBezTo>
                    <a:pt x="447" y="210206"/>
                    <a:pt x="-220" y="211825"/>
                    <a:pt x="66" y="213540"/>
                  </a:cubicBezTo>
                  <a:cubicBezTo>
                    <a:pt x="256" y="215159"/>
                    <a:pt x="1304" y="216683"/>
                    <a:pt x="2733" y="217445"/>
                  </a:cubicBezTo>
                  <a:lnTo>
                    <a:pt x="84362" y="260117"/>
                  </a:lnTo>
                  <a:cubicBezTo>
                    <a:pt x="86362" y="261165"/>
                    <a:pt x="88839" y="260784"/>
                    <a:pt x="90363" y="259165"/>
                  </a:cubicBezTo>
                  <a:lnTo>
                    <a:pt x="122652" y="225827"/>
                  </a:lnTo>
                  <a:lnTo>
                    <a:pt x="206663" y="269737"/>
                  </a:lnTo>
                  <a:lnTo>
                    <a:pt x="197995" y="315457"/>
                  </a:lnTo>
                  <a:cubicBezTo>
                    <a:pt x="197614" y="317648"/>
                    <a:pt x="198662" y="319839"/>
                    <a:pt x="200662" y="320887"/>
                  </a:cubicBezTo>
                  <a:lnTo>
                    <a:pt x="284387" y="364702"/>
                  </a:lnTo>
                  <a:cubicBezTo>
                    <a:pt x="285149" y="365083"/>
                    <a:pt x="285911" y="365273"/>
                    <a:pt x="286768" y="365273"/>
                  </a:cubicBezTo>
                  <a:cubicBezTo>
                    <a:pt x="287625" y="365273"/>
                    <a:pt x="288387" y="365083"/>
                    <a:pt x="289149" y="364702"/>
                  </a:cubicBezTo>
                  <a:cubicBezTo>
                    <a:pt x="290673" y="363940"/>
                    <a:pt x="291626" y="362511"/>
                    <a:pt x="291816" y="360796"/>
                  </a:cubicBezTo>
                  <a:lnTo>
                    <a:pt x="329916" y="51234"/>
                  </a:lnTo>
                  <a:cubicBezTo>
                    <a:pt x="330107" y="49234"/>
                    <a:pt x="329059" y="47138"/>
                    <a:pt x="327154" y="46186"/>
                  </a:cubicBezTo>
                  <a:close/>
                  <a:moveTo>
                    <a:pt x="221331" y="194585"/>
                  </a:moveTo>
                  <a:lnTo>
                    <a:pt x="176754" y="171249"/>
                  </a:lnTo>
                  <a:lnTo>
                    <a:pt x="237143" y="109813"/>
                  </a:lnTo>
                  <a:lnTo>
                    <a:pt x="221331" y="194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EB65C2D-3B94-46FE-94E6-9632D9933D30}"/>
                </a:ext>
              </a:extLst>
            </p:cNvPr>
            <p:cNvSpPr/>
            <p:nvPr userDrawn="1"/>
          </p:nvSpPr>
          <p:spPr>
            <a:xfrm>
              <a:off x="8904731" y="1043170"/>
              <a:ext cx="372894" cy="366681"/>
            </a:xfrm>
            <a:custGeom>
              <a:avLst/>
              <a:gdLst>
                <a:gd name="connsiteX0" fmla="*/ 369547 w 372894"/>
                <a:gd name="connsiteY0" fmla="*/ 143415 h 366681"/>
                <a:gd name="connsiteX1" fmla="*/ 345925 w 372894"/>
                <a:gd name="connsiteY1" fmla="*/ 105315 h 366681"/>
                <a:gd name="connsiteX2" fmla="*/ 299157 w 372894"/>
                <a:gd name="connsiteY2" fmla="*/ 82646 h 366681"/>
                <a:gd name="connsiteX3" fmla="*/ 257724 w 372894"/>
                <a:gd name="connsiteY3" fmla="*/ 91790 h 366681"/>
                <a:gd name="connsiteX4" fmla="*/ 260676 w 372894"/>
                <a:gd name="connsiteY4" fmla="*/ 66549 h 366681"/>
                <a:gd name="connsiteX5" fmla="*/ 238197 w 372894"/>
                <a:gd name="connsiteY5" fmla="*/ 21019 h 366681"/>
                <a:gd name="connsiteX6" fmla="*/ 181333 w 372894"/>
                <a:gd name="connsiteY6" fmla="*/ 159 h 366681"/>
                <a:gd name="connsiteX7" fmla="*/ 118087 w 372894"/>
                <a:gd name="connsiteY7" fmla="*/ 34164 h 366681"/>
                <a:gd name="connsiteX8" fmla="*/ 1406 w 372894"/>
                <a:gd name="connsiteY8" fmla="*/ 156274 h 366681"/>
                <a:gd name="connsiteX9" fmla="*/ 1596 w 372894"/>
                <a:gd name="connsiteY9" fmla="*/ 163513 h 366681"/>
                <a:gd name="connsiteX10" fmla="*/ 212670 w 372894"/>
                <a:gd name="connsiteY10" fmla="*/ 365253 h 366681"/>
                <a:gd name="connsiteX11" fmla="*/ 216195 w 372894"/>
                <a:gd name="connsiteY11" fmla="*/ 366681 h 366681"/>
                <a:gd name="connsiteX12" fmla="*/ 219909 w 372894"/>
                <a:gd name="connsiteY12" fmla="*/ 365062 h 366681"/>
                <a:gd name="connsiteX13" fmla="*/ 327542 w 372894"/>
                <a:gd name="connsiteY13" fmla="*/ 252477 h 366681"/>
                <a:gd name="connsiteX14" fmla="*/ 353069 w 372894"/>
                <a:gd name="connsiteY14" fmla="*/ 219996 h 366681"/>
                <a:gd name="connsiteX15" fmla="*/ 370690 w 372894"/>
                <a:gd name="connsiteY15" fmla="*/ 186849 h 366681"/>
                <a:gd name="connsiteX16" fmla="*/ 369547 w 372894"/>
                <a:gd name="connsiteY16" fmla="*/ 143415 h 366681"/>
                <a:gd name="connsiteX17" fmla="*/ 117897 w 372894"/>
                <a:gd name="connsiteY17" fmla="*/ 134557 h 366681"/>
                <a:gd name="connsiteX18" fmla="*/ 141900 w 372894"/>
                <a:gd name="connsiteY18" fmla="*/ 109411 h 366681"/>
                <a:gd name="connsiteX19" fmla="*/ 163807 w 372894"/>
                <a:gd name="connsiteY19" fmla="*/ 95124 h 366681"/>
                <a:gd name="connsiteX20" fmla="*/ 179904 w 372894"/>
                <a:gd name="connsiteY20" fmla="*/ 101505 h 366681"/>
                <a:gd name="connsiteX21" fmla="*/ 187810 w 372894"/>
                <a:gd name="connsiteY21" fmla="*/ 118079 h 366681"/>
                <a:gd name="connsiteX22" fmla="*/ 174189 w 372894"/>
                <a:gd name="connsiteY22" fmla="*/ 141034 h 366681"/>
                <a:gd name="connsiteX23" fmla="*/ 150567 w 372894"/>
                <a:gd name="connsiteY23" fmla="*/ 165704 h 366681"/>
                <a:gd name="connsiteX24" fmla="*/ 117897 w 372894"/>
                <a:gd name="connsiteY24" fmla="*/ 134557 h 366681"/>
                <a:gd name="connsiteX25" fmla="*/ 276964 w 372894"/>
                <a:gd name="connsiteY25" fmla="*/ 189326 h 366681"/>
                <a:gd name="connsiteX26" fmla="*/ 261629 w 372894"/>
                <a:gd name="connsiteY26" fmla="*/ 215520 h 366681"/>
                <a:gd name="connsiteX27" fmla="*/ 233340 w 372894"/>
                <a:gd name="connsiteY27" fmla="*/ 245047 h 366681"/>
                <a:gd name="connsiteX28" fmla="*/ 198002 w 372894"/>
                <a:gd name="connsiteY28" fmla="*/ 211233 h 366681"/>
                <a:gd name="connsiteX29" fmla="*/ 226101 w 372894"/>
                <a:gd name="connsiteY29" fmla="*/ 181801 h 366681"/>
                <a:gd name="connsiteX30" fmla="*/ 251628 w 372894"/>
                <a:gd name="connsiteY30" fmla="*/ 164847 h 366681"/>
                <a:gd name="connsiteX31" fmla="*/ 269154 w 372894"/>
                <a:gd name="connsiteY31" fmla="*/ 171038 h 366681"/>
                <a:gd name="connsiteX32" fmla="*/ 276964 w 372894"/>
                <a:gd name="connsiteY32" fmla="*/ 189326 h 36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72894" h="366681">
                  <a:moveTo>
                    <a:pt x="369547" y="143415"/>
                  </a:moveTo>
                  <a:cubicBezTo>
                    <a:pt x="365451" y="129128"/>
                    <a:pt x="357450" y="116364"/>
                    <a:pt x="345925" y="105315"/>
                  </a:cubicBezTo>
                  <a:cubicBezTo>
                    <a:pt x="331733" y="91695"/>
                    <a:pt x="315921" y="84075"/>
                    <a:pt x="299157" y="82646"/>
                  </a:cubicBezTo>
                  <a:cubicBezTo>
                    <a:pt x="286108" y="81503"/>
                    <a:pt x="272202" y="84551"/>
                    <a:pt x="257724" y="91790"/>
                  </a:cubicBezTo>
                  <a:cubicBezTo>
                    <a:pt x="260391" y="82836"/>
                    <a:pt x="261343" y="74359"/>
                    <a:pt x="260676" y="66549"/>
                  </a:cubicBezTo>
                  <a:cubicBezTo>
                    <a:pt x="259057" y="49023"/>
                    <a:pt x="251532" y="33687"/>
                    <a:pt x="238197" y="21019"/>
                  </a:cubicBezTo>
                  <a:cubicBezTo>
                    <a:pt x="222386" y="5874"/>
                    <a:pt x="203241" y="-1174"/>
                    <a:pt x="181333" y="159"/>
                  </a:cubicBezTo>
                  <a:cubicBezTo>
                    <a:pt x="159616" y="1493"/>
                    <a:pt x="138375" y="12923"/>
                    <a:pt x="118087" y="34164"/>
                  </a:cubicBezTo>
                  <a:lnTo>
                    <a:pt x="1406" y="156274"/>
                  </a:lnTo>
                  <a:cubicBezTo>
                    <a:pt x="-499" y="158274"/>
                    <a:pt x="-499" y="161513"/>
                    <a:pt x="1596" y="163513"/>
                  </a:cubicBezTo>
                  <a:lnTo>
                    <a:pt x="212670" y="365253"/>
                  </a:lnTo>
                  <a:cubicBezTo>
                    <a:pt x="213623" y="366205"/>
                    <a:pt x="214956" y="366681"/>
                    <a:pt x="216195" y="366681"/>
                  </a:cubicBezTo>
                  <a:cubicBezTo>
                    <a:pt x="217528" y="366681"/>
                    <a:pt x="218862" y="366110"/>
                    <a:pt x="219909" y="365062"/>
                  </a:cubicBezTo>
                  <a:lnTo>
                    <a:pt x="327542" y="252477"/>
                  </a:lnTo>
                  <a:cubicBezTo>
                    <a:pt x="332304" y="247428"/>
                    <a:pt x="340686" y="236855"/>
                    <a:pt x="353069" y="219996"/>
                  </a:cubicBezTo>
                  <a:cubicBezTo>
                    <a:pt x="362689" y="206947"/>
                    <a:pt x="368404" y="196089"/>
                    <a:pt x="370690" y="186849"/>
                  </a:cubicBezTo>
                  <a:cubicBezTo>
                    <a:pt x="373929" y="172181"/>
                    <a:pt x="373643" y="157608"/>
                    <a:pt x="369547" y="143415"/>
                  </a:cubicBezTo>
                  <a:close/>
                  <a:moveTo>
                    <a:pt x="117897" y="134557"/>
                  </a:moveTo>
                  <a:lnTo>
                    <a:pt x="141900" y="109411"/>
                  </a:lnTo>
                  <a:cubicBezTo>
                    <a:pt x="150282" y="100648"/>
                    <a:pt x="157902" y="95695"/>
                    <a:pt x="163807" y="95124"/>
                  </a:cubicBezTo>
                  <a:cubicBezTo>
                    <a:pt x="169522" y="94552"/>
                    <a:pt x="174856" y="96648"/>
                    <a:pt x="179904" y="101505"/>
                  </a:cubicBezTo>
                  <a:cubicBezTo>
                    <a:pt x="185429" y="106839"/>
                    <a:pt x="188096" y="112269"/>
                    <a:pt x="187810" y="118079"/>
                  </a:cubicBezTo>
                  <a:cubicBezTo>
                    <a:pt x="187524" y="123984"/>
                    <a:pt x="182857" y="131985"/>
                    <a:pt x="174189" y="141034"/>
                  </a:cubicBezTo>
                  <a:lnTo>
                    <a:pt x="150567" y="165704"/>
                  </a:lnTo>
                  <a:lnTo>
                    <a:pt x="117897" y="134557"/>
                  </a:lnTo>
                  <a:close/>
                  <a:moveTo>
                    <a:pt x="276964" y="189326"/>
                  </a:moveTo>
                  <a:cubicBezTo>
                    <a:pt x="276583" y="196470"/>
                    <a:pt x="271440" y="205233"/>
                    <a:pt x="261629" y="215520"/>
                  </a:cubicBezTo>
                  <a:lnTo>
                    <a:pt x="233340" y="245047"/>
                  </a:lnTo>
                  <a:lnTo>
                    <a:pt x="198002" y="211233"/>
                  </a:lnTo>
                  <a:lnTo>
                    <a:pt x="226101" y="181801"/>
                  </a:lnTo>
                  <a:cubicBezTo>
                    <a:pt x="236102" y="171324"/>
                    <a:pt x="244674" y="165609"/>
                    <a:pt x="251628" y="164847"/>
                  </a:cubicBezTo>
                  <a:cubicBezTo>
                    <a:pt x="258200" y="164085"/>
                    <a:pt x="263915" y="166085"/>
                    <a:pt x="269154" y="171038"/>
                  </a:cubicBezTo>
                  <a:cubicBezTo>
                    <a:pt x="274774" y="176372"/>
                    <a:pt x="277345" y="182373"/>
                    <a:pt x="276964" y="1893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6187767-341D-48CF-84DA-F0C192BE0251}"/>
                </a:ext>
              </a:extLst>
            </p:cNvPr>
            <p:cNvSpPr/>
            <p:nvPr userDrawn="1"/>
          </p:nvSpPr>
          <p:spPr>
            <a:xfrm>
              <a:off x="9124875" y="3626960"/>
              <a:ext cx="318871" cy="321373"/>
            </a:xfrm>
            <a:custGeom>
              <a:avLst/>
              <a:gdLst>
                <a:gd name="connsiteX0" fmla="*/ 150215 w 318871"/>
                <a:gd name="connsiteY0" fmla="*/ 321373 h 321373"/>
                <a:gd name="connsiteX1" fmla="*/ 111734 w 318871"/>
                <a:gd name="connsiteY1" fmla="*/ 314611 h 321373"/>
                <a:gd name="connsiteX2" fmla="*/ 55442 w 318871"/>
                <a:gd name="connsiteY2" fmla="*/ 276987 h 321373"/>
                <a:gd name="connsiteX3" fmla="*/ 7626 w 318871"/>
                <a:gd name="connsiteY3" fmla="*/ 211360 h 321373"/>
                <a:gd name="connsiteX4" fmla="*/ 3435 w 318871"/>
                <a:gd name="connsiteY4" fmla="*/ 137351 h 321373"/>
                <a:gd name="connsiteX5" fmla="*/ 50584 w 318871"/>
                <a:gd name="connsiteY5" fmla="*/ 55340 h 321373"/>
                <a:gd name="connsiteX6" fmla="*/ 158978 w 318871"/>
                <a:gd name="connsiteY6" fmla="*/ 0 h 321373"/>
                <a:gd name="connsiteX7" fmla="*/ 162217 w 318871"/>
                <a:gd name="connsiteY7" fmla="*/ 0 h 321373"/>
                <a:gd name="connsiteX8" fmla="*/ 268230 w 318871"/>
                <a:gd name="connsiteY8" fmla="*/ 48768 h 321373"/>
                <a:gd name="connsiteX9" fmla="*/ 316903 w 318871"/>
                <a:gd name="connsiteY9" fmla="*/ 127540 h 321373"/>
                <a:gd name="connsiteX10" fmla="*/ 302997 w 318871"/>
                <a:gd name="connsiteY10" fmla="*/ 212598 h 321373"/>
                <a:gd name="connsiteX11" fmla="*/ 299853 w 318871"/>
                <a:gd name="connsiteY11" fmla="*/ 215265 h 321373"/>
                <a:gd name="connsiteX12" fmla="*/ 295757 w 318871"/>
                <a:gd name="connsiteY12" fmla="*/ 214789 h 321373"/>
                <a:gd name="connsiteX13" fmla="*/ 225939 w 318871"/>
                <a:gd name="connsiteY13" fmla="*/ 172498 h 321373"/>
                <a:gd name="connsiteX14" fmla="*/ 224034 w 318871"/>
                <a:gd name="connsiteY14" fmla="*/ 165830 h 321373"/>
                <a:gd name="connsiteX15" fmla="*/ 230702 w 318871"/>
                <a:gd name="connsiteY15" fmla="*/ 147256 h 321373"/>
                <a:gd name="connsiteX16" fmla="*/ 228606 w 318871"/>
                <a:gd name="connsiteY16" fmla="*/ 125254 h 321373"/>
                <a:gd name="connsiteX17" fmla="*/ 216033 w 318871"/>
                <a:gd name="connsiteY17" fmla="*/ 106299 h 321373"/>
                <a:gd name="connsiteX18" fmla="*/ 169647 w 318871"/>
                <a:gd name="connsiteY18" fmla="*/ 92869 h 321373"/>
                <a:gd name="connsiteX19" fmla="*/ 123545 w 318871"/>
                <a:gd name="connsiteY19" fmla="*/ 124396 h 321373"/>
                <a:gd name="connsiteX20" fmla="*/ 89541 w 318871"/>
                <a:gd name="connsiteY20" fmla="*/ 179451 h 321373"/>
                <a:gd name="connsiteX21" fmla="*/ 105448 w 318871"/>
                <a:gd name="connsiteY21" fmla="*/ 217075 h 321373"/>
                <a:gd name="connsiteX22" fmla="*/ 139928 w 318871"/>
                <a:gd name="connsiteY22" fmla="*/ 232220 h 321373"/>
                <a:gd name="connsiteX23" fmla="*/ 180505 w 318871"/>
                <a:gd name="connsiteY23" fmla="*/ 215932 h 321373"/>
                <a:gd name="connsiteX24" fmla="*/ 184506 w 318871"/>
                <a:gd name="connsiteY24" fmla="*/ 215170 h 321373"/>
                <a:gd name="connsiteX25" fmla="*/ 187744 w 318871"/>
                <a:gd name="connsiteY25" fmla="*/ 217646 h 321373"/>
                <a:gd name="connsiteX26" fmla="*/ 228320 w 318871"/>
                <a:gd name="connsiteY26" fmla="*/ 289560 h 321373"/>
                <a:gd name="connsiteX27" fmla="*/ 226606 w 318871"/>
                <a:gd name="connsiteY27" fmla="*/ 296323 h 321373"/>
                <a:gd name="connsiteX28" fmla="*/ 168027 w 318871"/>
                <a:gd name="connsiteY28" fmla="*/ 319850 h 321373"/>
                <a:gd name="connsiteX29" fmla="*/ 150215 w 318871"/>
                <a:gd name="connsiteY29" fmla="*/ 321373 h 32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871" h="321373">
                  <a:moveTo>
                    <a:pt x="150215" y="321373"/>
                  </a:moveTo>
                  <a:cubicBezTo>
                    <a:pt x="137166" y="321373"/>
                    <a:pt x="124212" y="319088"/>
                    <a:pt x="111734" y="314611"/>
                  </a:cubicBezTo>
                  <a:cubicBezTo>
                    <a:pt x="93732" y="308134"/>
                    <a:pt x="74777" y="295465"/>
                    <a:pt x="55442" y="276987"/>
                  </a:cubicBezTo>
                  <a:cubicBezTo>
                    <a:pt x="32106" y="254603"/>
                    <a:pt x="16008" y="232505"/>
                    <a:pt x="7626" y="211360"/>
                  </a:cubicBezTo>
                  <a:cubicBezTo>
                    <a:pt x="-851" y="189929"/>
                    <a:pt x="-2280" y="165068"/>
                    <a:pt x="3435" y="137351"/>
                  </a:cubicBezTo>
                  <a:cubicBezTo>
                    <a:pt x="9150" y="109633"/>
                    <a:pt x="24962" y="82010"/>
                    <a:pt x="50584" y="55340"/>
                  </a:cubicBezTo>
                  <a:cubicBezTo>
                    <a:pt x="84779" y="19621"/>
                    <a:pt x="121259" y="1048"/>
                    <a:pt x="158978" y="0"/>
                  </a:cubicBezTo>
                  <a:lnTo>
                    <a:pt x="162217" y="0"/>
                  </a:lnTo>
                  <a:cubicBezTo>
                    <a:pt x="198793" y="0"/>
                    <a:pt x="234512" y="16383"/>
                    <a:pt x="268230" y="48768"/>
                  </a:cubicBezTo>
                  <a:cubicBezTo>
                    <a:pt x="295472" y="74867"/>
                    <a:pt x="311855" y="101346"/>
                    <a:pt x="316903" y="127540"/>
                  </a:cubicBezTo>
                  <a:cubicBezTo>
                    <a:pt x="321951" y="153829"/>
                    <a:pt x="317284" y="182404"/>
                    <a:pt x="302997" y="212598"/>
                  </a:cubicBezTo>
                  <a:cubicBezTo>
                    <a:pt x="302425" y="213931"/>
                    <a:pt x="301187" y="214884"/>
                    <a:pt x="299853" y="215265"/>
                  </a:cubicBezTo>
                  <a:cubicBezTo>
                    <a:pt x="298520" y="215646"/>
                    <a:pt x="296996" y="215455"/>
                    <a:pt x="295757" y="214789"/>
                  </a:cubicBezTo>
                  <a:lnTo>
                    <a:pt x="225939" y="172498"/>
                  </a:lnTo>
                  <a:cubicBezTo>
                    <a:pt x="223653" y="171164"/>
                    <a:pt x="222796" y="168212"/>
                    <a:pt x="224034" y="165830"/>
                  </a:cubicBezTo>
                  <a:cubicBezTo>
                    <a:pt x="227940" y="158020"/>
                    <a:pt x="230130" y="151829"/>
                    <a:pt x="230702" y="147256"/>
                  </a:cubicBezTo>
                  <a:cubicBezTo>
                    <a:pt x="231749" y="139637"/>
                    <a:pt x="230988" y="132207"/>
                    <a:pt x="228606" y="125254"/>
                  </a:cubicBezTo>
                  <a:cubicBezTo>
                    <a:pt x="226225" y="118301"/>
                    <a:pt x="221939" y="111919"/>
                    <a:pt x="216033" y="106299"/>
                  </a:cubicBezTo>
                  <a:cubicBezTo>
                    <a:pt x="202413" y="93250"/>
                    <a:pt x="187363" y="88868"/>
                    <a:pt x="169647" y="92869"/>
                  </a:cubicBezTo>
                  <a:cubicBezTo>
                    <a:pt x="156311" y="95726"/>
                    <a:pt x="140786" y="106394"/>
                    <a:pt x="123545" y="124396"/>
                  </a:cubicBezTo>
                  <a:cubicBezTo>
                    <a:pt x="102114" y="146780"/>
                    <a:pt x="90684" y="165354"/>
                    <a:pt x="89541" y="179451"/>
                  </a:cubicBezTo>
                  <a:cubicBezTo>
                    <a:pt x="88493" y="193453"/>
                    <a:pt x="93637" y="205740"/>
                    <a:pt x="105448" y="217075"/>
                  </a:cubicBezTo>
                  <a:cubicBezTo>
                    <a:pt x="116783" y="227933"/>
                    <a:pt x="128308" y="233172"/>
                    <a:pt x="139928" y="232220"/>
                  </a:cubicBezTo>
                  <a:cubicBezTo>
                    <a:pt x="152025" y="231362"/>
                    <a:pt x="165741" y="225933"/>
                    <a:pt x="180505" y="215932"/>
                  </a:cubicBezTo>
                  <a:cubicBezTo>
                    <a:pt x="181648" y="215170"/>
                    <a:pt x="183077" y="214884"/>
                    <a:pt x="184506" y="215170"/>
                  </a:cubicBezTo>
                  <a:cubicBezTo>
                    <a:pt x="185934" y="215455"/>
                    <a:pt x="187077" y="216408"/>
                    <a:pt x="187744" y="217646"/>
                  </a:cubicBezTo>
                  <a:lnTo>
                    <a:pt x="228320" y="289560"/>
                  </a:lnTo>
                  <a:cubicBezTo>
                    <a:pt x="229654" y="291941"/>
                    <a:pt x="228892" y="294894"/>
                    <a:pt x="226606" y="296323"/>
                  </a:cubicBezTo>
                  <a:cubicBezTo>
                    <a:pt x="206889" y="308991"/>
                    <a:pt x="187173" y="316897"/>
                    <a:pt x="168027" y="319850"/>
                  </a:cubicBezTo>
                  <a:cubicBezTo>
                    <a:pt x="162217" y="320897"/>
                    <a:pt x="156121" y="321373"/>
                    <a:pt x="150215" y="3213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A5C5BA5-5CBE-4A0E-ABC4-FDDEA53A24BA}"/>
                </a:ext>
              </a:extLst>
            </p:cNvPr>
            <p:cNvGrpSpPr/>
            <p:nvPr userDrawn="1"/>
          </p:nvGrpSpPr>
          <p:grpSpPr>
            <a:xfrm>
              <a:off x="6565199" y="1641571"/>
              <a:ext cx="233650" cy="426434"/>
              <a:chOff x="4228908" y="3157823"/>
              <a:chExt cx="233650" cy="426434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A38E2816-62C4-4720-9706-57998B2212A0}"/>
                  </a:ext>
                </a:extLst>
              </p:cNvPr>
              <p:cNvSpPr/>
              <p:nvPr/>
            </p:nvSpPr>
            <p:spPr>
              <a:xfrm>
                <a:off x="4228908" y="3437191"/>
                <a:ext cx="147065" cy="147066"/>
              </a:xfrm>
              <a:custGeom>
                <a:avLst/>
                <a:gdLst>
                  <a:gd name="connsiteX0" fmla="*/ 73533 w 147065"/>
                  <a:gd name="connsiteY0" fmla="*/ 147066 h 147066"/>
                  <a:gd name="connsiteX1" fmla="*/ 0 w 147065"/>
                  <a:gd name="connsiteY1" fmla="*/ 73533 h 147066"/>
                  <a:gd name="connsiteX2" fmla="*/ 73533 w 147065"/>
                  <a:gd name="connsiteY2" fmla="*/ 0 h 147066"/>
                  <a:gd name="connsiteX3" fmla="*/ 147066 w 147065"/>
                  <a:gd name="connsiteY3" fmla="*/ 73533 h 147066"/>
                  <a:gd name="connsiteX4" fmla="*/ 73533 w 147065"/>
                  <a:gd name="connsiteY4" fmla="*/ 147066 h 147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065" h="147066">
                    <a:moveTo>
                      <a:pt x="73533" y="147066"/>
                    </a:moveTo>
                    <a:cubicBezTo>
                      <a:pt x="32957" y="147066"/>
                      <a:pt x="0" y="114109"/>
                      <a:pt x="0" y="73533"/>
                    </a:cubicBezTo>
                    <a:cubicBezTo>
                      <a:pt x="0" y="32957"/>
                      <a:pt x="32957" y="0"/>
                      <a:pt x="73533" y="0"/>
                    </a:cubicBezTo>
                    <a:cubicBezTo>
                      <a:pt x="114109" y="0"/>
                      <a:pt x="147066" y="32957"/>
                      <a:pt x="147066" y="73533"/>
                    </a:cubicBezTo>
                    <a:cubicBezTo>
                      <a:pt x="147066" y="114014"/>
                      <a:pt x="114109" y="147066"/>
                      <a:pt x="73533" y="1470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18CEF69-E234-498D-A014-BA8AC9537DA7}"/>
                  </a:ext>
                </a:extLst>
              </p:cNvPr>
              <p:cNvSpPr/>
              <p:nvPr/>
            </p:nvSpPr>
            <p:spPr>
              <a:xfrm>
                <a:off x="4361304" y="3286791"/>
                <a:ext cx="101254" cy="101250"/>
              </a:xfrm>
              <a:custGeom>
                <a:avLst/>
                <a:gdLst>
                  <a:gd name="connsiteX0" fmla="*/ 50675 w 101254"/>
                  <a:gd name="connsiteY0" fmla="*/ 101251 h 101250"/>
                  <a:gd name="connsiteX1" fmla="*/ 7431 w 101254"/>
                  <a:gd name="connsiteY1" fmla="*/ 77057 h 101250"/>
                  <a:gd name="connsiteX2" fmla="*/ 24195 w 101254"/>
                  <a:gd name="connsiteY2" fmla="*/ 7429 h 101250"/>
                  <a:gd name="connsiteX3" fmla="*/ 50580 w 101254"/>
                  <a:gd name="connsiteY3" fmla="*/ 0 h 101250"/>
                  <a:gd name="connsiteX4" fmla="*/ 93823 w 101254"/>
                  <a:gd name="connsiteY4" fmla="*/ 24193 h 101250"/>
                  <a:gd name="connsiteX5" fmla="*/ 77059 w 101254"/>
                  <a:gd name="connsiteY5" fmla="*/ 93821 h 101250"/>
                  <a:gd name="connsiteX6" fmla="*/ 50675 w 101254"/>
                  <a:gd name="connsiteY6" fmla="*/ 101251 h 10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254" h="101250">
                    <a:moveTo>
                      <a:pt x="50675" y="101251"/>
                    </a:moveTo>
                    <a:cubicBezTo>
                      <a:pt x="32863" y="101251"/>
                      <a:pt x="16671" y="92202"/>
                      <a:pt x="7431" y="77057"/>
                    </a:cubicBezTo>
                    <a:cubicBezTo>
                      <a:pt x="-7142" y="53245"/>
                      <a:pt x="383" y="22003"/>
                      <a:pt x="24195" y="7429"/>
                    </a:cubicBezTo>
                    <a:cubicBezTo>
                      <a:pt x="32196" y="2572"/>
                      <a:pt x="41340" y="0"/>
                      <a:pt x="50580" y="0"/>
                    </a:cubicBezTo>
                    <a:cubicBezTo>
                      <a:pt x="68391" y="0"/>
                      <a:pt x="84584" y="9049"/>
                      <a:pt x="93823" y="24193"/>
                    </a:cubicBezTo>
                    <a:cubicBezTo>
                      <a:pt x="108396" y="48006"/>
                      <a:pt x="100872" y="79248"/>
                      <a:pt x="77059" y="93821"/>
                    </a:cubicBezTo>
                    <a:cubicBezTo>
                      <a:pt x="69058" y="98679"/>
                      <a:pt x="59914" y="101251"/>
                      <a:pt x="50675" y="1012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40E53BA6-BF91-4B03-A592-74ACCB73E3B4}"/>
                  </a:ext>
                </a:extLst>
              </p:cNvPr>
              <p:cNvSpPr/>
              <p:nvPr/>
            </p:nvSpPr>
            <p:spPr>
              <a:xfrm>
                <a:off x="4254847" y="3157823"/>
                <a:ext cx="73845" cy="73913"/>
              </a:xfrm>
              <a:custGeom>
                <a:avLst/>
                <a:gdLst>
                  <a:gd name="connsiteX0" fmla="*/ 72455 w 73845"/>
                  <a:gd name="connsiteY0" fmla="*/ 26861 h 73913"/>
                  <a:gd name="connsiteX1" fmla="*/ 36926 w 73845"/>
                  <a:gd name="connsiteY1" fmla="*/ 0 h 73913"/>
                  <a:gd name="connsiteX2" fmla="*/ 26830 w 73845"/>
                  <a:gd name="connsiteY2" fmla="*/ 1429 h 73913"/>
                  <a:gd name="connsiteX3" fmla="*/ 1398 w 73845"/>
                  <a:gd name="connsiteY3" fmla="*/ 47054 h 73913"/>
                  <a:gd name="connsiteX4" fmla="*/ 36926 w 73845"/>
                  <a:gd name="connsiteY4" fmla="*/ 73914 h 73913"/>
                  <a:gd name="connsiteX5" fmla="*/ 47023 w 73845"/>
                  <a:gd name="connsiteY5" fmla="*/ 72485 h 73913"/>
                  <a:gd name="connsiteX6" fmla="*/ 72455 w 73845"/>
                  <a:gd name="connsiteY6" fmla="*/ 26861 h 7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845" h="73913">
                    <a:moveTo>
                      <a:pt x="72455" y="26861"/>
                    </a:moveTo>
                    <a:cubicBezTo>
                      <a:pt x="67978" y="11049"/>
                      <a:pt x="53405" y="0"/>
                      <a:pt x="36926" y="0"/>
                    </a:cubicBezTo>
                    <a:cubicBezTo>
                      <a:pt x="33497" y="0"/>
                      <a:pt x="30163" y="476"/>
                      <a:pt x="26830" y="1429"/>
                    </a:cubicBezTo>
                    <a:cubicBezTo>
                      <a:pt x="7208" y="6953"/>
                      <a:pt x="-4127" y="27432"/>
                      <a:pt x="1398" y="47054"/>
                    </a:cubicBezTo>
                    <a:cubicBezTo>
                      <a:pt x="5875" y="62865"/>
                      <a:pt x="20448" y="73914"/>
                      <a:pt x="36926" y="73914"/>
                    </a:cubicBezTo>
                    <a:cubicBezTo>
                      <a:pt x="40355" y="73914"/>
                      <a:pt x="43689" y="73438"/>
                      <a:pt x="47023" y="72485"/>
                    </a:cubicBezTo>
                    <a:cubicBezTo>
                      <a:pt x="66549" y="66866"/>
                      <a:pt x="77979" y="46387"/>
                      <a:pt x="72455" y="268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9F654C-F5C4-4A97-8D47-EA307CB341AC}"/>
                </a:ext>
              </a:extLst>
            </p:cNvPr>
            <p:cNvGrpSpPr/>
            <p:nvPr userDrawn="1"/>
          </p:nvGrpSpPr>
          <p:grpSpPr>
            <a:xfrm>
              <a:off x="10205862" y="451296"/>
              <a:ext cx="439117" cy="1160620"/>
              <a:chOff x="6674250" y="1567053"/>
              <a:chExt cx="439117" cy="1160620"/>
            </a:xfrm>
            <a:grpFill/>
          </p:grpSpPr>
          <p:grpSp>
            <p:nvGrpSpPr>
              <p:cNvPr id="191" name="Graphic 1">
                <a:extLst>
                  <a:ext uri="{FF2B5EF4-FFF2-40B4-BE49-F238E27FC236}">
                    <a16:creationId xmlns:a16="http://schemas.microsoft.com/office/drawing/2014/main" id="{7007D7B4-49A4-49EA-B7B6-031E2102BB2D}"/>
                  </a:ext>
                </a:extLst>
              </p:cNvPr>
              <p:cNvGrpSpPr/>
              <p:nvPr/>
            </p:nvGrpSpPr>
            <p:grpSpPr>
              <a:xfrm>
                <a:off x="6674250" y="1856680"/>
                <a:ext cx="319484" cy="870993"/>
                <a:chOff x="6674250" y="1856680"/>
                <a:chExt cx="319484" cy="870993"/>
              </a:xfrm>
              <a:grpFill/>
            </p:grpSpPr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DD6800A0-ABB8-40AE-809E-3CA47826BEC4}"/>
                    </a:ext>
                  </a:extLst>
                </p:cNvPr>
                <p:cNvSpPr/>
                <p:nvPr/>
              </p:nvSpPr>
              <p:spPr>
                <a:xfrm>
                  <a:off x="6756077" y="1856680"/>
                  <a:ext cx="237657" cy="102040"/>
                </a:xfrm>
                <a:custGeom>
                  <a:avLst/>
                  <a:gdLst>
                    <a:gd name="connsiteX0" fmla="*/ 205363 w 237657"/>
                    <a:gd name="connsiteY0" fmla="*/ 102040 h 102040"/>
                    <a:gd name="connsiteX1" fmla="*/ 205363 w 237657"/>
                    <a:gd name="connsiteY1" fmla="*/ 102040 h 102040"/>
                    <a:gd name="connsiteX2" fmla="*/ 201458 w 237657"/>
                    <a:gd name="connsiteY2" fmla="*/ 101755 h 102040"/>
                    <a:gd name="connsiteX3" fmla="*/ 24484 w 237657"/>
                    <a:gd name="connsiteY3" fmla="*/ 73751 h 102040"/>
                    <a:gd name="connsiteX4" fmla="*/ 4862 w 237657"/>
                    <a:gd name="connsiteY4" fmla="*/ 59083 h 102040"/>
                    <a:gd name="connsiteX5" fmla="*/ 576 w 237657"/>
                    <a:gd name="connsiteY5" fmla="*/ 32317 h 102040"/>
                    <a:gd name="connsiteX6" fmla="*/ 36200 w 237657"/>
                    <a:gd name="connsiteY6" fmla="*/ 313 h 102040"/>
                    <a:gd name="connsiteX7" fmla="*/ 213174 w 237657"/>
                    <a:gd name="connsiteY7" fmla="*/ 28317 h 102040"/>
                    <a:gd name="connsiteX8" fmla="*/ 232795 w 237657"/>
                    <a:gd name="connsiteY8" fmla="*/ 42890 h 102040"/>
                    <a:gd name="connsiteX9" fmla="*/ 237082 w 237657"/>
                    <a:gd name="connsiteY9" fmla="*/ 69655 h 102040"/>
                    <a:gd name="connsiteX10" fmla="*/ 205363 w 237657"/>
                    <a:gd name="connsiteY10" fmla="*/ 102040 h 102040"/>
                    <a:gd name="connsiteX11" fmla="*/ 32199 w 237657"/>
                    <a:gd name="connsiteY11" fmla="*/ 10219 h 102040"/>
                    <a:gd name="connsiteX12" fmla="*/ 10577 w 237657"/>
                    <a:gd name="connsiteY12" fmla="*/ 33841 h 102040"/>
                    <a:gd name="connsiteX13" fmla="*/ 13720 w 237657"/>
                    <a:gd name="connsiteY13" fmla="*/ 54034 h 102040"/>
                    <a:gd name="connsiteX14" fmla="*/ 26103 w 237657"/>
                    <a:gd name="connsiteY14" fmla="*/ 63559 h 102040"/>
                    <a:gd name="connsiteX15" fmla="*/ 203078 w 237657"/>
                    <a:gd name="connsiteY15" fmla="*/ 91563 h 102040"/>
                    <a:gd name="connsiteX16" fmla="*/ 226985 w 237657"/>
                    <a:gd name="connsiteY16" fmla="*/ 68036 h 102040"/>
                    <a:gd name="connsiteX17" fmla="*/ 223842 w 237657"/>
                    <a:gd name="connsiteY17" fmla="*/ 47843 h 102040"/>
                    <a:gd name="connsiteX18" fmla="*/ 211460 w 237657"/>
                    <a:gd name="connsiteY18" fmla="*/ 38318 h 102040"/>
                    <a:gd name="connsiteX19" fmla="*/ 34485 w 237657"/>
                    <a:gd name="connsiteY19" fmla="*/ 10315 h 102040"/>
                    <a:gd name="connsiteX20" fmla="*/ 32199 w 237657"/>
                    <a:gd name="connsiteY20" fmla="*/ 10219 h 102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37657" h="102040">
                      <a:moveTo>
                        <a:pt x="205363" y="102040"/>
                      </a:moveTo>
                      <a:lnTo>
                        <a:pt x="205363" y="102040"/>
                      </a:lnTo>
                      <a:cubicBezTo>
                        <a:pt x="204125" y="102040"/>
                        <a:pt x="202792" y="101945"/>
                        <a:pt x="201458" y="101755"/>
                      </a:cubicBezTo>
                      <a:lnTo>
                        <a:pt x="24484" y="73751"/>
                      </a:lnTo>
                      <a:cubicBezTo>
                        <a:pt x="16292" y="72418"/>
                        <a:pt x="9339" y="67274"/>
                        <a:pt x="4862" y="59083"/>
                      </a:cubicBezTo>
                      <a:cubicBezTo>
                        <a:pt x="576" y="51367"/>
                        <a:pt x="-948" y="41842"/>
                        <a:pt x="576" y="32317"/>
                      </a:cubicBezTo>
                      <a:cubicBezTo>
                        <a:pt x="3719" y="12315"/>
                        <a:pt x="19531" y="-2354"/>
                        <a:pt x="36200" y="313"/>
                      </a:cubicBezTo>
                      <a:lnTo>
                        <a:pt x="213174" y="28317"/>
                      </a:lnTo>
                      <a:cubicBezTo>
                        <a:pt x="221366" y="29650"/>
                        <a:pt x="228319" y="34794"/>
                        <a:pt x="232795" y="42890"/>
                      </a:cubicBezTo>
                      <a:cubicBezTo>
                        <a:pt x="237082" y="50605"/>
                        <a:pt x="238606" y="60130"/>
                        <a:pt x="237082" y="69655"/>
                      </a:cubicBezTo>
                      <a:cubicBezTo>
                        <a:pt x="234224" y="88134"/>
                        <a:pt x="220508" y="102040"/>
                        <a:pt x="205363" y="102040"/>
                      </a:cubicBezTo>
                      <a:close/>
                      <a:moveTo>
                        <a:pt x="32199" y="10219"/>
                      </a:moveTo>
                      <a:cubicBezTo>
                        <a:pt x="22198" y="10219"/>
                        <a:pt x="12673" y="20602"/>
                        <a:pt x="10577" y="33841"/>
                      </a:cubicBezTo>
                      <a:cubicBezTo>
                        <a:pt x="9434" y="41176"/>
                        <a:pt x="10577" y="48319"/>
                        <a:pt x="13720" y="54034"/>
                      </a:cubicBezTo>
                      <a:cubicBezTo>
                        <a:pt x="16673" y="59368"/>
                        <a:pt x="21055" y="62702"/>
                        <a:pt x="26103" y="63559"/>
                      </a:cubicBezTo>
                      <a:lnTo>
                        <a:pt x="203078" y="91563"/>
                      </a:lnTo>
                      <a:cubicBezTo>
                        <a:pt x="213841" y="93277"/>
                        <a:pt x="224699" y="82324"/>
                        <a:pt x="226985" y="68036"/>
                      </a:cubicBezTo>
                      <a:cubicBezTo>
                        <a:pt x="228128" y="60702"/>
                        <a:pt x="226985" y="53558"/>
                        <a:pt x="223842" y="47843"/>
                      </a:cubicBezTo>
                      <a:cubicBezTo>
                        <a:pt x="220889" y="42509"/>
                        <a:pt x="216508" y="39175"/>
                        <a:pt x="211460" y="38318"/>
                      </a:cubicBezTo>
                      <a:lnTo>
                        <a:pt x="34485" y="10315"/>
                      </a:lnTo>
                      <a:cubicBezTo>
                        <a:pt x="33723" y="10315"/>
                        <a:pt x="32961" y="10219"/>
                        <a:pt x="32199" y="102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95" name="Graphic 1">
                  <a:extLst>
                    <a:ext uri="{FF2B5EF4-FFF2-40B4-BE49-F238E27FC236}">
                      <a16:creationId xmlns:a16="http://schemas.microsoft.com/office/drawing/2014/main" id="{DC15C7A3-71DE-4EDD-BFA5-5A292F53906F}"/>
                    </a:ext>
                  </a:extLst>
                </p:cNvPr>
                <p:cNvGrpSpPr/>
                <p:nvPr/>
              </p:nvGrpSpPr>
              <p:grpSpPr>
                <a:xfrm>
                  <a:off x="6674250" y="1921881"/>
                  <a:ext cx="278856" cy="805792"/>
                  <a:chOff x="6674250" y="1921881"/>
                  <a:chExt cx="278856" cy="805792"/>
                </a:xfrm>
                <a:grpFill/>
              </p:grpSpPr>
              <p:sp>
                <p:nvSpPr>
                  <p:cNvPr id="196" name="Freeform: Shape 195">
                    <a:extLst>
                      <a:ext uri="{FF2B5EF4-FFF2-40B4-BE49-F238E27FC236}">
                        <a16:creationId xmlns:a16="http://schemas.microsoft.com/office/drawing/2014/main" id="{7032746E-C296-4197-B3BB-B511B81E18BB}"/>
                      </a:ext>
                    </a:extLst>
                  </p:cNvPr>
                  <p:cNvSpPr/>
                  <p:nvPr/>
                </p:nvSpPr>
                <p:spPr>
                  <a:xfrm>
                    <a:off x="6674250" y="1921881"/>
                    <a:ext cx="278856" cy="805792"/>
                  </a:xfrm>
                  <a:custGeom>
                    <a:avLst/>
                    <a:gdLst>
                      <a:gd name="connsiteX0" fmla="*/ 84212 w 278856"/>
                      <a:gd name="connsiteY0" fmla="*/ 805793 h 805792"/>
                      <a:gd name="connsiteX1" fmla="*/ 84212 w 278856"/>
                      <a:gd name="connsiteY1" fmla="*/ 805793 h 805792"/>
                      <a:gd name="connsiteX2" fmla="*/ 70973 w 278856"/>
                      <a:gd name="connsiteY2" fmla="*/ 804745 h 805792"/>
                      <a:gd name="connsiteX3" fmla="*/ 16109 w 278856"/>
                      <a:gd name="connsiteY3" fmla="*/ 771122 h 805792"/>
                      <a:gd name="connsiteX4" fmla="*/ 1059 w 278856"/>
                      <a:gd name="connsiteY4" fmla="*/ 708543 h 805792"/>
                      <a:gd name="connsiteX5" fmla="*/ 112597 w 278856"/>
                      <a:gd name="connsiteY5" fmla="*/ 4264 h 805792"/>
                      <a:gd name="connsiteX6" fmla="*/ 118407 w 278856"/>
                      <a:gd name="connsiteY6" fmla="*/ 73 h 805792"/>
                      <a:gd name="connsiteX7" fmla="*/ 274522 w 278856"/>
                      <a:gd name="connsiteY7" fmla="*/ 24743 h 805792"/>
                      <a:gd name="connsiteX8" fmla="*/ 277856 w 278856"/>
                      <a:gd name="connsiteY8" fmla="*/ 26743 h 805792"/>
                      <a:gd name="connsiteX9" fmla="*/ 278808 w 278856"/>
                      <a:gd name="connsiteY9" fmla="*/ 30553 h 805792"/>
                      <a:gd name="connsiteX10" fmla="*/ 167270 w 278856"/>
                      <a:gd name="connsiteY10" fmla="*/ 734832 h 805792"/>
                      <a:gd name="connsiteX11" fmla="*/ 84212 w 278856"/>
                      <a:gd name="connsiteY11" fmla="*/ 805793 h 805792"/>
                      <a:gd name="connsiteX12" fmla="*/ 121836 w 278856"/>
                      <a:gd name="connsiteY12" fmla="*/ 10932 h 805792"/>
                      <a:gd name="connsiteX13" fmla="*/ 11156 w 278856"/>
                      <a:gd name="connsiteY13" fmla="*/ 710162 h 805792"/>
                      <a:gd name="connsiteX14" fmla="*/ 72592 w 278856"/>
                      <a:gd name="connsiteY14" fmla="*/ 794744 h 805792"/>
                      <a:gd name="connsiteX15" fmla="*/ 84212 w 278856"/>
                      <a:gd name="connsiteY15" fmla="*/ 795696 h 805792"/>
                      <a:gd name="connsiteX16" fmla="*/ 157079 w 278856"/>
                      <a:gd name="connsiteY16" fmla="*/ 733308 h 805792"/>
                      <a:gd name="connsiteX17" fmla="*/ 267759 w 278856"/>
                      <a:gd name="connsiteY17" fmla="*/ 34077 h 805792"/>
                      <a:gd name="connsiteX18" fmla="*/ 121836 w 278856"/>
                      <a:gd name="connsiteY18" fmla="*/ 10932 h 80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78856" h="805792">
                        <a:moveTo>
                          <a:pt x="84212" y="805793"/>
                        </a:moveTo>
                        <a:lnTo>
                          <a:pt x="84212" y="805793"/>
                        </a:lnTo>
                        <a:cubicBezTo>
                          <a:pt x="79831" y="805793"/>
                          <a:pt x="75354" y="805412"/>
                          <a:pt x="70973" y="804745"/>
                        </a:cubicBezTo>
                        <a:cubicBezTo>
                          <a:pt x="48779" y="801221"/>
                          <a:pt x="29253" y="789315"/>
                          <a:pt x="16109" y="771122"/>
                        </a:cubicBezTo>
                        <a:cubicBezTo>
                          <a:pt x="2869" y="752929"/>
                          <a:pt x="-2465" y="730736"/>
                          <a:pt x="1059" y="708543"/>
                        </a:cubicBezTo>
                        <a:lnTo>
                          <a:pt x="112597" y="4264"/>
                        </a:lnTo>
                        <a:cubicBezTo>
                          <a:pt x="113073" y="1502"/>
                          <a:pt x="115645" y="-403"/>
                          <a:pt x="118407" y="73"/>
                        </a:cubicBezTo>
                        <a:lnTo>
                          <a:pt x="274522" y="24743"/>
                        </a:lnTo>
                        <a:cubicBezTo>
                          <a:pt x="275856" y="24933"/>
                          <a:pt x="277094" y="25695"/>
                          <a:pt x="277856" y="26743"/>
                        </a:cubicBezTo>
                        <a:cubicBezTo>
                          <a:pt x="278618" y="27791"/>
                          <a:pt x="278999" y="29220"/>
                          <a:pt x="278808" y="30553"/>
                        </a:cubicBezTo>
                        <a:lnTo>
                          <a:pt x="167270" y="734832"/>
                        </a:lnTo>
                        <a:cubicBezTo>
                          <a:pt x="160698" y="775980"/>
                          <a:pt x="125837" y="805793"/>
                          <a:pt x="84212" y="805793"/>
                        </a:cubicBezTo>
                        <a:close/>
                        <a:moveTo>
                          <a:pt x="121836" y="10932"/>
                        </a:moveTo>
                        <a:lnTo>
                          <a:pt x="11156" y="710162"/>
                        </a:lnTo>
                        <a:cubicBezTo>
                          <a:pt x="4774" y="750453"/>
                          <a:pt x="32396" y="788362"/>
                          <a:pt x="72592" y="794744"/>
                        </a:cubicBezTo>
                        <a:cubicBezTo>
                          <a:pt x="76497" y="795315"/>
                          <a:pt x="80402" y="795696"/>
                          <a:pt x="84212" y="795696"/>
                        </a:cubicBezTo>
                        <a:cubicBezTo>
                          <a:pt x="120693" y="795696"/>
                          <a:pt x="151364" y="769503"/>
                          <a:pt x="157079" y="733308"/>
                        </a:cubicBezTo>
                        <a:lnTo>
                          <a:pt x="267759" y="34077"/>
                        </a:lnTo>
                        <a:lnTo>
                          <a:pt x="121836" y="1093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Freeform: Shape 196">
                    <a:extLst>
                      <a:ext uri="{FF2B5EF4-FFF2-40B4-BE49-F238E27FC236}">
                        <a16:creationId xmlns:a16="http://schemas.microsoft.com/office/drawing/2014/main" id="{BFC76A37-35B4-4424-9239-0507956A9A72}"/>
                      </a:ext>
                    </a:extLst>
                  </p:cNvPr>
                  <p:cNvSpPr/>
                  <p:nvPr/>
                </p:nvSpPr>
                <p:spPr>
                  <a:xfrm>
                    <a:off x="6702330" y="2170483"/>
                    <a:ext cx="184768" cy="527281"/>
                  </a:xfrm>
                  <a:custGeom>
                    <a:avLst/>
                    <a:gdLst>
                      <a:gd name="connsiteX0" fmla="*/ 56513 w 184768"/>
                      <a:gd name="connsiteY0" fmla="*/ 527282 h 527281"/>
                      <a:gd name="connsiteX1" fmla="*/ 56513 w 184768"/>
                      <a:gd name="connsiteY1" fmla="*/ 527282 h 527281"/>
                      <a:gd name="connsiteX2" fmla="*/ 47655 w 184768"/>
                      <a:gd name="connsiteY2" fmla="*/ 526615 h 527281"/>
                      <a:gd name="connsiteX3" fmla="*/ 697 w 184768"/>
                      <a:gd name="connsiteY3" fmla="*/ 462036 h 527281"/>
                      <a:gd name="connsiteX4" fmla="*/ 73182 w 184768"/>
                      <a:gd name="connsiteY4" fmla="*/ 4264 h 527281"/>
                      <a:gd name="connsiteX5" fmla="*/ 78993 w 184768"/>
                      <a:gd name="connsiteY5" fmla="*/ 73 h 527281"/>
                      <a:gd name="connsiteX6" fmla="*/ 180434 w 184768"/>
                      <a:gd name="connsiteY6" fmla="*/ 16170 h 527281"/>
                      <a:gd name="connsiteX7" fmla="*/ 183768 w 184768"/>
                      <a:gd name="connsiteY7" fmla="*/ 18171 h 527281"/>
                      <a:gd name="connsiteX8" fmla="*/ 184720 w 184768"/>
                      <a:gd name="connsiteY8" fmla="*/ 21981 h 527281"/>
                      <a:gd name="connsiteX9" fmla="*/ 112235 w 184768"/>
                      <a:gd name="connsiteY9" fmla="*/ 479752 h 527281"/>
                      <a:gd name="connsiteX10" fmla="*/ 56513 w 184768"/>
                      <a:gd name="connsiteY10" fmla="*/ 527282 h 5272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84768" h="527281">
                        <a:moveTo>
                          <a:pt x="56513" y="527282"/>
                        </a:moveTo>
                        <a:cubicBezTo>
                          <a:pt x="56513" y="527282"/>
                          <a:pt x="56513" y="527282"/>
                          <a:pt x="56513" y="527282"/>
                        </a:cubicBezTo>
                        <a:cubicBezTo>
                          <a:pt x="53561" y="527282"/>
                          <a:pt x="50513" y="527091"/>
                          <a:pt x="47655" y="526615"/>
                        </a:cubicBezTo>
                        <a:cubicBezTo>
                          <a:pt x="16889" y="521757"/>
                          <a:pt x="-4161" y="492801"/>
                          <a:pt x="697" y="462036"/>
                        </a:cubicBezTo>
                        <a:lnTo>
                          <a:pt x="73182" y="4264"/>
                        </a:lnTo>
                        <a:cubicBezTo>
                          <a:pt x="73659" y="1502"/>
                          <a:pt x="76230" y="-403"/>
                          <a:pt x="78993" y="73"/>
                        </a:cubicBezTo>
                        <a:lnTo>
                          <a:pt x="180434" y="16170"/>
                        </a:lnTo>
                        <a:cubicBezTo>
                          <a:pt x="181767" y="16361"/>
                          <a:pt x="183005" y="17123"/>
                          <a:pt x="183768" y="18171"/>
                        </a:cubicBezTo>
                        <a:cubicBezTo>
                          <a:pt x="184530" y="19314"/>
                          <a:pt x="184911" y="20647"/>
                          <a:pt x="184720" y="21981"/>
                        </a:cubicBezTo>
                        <a:lnTo>
                          <a:pt x="112235" y="479752"/>
                        </a:lnTo>
                        <a:cubicBezTo>
                          <a:pt x="107853" y="507184"/>
                          <a:pt x="84422" y="527282"/>
                          <a:pt x="56513" y="527282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CA051B2-B8F0-4749-9A30-C2FE33A97691}"/>
                  </a:ext>
                </a:extLst>
              </p:cNvPr>
              <p:cNvSpPr/>
              <p:nvPr/>
            </p:nvSpPr>
            <p:spPr>
              <a:xfrm>
                <a:off x="6875237" y="1705546"/>
                <a:ext cx="101320" cy="101250"/>
              </a:xfrm>
              <a:custGeom>
                <a:avLst/>
                <a:gdLst>
                  <a:gd name="connsiteX0" fmla="*/ 50675 w 101320"/>
                  <a:gd name="connsiteY0" fmla="*/ 101251 h 101250"/>
                  <a:gd name="connsiteX1" fmla="*/ 7431 w 101320"/>
                  <a:gd name="connsiteY1" fmla="*/ 77057 h 101250"/>
                  <a:gd name="connsiteX2" fmla="*/ 24195 w 101320"/>
                  <a:gd name="connsiteY2" fmla="*/ 7429 h 101250"/>
                  <a:gd name="connsiteX3" fmla="*/ 50579 w 101320"/>
                  <a:gd name="connsiteY3" fmla="*/ 0 h 101250"/>
                  <a:gd name="connsiteX4" fmla="*/ 93823 w 101320"/>
                  <a:gd name="connsiteY4" fmla="*/ 24193 h 101250"/>
                  <a:gd name="connsiteX5" fmla="*/ 99919 w 101320"/>
                  <a:gd name="connsiteY5" fmla="*/ 62484 h 101250"/>
                  <a:gd name="connsiteX6" fmla="*/ 77154 w 101320"/>
                  <a:gd name="connsiteY6" fmla="*/ 93821 h 101250"/>
                  <a:gd name="connsiteX7" fmla="*/ 50675 w 101320"/>
                  <a:gd name="connsiteY7" fmla="*/ 101251 h 10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320" h="101250">
                    <a:moveTo>
                      <a:pt x="50675" y="101251"/>
                    </a:moveTo>
                    <a:cubicBezTo>
                      <a:pt x="32863" y="101251"/>
                      <a:pt x="16671" y="92202"/>
                      <a:pt x="7431" y="77057"/>
                    </a:cubicBezTo>
                    <a:cubicBezTo>
                      <a:pt x="-7142" y="53245"/>
                      <a:pt x="383" y="22003"/>
                      <a:pt x="24195" y="7429"/>
                    </a:cubicBezTo>
                    <a:cubicBezTo>
                      <a:pt x="32196" y="2572"/>
                      <a:pt x="41340" y="0"/>
                      <a:pt x="50579" y="0"/>
                    </a:cubicBezTo>
                    <a:cubicBezTo>
                      <a:pt x="68391" y="0"/>
                      <a:pt x="84584" y="9049"/>
                      <a:pt x="93823" y="24193"/>
                    </a:cubicBezTo>
                    <a:cubicBezTo>
                      <a:pt x="100871" y="35719"/>
                      <a:pt x="103062" y="49340"/>
                      <a:pt x="99919" y="62484"/>
                    </a:cubicBezTo>
                    <a:cubicBezTo>
                      <a:pt x="96776" y="75628"/>
                      <a:pt x="88679" y="86773"/>
                      <a:pt x="77154" y="93821"/>
                    </a:cubicBezTo>
                    <a:cubicBezTo>
                      <a:pt x="69153" y="98679"/>
                      <a:pt x="60009" y="101251"/>
                      <a:pt x="50675" y="1012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0B23162-B32C-43FB-8082-0421799B70FA}"/>
                  </a:ext>
                </a:extLst>
              </p:cNvPr>
              <p:cNvSpPr/>
              <p:nvPr/>
            </p:nvSpPr>
            <p:spPr>
              <a:xfrm>
                <a:off x="7039481" y="1567053"/>
                <a:ext cx="73886" cy="73913"/>
              </a:xfrm>
              <a:custGeom>
                <a:avLst/>
                <a:gdLst>
                  <a:gd name="connsiteX0" fmla="*/ 72454 w 73886"/>
                  <a:gd name="connsiteY0" fmla="*/ 26860 h 73913"/>
                  <a:gd name="connsiteX1" fmla="*/ 36926 w 73886"/>
                  <a:gd name="connsiteY1" fmla="*/ 0 h 73913"/>
                  <a:gd name="connsiteX2" fmla="*/ 26830 w 73886"/>
                  <a:gd name="connsiteY2" fmla="*/ 1429 h 73913"/>
                  <a:gd name="connsiteX3" fmla="*/ 1398 w 73886"/>
                  <a:gd name="connsiteY3" fmla="*/ 47053 h 73913"/>
                  <a:gd name="connsiteX4" fmla="*/ 36926 w 73886"/>
                  <a:gd name="connsiteY4" fmla="*/ 73914 h 73913"/>
                  <a:gd name="connsiteX5" fmla="*/ 47023 w 73886"/>
                  <a:gd name="connsiteY5" fmla="*/ 72485 h 73913"/>
                  <a:gd name="connsiteX6" fmla="*/ 72454 w 73886"/>
                  <a:gd name="connsiteY6" fmla="*/ 26860 h 7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886" h="73913">
                    <a:moveTo>
                      <a:pt x="72454" y="26860"/>
                    </a:moveTo>
                    <a:cubicBezTo>
                      <a:pt x="67978" y="11049"/>
                      <a:pt x="53404" y="0"/>
                      <a:pt x="36926" y="0"/>
                    </a:cubicBezTo>
                    <a:cubicBezTo>
                      <a:pt x="33497" y="0"/>
                      <a:pt x="30163" y="476"/>
                      <a:pt x="26830" y="1429"/>
                    </a:cubicBezTo>
                    <a:cubicBezTo>
                      <a:pt x="7208" y="6953"/>
                      <a:pt x="-4127" y="27432"/>
                      <a:pt x="1398" y="47053"/>
                    </a:cubicBezTo>
                    <a:cubicBezTo>
                      <a:pt x="5875" y="62865"/>
                      <a:pt x="20448" y="73914"/>
                      <a:pt x="36926" y="73914"/>
                    </a:cubicBezTo>
                    <a:cubicBezTo>
                      <a:pt x="40355" y="73914"/>
                      <a:pt x="43689" y="73438"/>
                      <a:pt x="47023" y="72485"/>
                    </a:cubicBezTo>
                    <a:cubicBezTo>
                      <a:pt x="66644" y="66866"/>
                      <a:pt x="78074" y="46387"/>
                      <a:pt x="72454" y="268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4719C66-0D31-4EE1-9047-0B55E2C52853}"/>
                </a:ext>
              </a:extLst>
            </p:cNvPr>
            <p:cNvGrpSpPr/>
            <p:nvPr userDrawn="1"/>
          </p:nvGrpSpPr>
          <p:grpSpPr>
            <a:xfrm>
              <a:off x="9995528" y="2091462"/>
              <a:ext cx="97371" cy="146970"/>
              <a:chOff x="7706195" y="2665285"/>
              <a:chExt cx="97371" cy="146970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75D17AEA-C2D2-463E-80C8-DD65ED14192A}"/>
                  </a:ext>
                </a:extLst>
              </p:cNvPr>
              <p:cNvSpPr/>
              <p:nvPr/>
            </p:nvSpPr>
            <p:spPr>
              <a:xfrm>
                <a:off x="7706195" y="2772917"/>
                <a:ext cx="35354" cy="39338"/>
              </a:xfrm>
              <a:custGeom>
                <a:avLst/>
                <a:gdLst>
                  <a:gd name="connsiteX0" fmla="*/ 34676 w 35354"/>
                  <a:gd name="connsiteY0" fmla="*/ 14288 h 39338"/>
                  <a:gd name="connsiteX1" fmla="*/ 17721 w 35354"/>
                  <a:gd name="connsiteY1" fmla="*/ 0 h 39338"/>
                  <a:gd name="connsiteX2" fmla="*/ 12863 w 35354"/>
                  <a:gd name="connsiteY2" fmla="*/ 762 h 39338"/>
                  <a:gd name="connsiteX3" fmla="*/ 671 w 35354"/>
                  <a:gd name="connsiteY3" fmla="*/ 25051 h 39338"/>
                  <a:gd name="connsiteX4" fmla="*/ 17626 w 35354"/>
                  <a:gd name="connsiteY4" fmla="*/ 39338 h 39338"/>
                  <a:gd name="connsiteX5" fmla="*/ 22484 w 35354"/>
                  <a:gd name="connsiteY5" fmla="*/ 38576 h 39338"/>
                  <a:gd name="connsiteX6" fmla="*/ 34676 w 35354"/>
                  <a:gd name="connsiteY6" fmla="*/ 14288 h 3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54" h="39338">
                    <a:moveTo>
                      <a:pt x="34676" y="14288"/>
                    </a:moveTo>
                    <a:cubicBezTo>
                      <a:pt x="32580" y="5906"/>
                      <a:pt x="25532" y="0"/>
                      <a:pt x="17721" y="0"/>
                    </a:cubicBezTo>
                    <a:cubicBezTo>
                      <a:pt x="16102" y="0"/>
                      <a:pt x="14483" y="286"/>
                      <a:pt x="12863" y="762"/>
                    </a:cubicBezTo>
                    <a:cubicBezTo>
                      <a:pt x="3529" y="3715"/>
                      <a:pt x="-1996" y="14573"/>
                      <a:pt x="671" y="25051"/>
                    </a:cubicBezTo>
                    <a:cubicBezTo>
                      <a:pt x="2767" y="33433"/>
                      <a:pt x="9815" y="39338"/>
                      <a:pt x="17626" y="39338"/>
                    </a:cubicBezTo>
                    <a:cubicBezTo>
                      <a:pt x="19245" y="39338"/>
                      <a:pt x="20864" y="39053"/>
                      <a:pt x="22484" y="38576"/>
                    </a:cubicBezTo>
                    <a:cubicBezTo>
                      <a:pt x="31913" y="35624"/>
                      <a:pt x="37343" y="24765"/>
                      <a:pt x="34676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6D183E29-38CC-41B1-9CB7-FBA261FE95C6}"/>
                  </a:ext>
                </a:extLst>
              </p:cNvPr>
              <p:cNvSpPr/>
              <p:nvPr/>
            </p:nvSpPr>
            <p:spPr>
              <a:xfrm>
                <a:off x="7781862" y="2665285"/>
                <a:ext cx="21704" cy="24193"/>
              </a:xfrm>
              <a:custGeom>
                <a:avLst/>
                <a:gdLst>
                  <a:gd name="connsiteX0" fmla="*/ 21303 w 21704"/>
                  <a:gd name="connsiteY0" fmla="*/ 8763 h 24193"/>
                  <a:gd name="connsiteX1" fmla="*/ 10825 w 21704"/>
                  <a:gd name="connsiteY1" fmla="*/ 0 h 24193"/>
                  <a:gd name="connsiteX2" fmla="*/ 7872 w 21704"/>
                  <a:gd name="connsiteY2" fmla="*/ 476 h 24193"/>
                  <a:gd name="connsiteX3" fmla="*/ 443 w 21704"/>
                  <a:gd name="connsiteY3" fmla="*/ 15430 h 24193"/>
                  <a:gd name="connsiteX4" fmla="*/ 10921 w 21704"/>
                  <a:gd name="connsiteY4" fmla="*/ 24193 h 24193"/>
                  <a:gd name="connsiteX5" fmla="*/ 13873 w 21704"/>
                  <a:gd name="connsiteY5" fmla="*/ 23717 h 24193"/>
                  <a:gd name="connsiteX6" fmla="*/ 21303 w 21704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04" h="24193">
                    <a:moveTo>
                      <a:pt x="21303" y="8763"/>
                    </a:moveTo>
                    <a:cubicBezTo>
                      <a:pt x="19969" y="3619"/>
                      <a:pt x="15683" y="0"/>
                      <a:pt x="10825" y="0"/>
                    </a:cubicBezTo>
                    <a:cubicBezTo>
                      <a:pt x="9873" y="0"/>
                      <a:pt x="8825" y="190"/>
                      <a:pt x="7872" y="476"/>
                    </a:cubicBezTo>
                    <a:cubicBezTo>
                      <a:pt x="2157" y="2286"/>
                      <a:pt x="-1272" y="8953"/>
                      <a:pt x="443" y="15430"/>
                    </a:cubicBezTo>
                    <a:cubicBezTo>
                      <a:pt x="1776" y="20574"/>
                      <a:pt x="6063" y="24193"/>
                      <a:pt x="10921" y="24193"/>
                    </a:cubicBezTo>
                    <a:cubicBezTo>
                      <a:pt x="11968" y="24193"/>
                      <a:pt x="12921" y="24003"/>
                      <a:pt x="13873" y="23717"/>
                    </a:cubicBezTo>
                    <a:cubicBezTo>
                      <a:pt x="19493" y="21812"/>
                      <a:pt x="22922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BBFA299-1995-4F9D-AB9D-AD509F2D0ADF}"/>
                </a:ext>
              </a:extLst>
            </p:cNvPr>
            <p:cNvGrpSpPr/>
            <p:nvPr userDrawn="1"/>
          </p:nvGrpSpPr>
          <p:grpSpPr>
            <a:xfrm>
              <a:off x="5995884" y="2560542"/>
              <a:ext cx="222672" cy="305942"/>
              <a:chOff x="4352672" y="4771834"/>
              <a:chExt cx="222672" cy="305942"/>
            </a:xfrm>
            <a:grpFill/>
          </p:grpSpPr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6973A1E9-BD58-4C03-81EF-033CDFC7BB57}"/>
                  </a:ext>
                </a:extLst>
              </p:cNvPr>
              <p:cNvSpPr/>
              <p:nvPr/>
            </p:nvSpPr>
            <p:spPr>
              <a:xfrm>
                <a:off x="4539990" y="4771834"/>
                <a:ext cx="35354" cy="39338"/>
              </a:xfrm>
              <a:custGeom>
                <a:avLst/>
                <a:gdLst>
                  <a:gd name="connsiteX0" fmla="*/ 34676 w 35354"/>
                  <a:gd name="connsiteY0" fmla="*/ 14288 h 39338"/>
                  <a:gd name="connsiteX1" fmla="*/ 17721 w 35354"/>
                  <a:gd name="connsiteY1" fmla="*/ 0 h 39338"/>
                  <a:gd name="connsiteX2" fmla="*/ 12864 w 35354"/>
                  <a:gd name="connsiteY2" fmla="*/ 762 h 39338"/>
                  <a:gd name="connsiteX3" fmla="*/ 671 w 35354"/>
                  <a:gd name="connsiteY3" fmla="*/ 25051 h 39338"/>
                  <a:gd name="connsiteX4" fmla="*/ 17626 w 35354"/>
                  <a:gd name="connsiteY4" fmla="*/ 39338 h 39338"/>
                  <a:gd name="connsiteX5" fmla="*/ 22484 w 35354"/>
                  <a:gd name="connsiteY5" fmla="*/ 38576 h 39338"/>
                  <a:gd name="connsiteX6" fmla="*/ 34676 w 35354"/>
                  <a:gd name="connsiteY6" fmla="*/ 14288 h 3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54" h="39338">
                    <a:moveTo>
                      <a:pt x="34676" y="14288"/>
                    </a:moveTo>
                    <a:cubicBezTo>
                      <a:pt x="32580" y="5905"/>
                      <a:pt x="25532" y="0"/>
                      <a:pt x="17721" y="0"/>
                    </a:cubicBezTo>
                    <a:cubicBezTo>
                      <a:pt x="16102" y="0"/>
                      <a:pt x="14483" y="286"/>
                      <a:pt x="12864" y="762"/>
                    </a:cubicBezTo>
                    <a:cubicBezTo>
                      <a:pt x="3529" y="3715"/>
                      <a:pt x="-1995" y="14573"/>
                      <a:pt x="671" y="25051"/>
                    </a:cubicBezTo>
                    <a:cubicBezTo>
                      <a:pt x="2862" y="33433"/>
                      <a:pt x="9815" y="39338"/>
                      <a:pt x="17626" y="39338"/>
                    </a:cubicBezTo>
                    <a:cubicBezTo>
                      <a:pt x="19245" y="39338"/>
                      <a:pt x="20865" y="39052"/>
                      <a:pt x="22484" y="38576"/>
                    </a:cubicBezTo>
                    <a:cubicBezTo>
                      <a:pt x="31914" y="35528"/>
                      <a:pt x="37343" y="24670"/>
                      <a:pt x="34676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44F6C8E-FA61-4371-B11E-3F2C9344F0F7}"/>
                  </a:ext>
                </a:extLst>
              </p:cNvPr>
              <p:cNvSpPr/>
              <p:nvPr/>
            </p:nvSpPr>
            <p:spPr>
              <a:xfrm>
                <a:off x="4352672" y="5053583"/>
                <a:ext cx="21711" cy="24193"/>
              </a:xfrm>
              <a:custGeom>
                <a:avLst/>
                <a:gdLst>
                  <a:gd name="connsiteX0" fmla="*/ 21303 w 21711"/>
                  <a:gd name="connsiteY0" fmla="*/ 8763 h 24193"/>
                  <a:gd name="connsiteX1" fmla="*/ 10825 w 21711"/>
                  <a:gd name="connsiteY1" fmla="*/ 0 h 24193"/>
                  <a:gd name="connsiteX2" fmla="*/ 7872 w 21711"/>
                  <a:gd name="connsiteY2" fmla="*/ 476 h 24193"/>
                  <a:gd name="connsiteX3" fmla="*/ 443 w 21711"/>
                  <a:gd name="connsiteY3" fmla="*/ 15430 h 24193"/>
                  <a:gd name="connsiteX4" fmla="*/ 10920 w 21711"/>
                  <a:gd name="connsiteY4" fmla="*/ 24194 h 24193"/>
                  <a:gd name="connsiteX5" fmla="*/ 13873 w 21711"/>
                  <a:gd name="connsiteY5" fmla="*/ 23717 h 24193"/>
                  <a:gd name="connsiteX6" fmla="*/ 21303 w 21711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11" h="24193">
                    <a:moveTo>
                      <a:pt x="21303" y="8763"/>
                    </a:moveTo>
                    <a:cubicBezTo>
                      <a:pt x="19969" y="3620"/>
                      <a:pt x="15683" y="0"/>
                      <a:pt x="10825" y="0"/>
                    </a:cubicBezTo>
                    <a:cubicBezTo>
                      <a:pt x="9873" y="0"/>
                      <a:pt x="8825" y="190"/>
                      <a:pt x="7872" y="476"/>
                    </a:cubicBezTo>
                    <a:cubicBezTo>
                      <a:pt x="2157" y="2286"/>
                      <a:pt x="-1272" y="8954"/>
                      <a:pt x="443" y="15430"/>
                    </a:cubicBezTo>
                    <a:cubicBezTo>
                      <a:pt x="1776" y="20574"/>
                      <a:pt x="6063" y="24194"/>
                      <a:pt x="10920" y="24194"/>
                    </a:cubicBezTo>
                    <a:cubicBezTo>
                      <a:pt x="11873" y="24194"/>
                      <a:pt x="12921" y="24003"/>
                      <a:pt x="13873" y="23717"/>
                    </a:cubicBezTo>
                    <a:cubicBezTo>
                      <a:pt x="19588" y="21812"/>
                      <a:pt x="22922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15988CE-0176-4A8D-8C71-DD746B0FDBDD}"/>
                </a:ext>
              </a:extLst>
            </p:cNvPr>
            <p:cNvGrpSpPr/>
            <p:nvPr userDrawn="1"/>
          </p:nvGrpSpPr>
          <p:grpSpPr>
            <a:xfrm>
              <a:off x="4401107" y="1148335"/>
              <a:ext cx="470148" cy="213073"/>
              <a:chOff x="6590666" y="5384673"/>
              <a:chExt cx="470148" cy="213073"/>
            </a:xfrm>
            <a:grpFill/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2768D383-3CB7-429E-AF5B-4C31FE023E9B}"/>
                  </a:ext>
                </a:extLst>
              </p:cNvPr>
              <p:cNvSpPr/>
              <p:nvPr/>
            </p:nvSpPr>
            <p:spPr>
              <a:xfrm>
                <a:off x="6761696" y="5397722"/>
                <a:ext cx="35354" cy="39338"/>
              </a:xfrm>
              <a:custGeom>
                <a:avLst/>
                <a:gdLst>
                  <a:gd name="connsiteX0" fmla="*/ 34676 w 35354"/>
                  <a:gd name="connsiteY0" fmla="*/ 14288 h 39338"/>
                  <a:gd name="connsiteX1" fmla="*/ 17721 w 35354"/>
                  <a:gd name="connsiteY1" fmla="*/ 0 h 39338"/>
                  <a:gd name="connsiteX2" fmla="*/ 12863 w 35354"/>
                  <a:gd name="connsiteY2" fmla="*/ 762 h 39338"/>
                  <a:gd name="connsiteX3" fmla="*/ 671 w 35354"/>
                  <a:gd name="connsiteY3" fmla="*/ 25051 h 39338"/>
                  <a:gd name="connsiteX4" fmla="*/ 17626 w 35354"/>
                  <a:gd name="connsiteY4" fmla="*/ 39338 h 39338"/>
                  <a:gd name="connsiteX5" fmla="*/ 22484 w 35354"/>
                  <a:gd name="connsiteY5" fmla="*/ 38576 h 39338"/>
                  <a:gd name="connsiteX6" fmla="*/ 34676 w 35354"/>
                  <a:gd name="connsiteY6" fmla="*/ 14288 h 3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54" h="39338">
                    <a:moveTo>
                      <a:pt x="34676" y="14288"/>
                    </a:moveTo>
                    <a:cubicBezTo>
                      <a:pt x="32580" y="5905"/>
                      <a:pt x="25532" y="0"/>
                      <a:pt x="17721" y="0"/>
                    </a:cubicBezTo>
                    <a:cubicBezTo>
                      <a:pt x="16102" y="0"/>
                      <a:pt x="14483" y="286"/>
                      <a:pt x="12863" y="762"/>
                    </a:cubicBezTo>
                    <a:cubicBezTo>
                      <a:pt x="3529" y="3715"/>
                      <a:pt x="-1996" y="14573"/>
                      <a:pt x="671" y="25051"/>
                    </a:cubicBezTo>
                    <a:cubicBezTo>
                      <a:pt x="2767" y="33433"/>
                      <a:pt x="9816" y="39338"/>
                      <a:pt x="17626" y="39338"/>
                    </a:cubicBezTo>
                    <a:cubicBezTo>
                      <a:pt x="19245" y="39338"/>
                      <a:pt x="20864" y="39053"/>
                      <a:pt x="22484" y="38576"/>
                    </a:cubicBezTo>
                    <a:cubicBezTo>
                      <a:pt x="31913" y="35623"/>
                      <a:pt x="37343" y="24670"/>
                      <a:pt x="34676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7963DCA3-1B9C-4709-A64D-CE8081CC14C7}"/>
                  </a:ext>
                </a:extLst>
              </p:cNvPr>
              <p:cNvSpPr/>
              <p:nvPr/>
            </p:nvSpPr>
            <p:spPr>
              <a:xfrm>
                <a:off x="6590666" y="5384673"/>
                <a:ext cx="21711" cy="24193"/>
              </a:xfrm>
              <a:custGeom>
                <a:avLst/>
                <a:gdLst>
                  <a:gd name="connsiteX0" fmla="*/ 21303 w 21711"/>
                  <a:gd name="connsiteY0" fmla="*/ 8763 h 24193"/>
                  <a:gd name="connsiteX1" fmla="*/ 10825 w 21711"/>
                  <a:gd name="connsiteY1" fmla="*/ 0 h 24193"/>
                  <a:gd name="connsiteX2" fmla="*/ 7872 w 21711"/>
                  <a:gd name="connsiteY2" fmla="*/ 476 h 24193"/>
                  <a:gd name="connsiteX3" fmla="*/ 443 w 21711"/>
                  <a:gd name="connsiteY3" fmla="*/ 15430 h 24193"/>
                  <a:gd name="connsiteX4" fmla="*/ 10920 w 21711"/>
                  <a:gd name="connsiteY4" fmla="*/ 24193 h 24193"/>
                  <a:gd name="connsiteX5" fmla="*/ 13873 w 21711"/>
                  <a:gd name="connsiteY5" fmla="*/ 23717 h 24193"/>
                  <a:gd name="connsiteX6" fmla="*/ 21303 w 21711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11" h="24193">
                    <a:moveTo>
                      <a:pt x="21303" y="8763"/>
                    </a:moveTo>
                    <a:cubicBezTo>
                      <a:pt x="19969" y="3620"/>
                      <a:pt x="15683" y="0"/>
                      <a:pt x="10825" y="0"/>
                    </a:cubicBezTo>
                    <a:cubicBezTo>
                      <a:pt x="9873" y="0"/>
                      <a:pt x="8825" y="190"/>
                      <a:pt x="7872" y="476"/>
                    </a:cubicBezTo>
                    <a:cubicBezTo>
                      <a:pt x="2157" y="2286"/>
                      <a:pt x="-1272" y="8954"/>
                      <a:pt x="443" y="15430"/>
                    </a:cubicBezTo>
                    <a:cubicBezTo>
                      <a:pt x="1776" y="20574"/>
                      <a:pt x="6063" y="24193"/>
                      <a:pt x="10920" y="24193"/>
                    </a:cubicBezTo>
                    <a:cubicBezTo>
                      <a:pt x="11873" y="24193"/>
                      <a:pt x="12921" y="24003"/>
                      <a:pt x="13873" y="23717"/>
                    </a:cubicBezTo>
                    <a:cubicBezTo>
                      <a:pt x="19588" y="21812"/>
                      <a:pt x="22922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D5DBDBF8-D804-45C7-9F4B-A81AC6E9451A}"/>
                  </a:ext>
                </a:extLst>
              </p:cNvPr>
              <p:cNvSpPr/>
              <p:nvPr/>
            </p:nvSpPr>
            <p:spPr>
              <a:xfrm>
                <a:off x="7039103" y="5573553"/>
                <a:ext cx="21711" cy="24193"/>
              </a:xfrm>
              <a:custGeom>
                <a:avLst/>
                <a:gdLst>
                  <a:gd name="connsiteX0" fmla="*/ 21303 w 21711"/>
                  <a:gd name="connsiteY0" fmla="*/ 8763 h 24193"/>
                  <a:gd name="connsiteX1" fmla="*/ 10825 w 21711"/>
                  <a:gd name="connsiteY1" fmla="*/ 0 h 24193"/>
                  <a:gd name="connsiteX2" fmla="*/ 7872 w 21711"/>
                  <a:gd name="connsiteY2" fmla="*/ 476 h 24193"/>
                  <a:gd name="connsiteX3" fmla="*/ 443 w 21711"/>
                  <a:gd name="connsiteY3" fmla="*/ 15430 h 24193"/>
                  <a:gd name="connsiteX4" fmla="*/ 10920 w 21711"/>
                  <a:gd name="connsiteY4" fmla="*/ 24194 h 24193"/>
                  <a:gd name="connsiteX5" fmla="*/ 13873 w 21711"/>
                  <a:gd name="connsiteY5" fmla="*/ 23717 h 24193"/>
                  <a:gd name="connsiteX6" fmla="*/ 21303 w 21711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11" h="24193">
                    <a:moveTo>
                      <a:pt x="21303" y="8763"/>
                    </a:moveTo>
                    <a:cubicBezTo>
                      <a:pt x="19969" y="3620"/>
                      <a:pt x="15683" y="0"/>
                      <a:pt x="10825" y="0"/>
                    </a:cubicBezTo>
                    <a:cubicBezTo>
                      <a:pt x="9873" y="0"/>
                      <a:pt x="8825" y="191"/>
                      <a:pt x="7872" y="476"/>
                    </a:cubicBezTo>
                    <a:cubicBezTo>
                      <a:pt x="2157" y="2286"/>
                      <a:pt x="-1272" y="8954"/>
                      <a:pt x="443" y="15430"/>
                    </a:cubicBezTo>
                    <a:cubicBezTo>
                      <a:pt x="1776" y="20574"/>
                      <a:pt x="6063" y="24194"/>
                      <a:pt x="10920" y="24194"/>
                    </a:cubicBezTo>
                    <a:cubicBezTo>
                      <a:pt x="11968" y="24194"/>
                      <a:pt x="12921" y="24003"/>
                      <a:pt x="13873" y="23717"/>
                    </a:cubicBezTo>
                    <a:cubicBezTo>
                      <a:pt x="19588" y="21908"/>
                      <a:pt x="22922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F40E22-B617-4C07-B382-7A8A4011C44B}"/>
                </a:ext>
              </a:extLst>
            </p:cNvPr>
            <p:cNvGrpSpPr/>
            <p:nvPr userDrawn="1"/>
          </p:nvGrpSpPr>
          <p:grpSpPr>
            <a:xfrm>
              <a:off x="11512757" y="2307941"/>
              <a:ext cx="469846" cy="267651"/>
              <a:chOff x="5629212" y="1257300"/>
              <a:chExt cx="469846" cy="267651"/>
            </a:xfrm>
            <a:grpFill/>
          </p:grpSpPr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583A7D67-87AF-43B1-BD88-BF590BF4034A}"/>
                  </a:ext>
                </a:extLst>
              </p:cNvPr>
              <p:cNvSpPr/>
              <p:nvPr/>
            </p:nvSpPr>
            <p:spPr>
              <a:xfrm>
                <a:off x="6063704" y="1257300"/>
                <a:ext cx="35354" cy="39338"/>
              </a:xfrm>
              <a:custGeom>
                <a:avLst/>
                <a:gdLst>
                  <a:gd name="connsiteX0" fmla="*/ 34676 w 35354"/>
                  <a:gd name="connsiteY0" fmla="*/ 14288 h 39338"/>
                  <a:gd name="connsiteX1" fmla="*/ 17721 w 35354"/>
                  <a:gd name="connsiteY1" fmla="*/ 0 h 39338"/>
                  <a:gd name="connsiteX2" fmla="*/ 12864 w 35354"/>
                  <a:gd name="connsiteY2" fmla="*/ 762 h 39338"/>
                  <a:gd name="connsiteX3" fmla="*/ 671 w 35354"/>
                  <a:gd name="connsiteY3" fmla="*/ 25051 h 39338"/>
                  <a:gd name="connsiteX4" fmla="*/ 17626 w 35354"/>
                  <a:gd name="connsiteY4" fmla="*/ 39338 h 39338"/>
                  <a:gd name="connsiteX5" fmla="*/ 22484 w 35354"/>
                  <a:gd name="connsiteY5" fmla="*/ 38576 h 39338"/>
                  <a:gd name="connsiteX6" fmla="*/ 34676 w 35354"/>
                  <a:gd name="connsiteY6" fmla="*/ 14288 h 39338"/>
                  <a:gd name="connsiteX7" fmla="*/ 9244 w 35354"/>
                  <a:gd name="connsiteY7" fmla="*/ 9049 h 39338"/>
                  <a:gd name="connsiteX8" fmla="*/ 10006 w 35354"/>
                  <a:gd name="connsiteY8" fmla="*/ 9811 h 39338"/>
                  <a:gd name="connsiteX9" fmla="*/ 9054 w 35354"/>
                  <a:gd name="connsiteY9" fmla="*/ 10668 h 39338"/>
                  <a:gd name="connsiteX10" fmla="*/ 8482 w 35354"/>
                  <a:gd name="connsiteY10" fmla="*/ 12478 h 39338"/>
                  <a:gd name="connsiteX11" fmla="*/ 9435 w 35354"/>
                  <a:gd name="connsiteY11" fmla="*/ 14478 h 39338"/>
                  <a:gd name="connsiteX12" fmla="*/ 6387 w 35354"/>
                  <a:gd name="connsiteY12" fmla="*/ 13145 h 39338"/>
                  <a:gd name="connsiteX13" fmla="*/ 9244 w 35354"/>
                  <a:gd name="connsiteY13" fmla="*/ 9049 h 39338"/>
                  <a:gd name="connsiteX14" fmla="*/ 14197 w 35354"/>
                  <a:gd name="connsiteY14" fmla="*/ 6001 h 39338"/>
                  <a:gd name="connsiteX15" fmla="*/ 14769 w 35354"/>
                  <a:gd name="connsiteY15" fmla="*/ 5906 h 39338"/>
                  <a:gd name="connsiteX16" fmla="*/ 19436 w 35354"/>
                  <a:gd name="connsiteY16" fmla="*/ 10668 h 39338"/>
                  <a:gd name="connsiteX17" fmla="*/ 16483 w 35354"/>
                  <a:gd name="connsiteY17" fmla="*/ 9430 h 39338"/>
                  <a:gd name="connsiteX18" fmla="*/ 13245 w 35354"/>
                  <a:gd name="connsiteY18" fmla="*/ 6477 h 39338"/>
                  <a:gd name="connsiteX19" fmla="*/ 14197 w 35354"/>
                  <a:gd name="connsiteY19" fmla="*/ 6001 h 39338"/>
                  <a:gd name="connsiteX20" fmla="*/ 24579 w 35354"/>
                  <a:gd name="connsiteY20" fmla="*/ 8477 h 39338"/>
                  <a:gd name="connsiteX21" fmla="*/ 20960 w 35354"/>
                  <a:gd name="connsiteY21" fmla="*/ 5906 h 39338"/>
                  <a:gd name="connsiteX22" fmla="*/ 21912 w 35354"/>
                  <a:gd name="connsiteY22" fmla="*/ 6191 h 39338"/>
                  <a:gd name="connsiteX23" fmla="*/ 24579 w 35354"/>
                  <a:gd name="connsiteY23" fmla="*/ 8477 h 39338"/>
                  <a:gd name="connsiteX24" fmla="*/ 12292 w 35354"/>
                  <a:gd name="connsiteY24" fmla="*/ 22574 h 39338"/>
                  <a:gd name="connsiteX25" fmla="*/ 6577 w 35354"/>
                  <a:gd name="connsiteY25" fmla="*/ 18098 h 39338"/>
                  <a:gd name="connsiteX26" fmla="*/ 12292 w 35354"/>
                  <a:gd name="connsiteY26" fmla="*/ 22574 h 39338"/>
                  <a:gd name="connsiteX27" fmla="*/ 5434 w 35354"/>
                  <a:gd name="connsiteY27" fmla="*/ 23527 h 39338"/>
                  <a:gd name="connsiteX28" fmla="*/ 5339 w 35354"/>
                  <a:gd name="connsiteY28" fmla="*/ 23241 h 39338"/>
                  <a:gd name="connsiteX29" fmla="*/ 7149 w 35354"/>
                  <a:gd name="connsiteY29" fmla="*/ 24765 h 39338"/>
                  <a:gd name="connsiteX30" fmla="*/ 5625 w 35354"/>
                  <a:gd name="connsiteY30" fmla="*/ 24098 h 39338"/>
                  <a:gd name="connsiteX31" fmla="*/ 5434 w 35354"/>
                  <a:gd name="connsiteY31" fmla="*/ 23527 h 39338"/>
                  <a:gd name="connsiteX32" fmla="*/ 21627 w 35354"/>
                  <a:gd name="connsiteY32" fmla="*/ 20003 h 39338"/>
                  <a:gd name="connsiteX33" fmla="*/ 28866 w 35354"/>
                  <a:gd name="connsiteY33" fmla="*/ 26575 h 39338"/>
                  <a:gd name="connsiteX34" fmla="*/ 28580 w 35354"/>
                  <a:gd name="connsiteY34" fmla="*/ 27051 h 39338"/>
                  <a:gd name="connsiteX35" fmla="*/ 21627 w 35354"/>
                  <a:gd name="connsiteY35" fmla="*/ 20003 h 3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5354" h="39338">
                    <a:moveTo>
                      <a:pt x="34676" y="14288"/>
                    </a:moveTo>
                    <a:cubicBezTo>
                      <a:pt x="32580" y="5906"/>
                      <a:pt x="25532" y="0"/>
                      <a:pt x="17721" y="0"/>
                    </a:cubicBezTo>
                    <a:cubicBezTo>
                      <a:pt x="16102" y="0"/>
                      <a:pt x="14483" y="286"/>
                      <a:pt x="12864" y="762"/>
                    </a:cubicBezTo>
                    <a:cubicBezTo>
                      <a:pt x="3529" y="3715"/>
                      <a:pt x="-1995" y="14573"/>
                      <a:pt x="671" y="25051"/>
                    </a:cubicBezTo>
                    <a:cubicBezTo>
                      <a:pt x="2767" y="33433"/>
                      <a:pt x="9816" y="39338"/>
                      <a:pt x="17626" y="39338"/>
                    </a:cubicBezTo>
                    <a:cubicBezTo>
                      <a:pt x="19245" y="39338"/>
                      <a:pt x="20865" y="39053"/>
                      <a:pt x="22484" y="38576"/>
                    </a:cubicBezTo>
                    <a:cubicBezTo>
                      <a:pt x="31914" y="35624"/>
                      <a:pt x="37343" y="24670"/>
                      <a:pt x="34676" y="14288"/>
                    </a:cubicBezTo>
                    <a:close/>
                    <a:moveTo>
                      <a:pt x="9244" y="9049"/>
                    </a:moveTo>
                    <a:cubicBezTo>
                      <a:pt x="9530" y="9335"/>
                      <a:pt x="9720" y="9525"/>
                      <a:pt x="10006" y="9811"/>
                    </a:cubicBezTo>
                    <a:cubicBezTo>
                      <a:pt x="9720" y="10096"/>
                      <a:pt x="9339" y="10287"/>
                      <a:pt x="9054" y="10668"/>
                    </a:cubicBezTo>
                    <a:cubicBezTo>
                      <a:pt x="8673" y="11144"/>
                      <a:pt x="8387" y="11811"/>
                      <a:pt x="8482" y="12478"/>
                    </a:cubicBezTo>
                    <a:cubicBezTo>
                      <a:pt x="8482" y="13145"/>
                      <a:pt x="8482" y="13430"/>
                      <a:pt x="9435" y="14478"/>
                    </a:cubicBezTo>
                    <a:cubicBezTo>
                      <a:pt x="8292" y="13811"/>
                      <a:pt x="7339" y="13335"/>
                      <a:pt x="6387" y="13145"/>
                    </a:cubicBezTo>
                    <a:cubicBezTo>
                      <a:pt x="7149" y="11525"/>
                      <a:pt x="8101" y="10192"/>
                      <a:pt x="9244" y="9049"/>
                    </a:cubicBezTo>
                    <a:close/>
                    <a:moveTo>
                      <a:pt x="14197" y="6001"/>
                    </a:moveTo>
                    <a:cubicBezTo>
                      <a:pt x="14388" y="5906"/>
                      <a:pt x="14578" y="6001"/>
                      <a:pt x="14769" y="5906"/>
                    </a:cubicBezTo>
                    <a:cubicBezTo>
                      <a:pt x="15626" y="7525"/>
                      <a:pt x="17150" y="9049"/>
                      <a:pt x="19436" y="10668"/>
                    </a:cubicBezTo>
                    <a:cubicBezTo>
                      <a:pt x="18388" y="10192"/>
                      <a:pt x="17436" y="9716"/>
                      <a:pt x="16483" y="9430"/>
                    </a:cubicBezTo>
                    <a:cubicBezTo>
                      <a:pt x="15435" y="8477"/>
                      <a:pt x="14292" y="7429"/>
                      <a:pt x="13245" y="6477"/>
                    </a:cubicBezTo>
                    <a:cubicBezTo>
                      <a:pt x="13530" y="6287"/>
                      <a:pt x="13911" y="6096"/>
                      <a:pt x="14197" y="6001"/>
                    </a:cubicBezTo>
                    <a:close/>
                    <a:moveTo>
                      <a:pt x="24579" y="8477"/>
                    </a:moveTo>
                    <a:cubicBezTo>
                      <a:pt x="23341" y="7620"/>
                      <a:pt x="22008" y="6763"/>
                      <a:pt x="20960" y="5906"/>
                    </a:cubicBezTo>
                    <a:cubicBezTo>
                      <a:pt x="21246" y="6001"/>
                      <a:pt x="21627" y="6096"/>
                      <a:pt x="21912" y="6191"/>
                    </a:cubicBezTo>
                    <a:cubicBezTo>
                      <a:pt x="22770" y="6953"/>
                      <a:pt x="23627" y="7715"/>
                      <a:pt x="24579" y="8477"/>
                    </a:cubicBezTo>
                    <a:close/>
                    <a:moveTo>
                      <a:pt x="12292" y="22574"/>
                    </a:moveTo>
                    <a:cubicBezTo>
                      <a:pt x="10006" y="21050"/>
                      <a:pt x="7625" y="19336"/>
                      <a:pt x="6577" y="18098"/>
                    </a:cubicBezTo>
                    <a:cubicBezTo>
                      <a:pt x="7911" y="18764"/>
                      <a:pt x="10101" y="20574"/>
                      <a:pt x="12292" y="22574"/>
                    </a:cubicBezTo>
                    <a:close/>
                    <a:moveTo>
                      <a:pt x="5434" y="23527"/>
                    </a:moveTo>
                    <a:cubicBezTo>
                      <a:pt x="5434" y="23432"/>
                      <a:pt x="5434" y="23336"/>
                      <a:pt x="5339" y="23241"/>
                    </a:cubicBezTo>
                    <a:cubicBezTo>
                      <a:pt x="5910" y="23717"/>
                      <a:pt x="6387" y="24194"/>
                      <a:pt x="7149" y="24765"/>
                    </a:cubicBezTo>
                    <a:cubicBezTo>
                      <a:pt x="6577" y="24479"/>
                      <a:pt x="6101" y="24289"/>
                      <a:pt x="5625" y="24098"/>
                    </a:cubicBezTo>
                    <a:cubicBezTo>
                      <a:pt x="5529" y="23813"/>
                      <a:pt x="5434" y="23717"/>
                      <a:pt x="5434" y="23527"/>
                    </a:cubicBezTo>
                    <a:close/>
                    <a:moveTo>
                      <a:pt x="21627" y="20003"/>
                    </a:moveTo>
                    <a:cubicBezTo>
                      <a:pt x="24008" y="22193"/>
                      <a:pt x="26580" y="24384"/>
                      <a:pt x="28866" y="26575"/>
                    </a:cubicBezTo>
                    <a:cubicBezTo>
                      <a:pt x="28770" y="26765"/>
                      <a:pt x="28675" y="26861"/>
                      <a:pt x="28580" y="27051"/>
                    </a:cubicBezTo>
                    <a:cubicBezTo>
                      <a:pt x="26675" y="25146"/>
                      <a:pt x="24389" y="22860"/>
                      <a:pt x="21627" y="200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3CBF249-AC52-49FF-A2D5-79B9D3FD6F66}"/>
                  </a:ext>
                </a:extLst>
              </p:cNvPr>
              <p:cNvSpPr/>
              <p:nvPr/>
            </p:nvSpPr>
            <p:spPr>
              <a:xfrm>
                <a:off x="5629212" y="1500758"/>
                <a:ext cx="21711" cy="24193"/>
              </a:xfrm>
              <a:custGeom>
                <a:avLst/>
                <a:gdLst>
                  <a:gd name="connsiteX0" fmla="*/ 21303 w 21711"/>
                  <a:gd name="connsiteY0" fmla="*/ 8763 h 24193"/>
                  <a:gd name="connsiteX1" fmla="*/ 10825 w 21711"/>
                  <a:gd name="connsiteY1" fmla="*/ 0 h 24193"/>
                  <a:gd name="connsiteX2" fmla="*/ 7872 w 21711"/>
                  <a:gd name="connsiteY2" fmla="*/ 476 h 24193"/>
                  <a:gd name="connsiteX3" fmla="*/ 443 w 21711"/>
                  <a:gd name="connsiteY3" fmla="*/ 15431 h 24193"/>
                  <a:gd name="connsiteX4" fmla="*/ 10920 w 21711"/>
                  <a:gd name="connsiteY4" fmla="*/ 24194 h 24193"/>
                  <a:gd name="connsiteX5" fmla="*/ 13873 w 21711"/>
                  <a:gd name="connsiteY5" fmla="*/ 23717 h 24193"/>
                  <a:gd name="connsiteX6" fmla="*/ 21303 w 21711"/>
                  <a:gd name="connsiteY6" fmla="*/ 8763 h 24193"/>
                  <a:gd name="connsiteX7" fmla="*/ 5682 w 21711"/>
                  <a:gd name="connsiteY7" fmla="*/ 5524 h 24193"/>
                  <a:gd name="connsiteX8" fmla="*/ 6158 w 21711"/>
                  <a:gd name="connsiteY8" fmla="*/ 6001 h 24193"/>
                  <a:gd name="connsiteX9" fmla="*/ 5586 w 21711"/>
                  <a:gd name="connsiteY9" fmla="*/ 6572 h 24193"/>
                  <a:gd name="connsiteX10" fmla="*/ 5205 w 21711"/>
                  <a:gd name="connsiteY10" fmla="*/ 7620 h 24193"/>
                  <a:gd name="connsiteX11" fmla="*/ 5777 w 21711"/>
                  <a:gd name="connsiteY11" fmla="*/ 8858 h 24193"/>
                  <a:gd name="connsiteX12" fmla="*/ 3872 w 21711"/>
                  <a:gd name="connsiteY12" fmla="*/ 8001 h 24193"/>
                  <a:gd name="connsiteX13" fmla="*/ 5682 w 21711"/>
                  <a:gd name="connsiteY13" fmla="*/ 5524 h 24193"/>
                  <a:gd name="connsiteX14" fmla="*/ 8730 w 21711"/>
                  <a:gd name="connsiteY14" fmla="*/ 3620 h 24193"/>
                  <a:gd name="connsiteX15" fmla="*/ 9111 w 21711"/>
                  <a:gd name="connsiteY15" fmla="*/ 3524 h 24193"/>
                  <a:gd name="connsiteX16" fmla="*/ 11968 w 21711"/>
                  <a:gd name="connsiteY16" fmla="*/ 6477 h 24193"/>
                  <a:gd name="connsiteX17" fmla="*/ 10158 w 21711"/>
                  <a:gd name="connsiteY17" fmla="*/ 5715 h 24193"/>
                  <a:gd name="connsiteX18" fmla="*/ 8158 w 21711"/>
                  <a:gd name="connsiteY18" fmla="*/ 3905 h 24193"/>
                  <a:gd name="connsiteX19" fmla="*/ 8730 w 21711"/>
                  <a:gd name="connsiteY19" fmla="*/ 3620 h 24193"/>
                  <a:gd name="connsiteX20" fmla="*/ 15016 w 21711"/>
                  <a:gd name="connsiteY20" fmla="*/ 5144 h 24193"/>
                  <a:gd name="connsiteX21" fmla="*/ 12825 w 21711"/>
                  <a:gd name="connsiteY21" fmla="*/ 3620 h 24193"/>
                  <a:gd name="connsiteX22" fmla="*/ 13397 w 21711"/>
                  <a:gd name="connsiteY22" fmla="*/ 3810 h 24193"/>
                  <a:gd name="connsiteX23" fmla="*/ 15016 w 21711"/>
                  <a:gd name="connsiteY23" fmla="*/ 5144 h 24193"/>
                  <a:gd name="connsiteX24" fmla="*/ 7491 w 21711"/>
                  <a:gd name="connsiteY24" fmla="*/ 13811 h 24193"/>
                  <a:gd name="connsiteX25" fmla="*/ 3967 w 21711"/>
                  <a:gd name="connsiteY25" fmla="*/ 11049 h 24193"/>
                  <a:gd name="connsiteX26" fmla="*/ 7491 w 21711"/>
                  <a:gd name="connsiteY26" fmla="*/ 13811 h 24193"/>
                  <a:gd name="connsiteX27" fmla="*/ 3300 w 21711"/>
                  <a:gd name="connsiteY27" fmla="*/ 14383 h 24193"/>
                  <a:gd name="connsiteX28" fmla="*/ 3300 w 21711"/>
                  <a:gd name="connsiteY28" fmla="*/ 14192 h 24193"/>
                  <a:gd name="connsiteX29" fmla="*/ 4443 w 21711"/>
                  <a:gd name="connsiteY29" fmla="*/ 15145 h 24193"/>
                  <a:gd name="connsiteX30" fmla="*/ 3491 w 21711"/>
                  <a:gd name="connsiteY30" fmla="*/ 14669 h 24193"/>
                  <a:gd name="connsiteX31" fmla="*/ 3300 w 21711"/>
                  <a:gd name="connsiteY31" fmla="*/ 14383 h 24193"/>
                  <a:gd name="connsiteX32" fmla="*/ 13206 w 21711"/>
                  <a:gd name="connsiteY32" fmla="*/ 12287 h 24193"/>
                  <a:gd name="connsiteX33" fmla="*/ 17683 w 21711"/>
                  <a:gd name="connsiteY33" fmla="*/ 16288 h 24193"/>
                  <a:gd name="connsiteX34" fmla="*/ 17493 w 21711"/>
                  <a:gd name="connsiteY34" fmla="*/ 16573 h 24193"/>
                  <a:gd name="connsiteX35" fmla="*/ 13206 w 21711"/>
                  <a:gd name="connsiteY35" fmla="*/ 12287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1711" h="24193">
                    <a:moveTo>
                      <a:pt x="21303" y="8763"/>
                    </a:moveTo>
                    <a:cubicBezTo>
                      <a:pt x="19969" y="3620"/>
                      <a:pt x="15683" y="0"/>
                      <a:pt x="10825" y="0"/>
                    </a:cubicBezTo>
                    <a:cubicBezTo>
                      <a:pt x="9873" y="0"/>
                      <a:pt x="8825" y="191"/>
                      <a:pt x="7872" y="476"/>
                    </a:cubicBezTo>
                    <a:cubicBezTo>
                      <a:pt x="2157" y="2286"/>
                      <a:pt x="-1272" y="8954"/>
                      <a:pt x="443" y="15431"/>
                    </a:cubicBezTo>
                    <a:cubicBezTo>
                      <a:pt x="1776" y="20574"/>
                      <a:pt x="6063" y="24194"/>
                      <a:pt x="10920" y="24194"/>
                    </a:cubicBezTo>
                    <a:cubicBezTo>
                      <a:pt x="11968" y="24194"/>
                      <a:pt x="12921" y="24003"/>
                      <a:pt x="13873" y="23717"/>
                    </a:cubicBezTo>
                    <a:cubicBezTo>
                      <a:pt x="19588" y="21812"/>
                      <a:pt x="22922" y="15145"/>
                      <a:pt x="21303" y="8763"/>
                    </a:cubicBezTo>
                    <a:close/>
                    <a:moveTo>
                      <a:pt x="5682" y="5524"/>
                    </a:moveTo>
                    <a:cubicBezTo>
                      <a:pt x="5872" y="5715"/>
                      <a:pt x="5967" y="5810"/>
                      <a:pt x="6158" y="6001"/>
                    </a:cubicBezTo>
                    <a:cubicBezTo>
                      <a:pt x="5967" y="6191"/>
                      <a:pt x="5777" y="6286"/>
                      <a:pt x="5586" y="6572"/>
                    </a:cubicBezTo>
                    <a:cubicBezTo>
                      <a:pt x="5301" y="6858"/>
                      <a:pt x="5205" y="7239"/>
                      <a:pt x="5205" y="7620"/>
                    </a:cubicBezTo>
                    <a:cubicBezTo>
                      <a:pt x="5205" y="8001"/>
                      <a:pt x="5205" y="8192"/>
                      <a:pt x="5777" y="8858"/>
                    </a:cubicBezTo>
                    <a:cubicBezTo>
                      <a:pt x="5110" y="8382"/>
                      <a:pt x="4443" y="8192"/>
                      <a:pt x="3872" y="8001"/>
                    </a:cubicBezTo>
                    <a:cubicBezTo>
                      <a:pt x="4348" y="7048"/>
                      <a:pt x="4920" y="6191"/>
                      <a:pt x="5682" y="5524"/>
                    </a:cubicBezTo>
                    <a:close/>
                    <a:moveTo>
                      <a:pt x="8730" y="3620"/>
                    </a:moveTo>
                    <a:cubicBezTo>
                      <a:pt x="8825" y="3620"/>
                      <a:pt x="8920" y="3620"/>
                      <a:pt x="9111" y="3524"/>
                    </a:cubicBezTo>
                    <a:cubicBezTo>
                      <a:pt x="9587" y="4477"/>
                      <a:pt x="10635" y="5429"/>
                      <a:pt x="11968" y="6477"/>
                    </a:cubicBezTo>
                    <a:cubicBezTo>
                      <a:pt x="11301" y="6191"/>
                      <a:pt x="10730" y="5906"/>
                      <a:pt x="10158" y="5715"/>
                    </a:cubicBezTo>
                    <a:cubicBezTo>
                      <a:pt x="9492" y="5144"/>
                      <a:pt x="8825" y="4477"/>
                      <a:pt x="8158" y="3905"/>
                    </a:cubicBezTo>
                    <a:cubicBezTo>
                      <a:pt x="8349" y="3810"/>
                      <a:pt x="8539" y="3715"/>
                      <a:pt x="8730" y="3620"/>
                    </a:cubicBezTo>
                    <a:close/>
                    <a:moveTo>
                      <a:pt x="15016" y="5144"/>
                    </a:moveTo>
                    <a:cubicBezTo>
                      <a:pt x="14254" y="4667"/>
                      <a:pt x="13492" y="4096"/>
                      <a:pt x="12825" y="3620"/>
                    </a:cubicBezTo>
                    <a:cubicBezTo>
                      <a:pt x="13016" y="3715"/>
                      <a:pt x="13206" y="3715"/>
                      <a:pt x="13397" y="3810"/>
                    </a:cubicBezTo>
                    <a:cubicBezTo>
                      <a:pt x="13968" y="4191"/>
                      <a:pt x="14540" y="4667"/>
                      <a:pt x="15016" y="5144"/>
                    </a:cubicBezTo>
                    <a:close/>
                    <a:moveTo>
                      <a:pt x="7491" y="13811"/>
                    </a:moveTo>
                    <a:cubicBezTo>
                      <a:pt x="6063" y="12859"/>
                      <a:pt x="4634" y="11811"/>
                      <a:pt x="3967" y="11049"/>
                    </a:cubicBezTo>
                    <a:cubicBezTo>
                      <a:pt x="4824" y="11525"/>
                      <a:pt x="6158" y="12573"/>
                      <a:pt x="7491" y="13811"/>
                    </a:cubicBezTo>
                    <a:close/>
                    <a:moveTo>
                      <a:pt x="3300" y="14383"/>
                    </a:moveTo>
                    <a:cubicBezTo>
                      <a:pt x="3300" y="14288"/>
                      <a:pt x="3300" y="14288"/>
                      <a:pt x="3300" y="14192"/>
                    </a:cubicBezTo>
                    <a:cubicBezTo>
                      <a:pt x="3681" y="14478"/>
                      <a:pt x="3967" y="14764"/>
                      <a:pt x="4443" y="15145"/>
                    </a:cubicBezTo>
                    <a:cubicBezTo>
                      <a:pt x="4158" y="14954"/>
                      <a:pt x="3777" y="14859"/>
                      <a:pt x="3491" y="14669"/>
                    </a:cubicBezTo>
                    <a:cubicBezTo>
                      <a:pt x="3396" y="14573"/>
                      <a:pt x="3300" y="14478"/>
                      <a:pt x="3300" y="14383"/>
                    </a:cubicBezTo>
                    <a:close/>
                    <a:moveTo>
                      <a:pt x="13206" y="12287"/>
                    </a:moveTo>
                    <a:cubicBezTo>
                      <a:pt x="14730" y="13621"/>
                      <a:pt x="16254" y="14954"/>
                      <a:pt x="17683" y="16288"/>
                    </a:cubicBezTo>
                    <a:cubicBezTo>
                      <a:pt x="17588" y="16383"/>
                      <a:pt x="17588" y="16478"/>
                      <a:pt x="17493" y="16573"/>
                    </a:cubicBezTo>
                    <a:cubicBezTo>
                      <a:pt x="16350" y="15431"/>
                      <a:pt x="15016" y="14002"/>
                      <a:pt x="13206" y="122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66297EF-5964-4EDB-A118-849609EB5DF0}"/>
                </a:ext>
              </a:extLst>
            </p:cNvPr>
            <p:cNvGrpSpPr/>
            <p:nvPr userDrawn="1"/>
          </p:nvGrpSpPr>
          <p:grpSpPr>
            <a:xfrm>
              <a:off x="1933546" y="1717872"/>
              <a:ext cx="119795" cy="224885"/>
              <a:chOff x="3976625" y="2665285"/>
              <a:chExt cx="119795" cy="224885"/>
            </a:xfrm>
            <a:grpFill/>
          </p:grpSpPr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E8FBA671-B3D5-4C44-930D-EDD7D95CC937}"/>
                  </a:ext>
                </a:extLst>
              </p:cNvPr>
              <p:cNvSpPr/>
              <p:nvPr/>
            </p:nvSpPr>
            <p:spPr>
              <a:xfrm>
                <a:off x="4061073" y="2850832"/>
                <a:ext cx="35347" cy="39338"/>
              </a:xfrm>
              <a:custGeom>
                <a:avLst/>
                <a:gdLst>
                  <a:gd name="connsiteX0" fmla="*/ 34676 w 35347"/>
                  <a:gd name="connsiteY0" fmla="*/ 14288 h 39338"/>
                  <a:gd name="connsiteX1" fmla="*/ 17721 w 35347"/>
                  <a:gd name="connsiteY1" fmla="*/ 0 h 39338"/>
                  <a:gd name="connsiteX2" fmla="*/ 12864 w 35347"/>
                  <a:gd name="connsiteY2" fmla="*/ 762 h 39338"/>
                  <a:gd name="connsiteX3" fmla="*/ 672 w 35347"/>
                  <a:gd name="connsiteY3" fmla="*/ 25051 h 39338"/>
                  <a:gd name="connsiteX4" fmla="*/ 17626 w 35347"/>
                  <a:gd name="connsiteY4" fmla="*/ 39338 h 39338"/>
                  <a:gd name="connsiteX5" fmla="*/ 22484 w 35347"/>
                  <a:gd name="connsiteY5" fmla="*/ 38576 h 39338"/>
                  <a:gd name="connsiteX6" fmla="*/ 34676 w 35347"/>
                  <a:gd name="connsiteY6" fmla="*/ 14288 h 3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47" h="39338">
                    <a:moveTo>
                      <a:pt x="34676" y="14288"/>
                    </a:moveTo>
                    <a:cubicBezTo>
                      <a:pt x="32580" y="5905"/>
                      <a:pt x="25532" y="0"/>
                      <a:pt x="17721" y="0"/>
                    </a:cubicBezTo>
                    <a:cubicBezTo>
                      <a:pt x="16102" y="0"/>
                      <a:pt x="14483" y="286"/>
                      <a:pt x="12864" y="762"/>
                    </a:cubicBezTo>
                    <a:cubicBezTo>
                      <a:pt x="3529" y="3715"/>
                      <a:pt x="-1996" y="14573"/>
                      <a:pt x="672" y="25051"/>
                    </a:cubicBezTo>
                    <a:cubicBezTo>
                      <a:pt x="2767" y="33433"/>
                      <a:pt x="9816" y="39338"/>
                      <a:pt x="17626" y="39338"/>
                    </a:cubicBezTo>
                    <a:cubicBezTo>
                      <a:pt x="19245" y="39338"/>
                      <a:pt x="20865" y="39052"/>
                      <a:pt x="22484" y="38576"/>
                    </a:cubicBezTo>
                    <a:cubicBezTo>
                      <a:pt x="31818" y="35528"/>
                      <a:pt x="37343" y="24670"/>
                      <a:pt x="34676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70631137-4773-46E5-A2AA-D80C63FD77FB}"/>
                  </a:ext>
                </a:extLst>
              </p:cNvPr>
              <p:cNvSpPr/>
              <p:nvPr/>
            </p:nvSpPr>
            <p:spPr>
              <a:xfrm>
                <a:off x="3976625" y="2838735"/>
                <a:ext cx="21745" cy="24193"/>
              </a:xfrm>
              <a:custGeom>
                <a:avLst/>
                <a:gdLst>
                  <a:gd name="connsiteX0" fmla="*/ 21303 w 21745"/>
                  <a:gd name="connsiteY0" fmla="*/ 8763 h 24193"/>
                  <a:gd name="connsiteX1" fmla="*/ 10825 w 21745"/>
                  <a:gd name="connsiteY1" fmla="*/ 0 h 24193"/>
                  <a:gd name="connsiteX2" fmla="*/ 7872 w 21745"/>
                  <a:gd name="connsiteY2" fmla="*/ 476 h 24193"/>
                  <a:gd name="connsiteX3" fmla="*/ 443 w 21745"/>
                  <a:gd name="connsiteY3" fmla="*/ 15430 h 24193"/>
                  <a:gd name="connsiteX4" fmla="*/ 10920 w 21745"/>
                  <a:gd name="connsiteY4" fmla="*/ 24194 h 24193"/>
                  <a:gd name="connsiteX5" fmla="*/ 13873 w 21745"/>
                  <a:gd name="connsiteY5" fmla="*/ 23717 h 24193"/>
                  <a:gd name="connsiteX6" fmla="*/ 21303 w 21745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45" h="24193">
                    <a:moveTo>
                      <a:pt x="21303" y="8763"/>
                    </a:moveTo>
                    <a:cubicBezTo>
                      <a:pt x="19969" y="3620"/>
                      <a:pt x="15683" y="0"/>
                      <a:pt x="10825" y="0"/>
                    </a:cubicBezTo>
                    <a:cubicBezTo>
                      <a:pt x="9873" y="0"/>
                      <a:pt x="8825" y="191"/>
                      <a:pt x="7872" y="476"/>
                    </a:cubicBezTo>
                    <a:cubicBezTo>
                      <a:pt x="2157" y="2286"/>
                      <a:pt x="-1272" y="8954"/>
                      <a:pt x="443" y="15430"/>
                    </a:cubicBezTo>
                    <a:cubicBezTo>
                      <a:pt x="1776" y="20574"/>
                      <a:pt x="6063" y="24194"/>
                      <a:pt x="10920" y="24194"/>
                    </a:cubicBezTo>
                    <a:cubicBezTo>
                      <a:pt x="11873" y="24194"/>
                      <a:pt x="12921" y="24003"/>
                      <a:pt x="13873" y="23717"/>
                    </a:cubicBezTo>
                    <a:cubicBezTo>
                      <a:pt x="19588" y="21908"/>
                      <a:pt x="23017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BC58F14-C486-4B0C-AF20-FF20761E6C15}"/>
                  </a:ext>
                </a:extLst>
              </p:cNvPr>
              <p:cNvSpPr/>
              <p:nvPr/>
            </p:nvSpPr>
            <p:spPr>
              <a:xfrm>
                <a:off x="3987483" y="2665285"/>
                <a:ext cx="21745" cy="24193"/>
              </a:xfrm>
              <a:custGeom>
                <a:avLst/>
                <a:gdLst>
                  <a:gd name="connsiteX0" fmla="*/ 21303 w 21745"/>
                  <a:gd name="connsiteY0" fmla="*/ 8763 h 24193"/>
                  <a:gd name="connsiteX1" fmla="*/ 10825 w 21745"/>
                  <a:gd name="connsiteY1" fmla="*/ 0 h 24193"/>
                  <a:gd name="connsiteX2" fmla="*/ 7872 w 21745"/>
                  <a:gd name="connsiteY2" fmla="*/ 476 h 24193"/>
                  <a:gd name="connsiteX3" fmla="*/ 443 w 21745"/>
                  <a:gd name="connsiteY3" fmla="*/ 15430 h 24193"/>
                  <a:gd name="connsiteX4" fmla="*/ 10920 w 21745"/>
                  <a:gd name="connsiteY4" fmla="*/ 24193 h 24193"/>
                  <a:gd name="connsiteX5" fmla="*/ 13873 w 21745"/>
                  <a:gd name="connsiteY5" fmla="*/ 23717 h 24193"/>
                  <a:gd name="connsiteX6" fmla="*/ 21303 w 21745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45" h="24193">
                    <a:moveTo>
                      <a:pt x="21303" y="8763"/>
                    </a:moveTo>
                    <a:cubicBezTo>
                      <a:pt x="19969" y="3619"/>
                      <a:pt x="15683" y="0"/>
                      <a:pt x="10825" y="0"/>
                    </a:cubicBezTo>
                    <a:cubicBezTo>
                      <a:pt x="9873" y="0"/>
                      <a:pt x="8825" y="190"/>
                      <a:pt x="7872" y="476"/>
                    </a:cubicBezTo>
                    <a:cubicBezTo>
                      <a:pt x="2157" y="2286"/>
                      <a:pt x="-1272" y="8953"/>
                      <a:pt x="443" y="15430"/>
                    </a:cubicBezTo>
                    <a:cubicBezTo>
                      <a:pt x="1776" y="20574"/>
                      <a:pt x="6063" y="24193"/>
                      <a:pt x="10920" y="24193"/>
                    </a:cubicBezTo>
                    <a:cubicBezTo>
                      <a:pt x="11873" y="24193"/>
                      <a:pt x="12921" y="24003"/>
                      <a:pt x="13873" y="23717"/>
                    </a:cubicBezTo>
                    <a:cubicBezTo>
                      <a:pt x="19588" y="21812"/>
                      <a:pt x="23017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F99E09-0359-42BE-AF87-0CFCCD747AB7}"/>
                </a:ext>
              </a:extLst>
            </p:cNvPr>
            <p:cNvSpPr/>
            <p:nvPr userDrawn="1"/>
          </p:nvSpPr>
          <p:spPr>
            <a:xfrm>
              <a:off x="4130732" y="1478194"/>
              <a:ext cx="180998" cy="178035"/>
            </a:xfrm>
            <a:custGeom>
              <a:avLst/>
              <a:gdLst>
                <a:gd name="connsiteX0" fmla="*/ 24203 w 180998"/>
                <a:gd name="connsiteY0" fmla="*/ 178036 h 178035"/>
                <a:gd name="connsiteX1" fmla="*/ 7249 w 180998"/>
                <a:gd name="connsiteY1" fmla="*/ 171178 h 178035"/>
                <a:gd name="connsiteX2" fmla="*/ 10 w 180998"/>
                <a:gd name="connsiteY2" fmla="*/ 153366 h 178035"/>
                <a:gd name="connsiteX3" fmla="*/ 8106 w 180998"/>
                <a:gd name="connsiteY3" fmla="*/ 135840 h 178035"/>
                <a:gd name="connsiteX4" fmla="*/ 12487 w 180998"/>
                <a:gd name="connsiteY4" fmla="*/ 131935 h 178035"/>
                <a:gd name="connsiteX5" fmla="*/ 117834 w 180998"/>
                <a:gd name="connsiteY5" fmla="*/ 39828 h 178035"/>
                <a:gd name="connsiteX6" fmla="*/ 129931 w 180998"/>
                <a:gd name="connsiteY6" fmla="*/ 35637 h 178035"/>
                <a:gd name="connsiteX7" fmla="*/ 141551 w 180998"/>
                <a:gd name="connsiteY7" fmla="*/ 41162 h 178035"/>
                <a:gd name="connsiteX8" fmla="*/ 145837 w 180998"/>
                <a:gd name="connsiteY8" fmla="*/ 53354 h 178035"/>
                <a:gd name="connsiteX9" fmla="*/ 140313 w 180998"/>
                <a:gd name="connsiteY9" fmla="*/ 64974 h 178035"/>
                <a:gd name="connsiteX10" fmla="*/ 70495 w 180998"/>
                <a:gd name="connsiteY10" fmla="*/ 121362 h 178035"/>
                <a:gd name="connsiteX11" fmla="*/ 63351 w 180998"/>
                <a:gd name="connsiteY11" fmla="*/ 120600 h 178035"/>
                <a:gd name="connsiteX12" fmla="*/ 64113 w 180998"/>
                <a:gd name="connsiteY12" fmla="*/ 113456 h 178035"/>
                <a:gd name="connsiteX13" fmla="*/ 133741 w 180998"/>
                <a:gd name="connsiteY13" fmla="*/ 57259 h 178035"/>
                <a:gd name="connsiteX14" fmla="*/ 135741 w 180998"/>
                <a:gd name="connsiteY14" fmla="*/ 52782 h 178035"/>
                <a:gd name="connsiteX15" fmla="*/ 134026 w 180998"/>
                <a:gd name="connsiteY15" fmla="*/ 47924 h 178035"/>
                <a:gd name="connsiteX16" fmla="*/ 129454 w 180998"/>
                <a:gd name="connsiteY16" fmla="*/ 45734 h 178035"/>
                <a:gd name="connsiteX17" fmla="*/ 124597 w 180998"/>
                <a:gd name="connsiteY17" fmla="*/ 47448 h 178035"/>
                <a:gd name="connsiteX18" fmla="*/ 14964 w 180998"/>
                <a:gd name="connsiteY18" fmla="*/ 143460 h 178035"/>
                <a:gd name="connsiteX19" fmla="*/ 10297 w 180998"/>
                <a:gd name="connsiteY19" fmla="*/ 153652 h 178035"/>
                <a:gd name="connsiteX20" fmla="*/ 14488 w 180998"/>
                <a:gd name="connsiteY20" fmla="*/ 164034 h 178035"/>
                <a:gd name="connsiteX21" fmla="*/ 33538 w 180998"/>
                <a:gd name="connsiteY21" fmla="*/ 164606 h 178035"/>
                <a:gd name="connsiteX22" fmla="*/ 163078 w 180998"/>
                <a:gd name="connsiteY22" fmla="*/ 51163 h 178035"/>
                <a:gd name="connsiteX23" fmla="*/ 170793 w 180998"/>
                <a:gd name="connsiteY23" fmla="*/ 34970 h 178035"/>
                <a:gd name="connsiteX24" fmla="*/ 164887 w 180998"/>
                <a:gd name="connsiteY24" fmla="*/ 18016 h 178035"/>
                <a:gd name="connsiteX25" fmla="*/ 131740 w 180998"/>
                <a:gd name="connsiteY25" fmla="*/ 16206 h 178035"/>
                <a:gd name="connsiteX26" fmla="*/ 23441 w 180998"/>
                <a:gd name="connsiteY26" fmla="*/ 113361 h 178035"/>
                <a:gd name="connsiteX27" fmla="*/ 16202 w 180998"/>
                <a:gd name="connsiteY27" fmla="*/ 112980 h 178035"/>
                <a:gd name="connsiteX28" fmla="*/ 16583 w 180998"/>
                <a:gd name="connsiteY28" fmla="*/ 105741 h 178035"/>
                <a:gd name="connsiteX29" fmla="*/ 124882 w 180998"/>
                <a:gd name="connsiteY29" fmla="*/ 8586 h 178035"/>
                <a:gd name="connsiteX30" fmla="*/ 172412 w 180998"/>
                <a:gd name="connsiteY30" fmla="*/ 11158 h 178035"/>
                <a:gd name="connsiteX31" fmla="*/ 169840 w 180998"/>
                <a:gd name="connsiteY31" fmla="*/ 58688 h 178035"/>
                <a:gd name="connsiteX32" fmla="*/ 40205 w 180998"/>
                <a:gd name="connsiteY32" fmla="*/ 172130 h 178035"/>
                <a:gd name="connsiteX33" fmla="*/ 24203 w 180998"/>
                <a:gd name="connsiteY33" fmla="*/ 178036 h 17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0998" h="178035">
                  <a:moveTo>
                    <a:pt x="24203" y="178036"/>
                  </a:moveTo>
                  <a:cubicBezTo>
                    <a:pt x="18012" y="178036"/>
                    <a:pt x="11916" y="175750"/>
                    <a:pt x="7249" y="171178"/>
                  </a:cubicBezTo>
                  <a:cubicBezTo>
                    <a:pt x="2486" y="166511"/>
                    <a:pt x="-181" y="160034"/>
                    <a:pt x="10" y="153366"/>
                  </a:cubicBezTo>
                  <a:cubicBezTo>
                    <a:pt x="200" y="146699"/>
                    <a:pt x="3058" y="140317"/>
                    <a:pt x="8106" y="135840"/>
                  </a:cubicBezTo>
                  <a:lnTo>
                    <a:pt x="12487" y="131935"/>
                  </a:lnTo>
                  <a:lnTo>
                    <a:pt x="117834" y="39828"/>
                  </a:lnTo>
                  <a:cubicBezTo>
                    <a:pt x="121168" y="36875"/>
                    <a:pt x="125454" y="35256"/>
                    <a:pt x="129931" y="35637"/>
                  </a:cubicBezTo>
                  <a:cubicBezTo>
                    <a:pt x="134407" y="35923"/>
                    <a:pt x="138598" y="37828"/>
                    <a:pt x="141551" y="41162"/>
                  </a:cubicBezTo>
                  <a:cubicBezTo>
                    <a:pt x="144504" y="44495"/>
                    <a:pt x="146028" y="48782"/>
                    <a:pt x="145837" y="53354"/>
                  </a:cubicBezTo>
                  <a:cubicBezTo>
                    <a:pt x="145552" y="57830"/>
                    <a:pt x="143647" y="62021"/>
                    <a:pt x="140313" y="64974"/>
                  </a:cubicBezTo>
                  <a:lnTo>
                    <a:pt x="70495" y="121362"/>
                  </a:lnTo>
                  <a:cubicBezTo>
                    <a:pt x="68304" y="123172"/>
                    <a:pt x="65065" y="122791"/>
                    <a:pt x="63351" y="120600"/>
                  </a:cubicBezTo>
                  <a:cubicBezTo>
                    <a:pt x="61541" y="118409"/>
                    <a:pt x="61922" y="115171"/>
                    <a:pt x="64113" y="113456"/>
                  </a:cubicBezTo>
                  <a:lnTo>
                    <a:pt x="133741" y="57259"/>
                  </a:lnTo>
                  <a:cubicBezTo>
                    <a:pt x="134884" y="56211"/>
                    <a:pt x="135646" y="54592"/>
                    <a:pt x="135741" y="52782"/>
                  </a:cubicBezTo>
                  <a:cubicBezTo>
                    <a:pt x="135836" y="50972"/>
                    <a:pt x="135265" y="49258"/>
                    <a:pt x="134026" y="47924"/>
                  </a:cubicBezTo>
                  <a:cubicBezTo>
                    <a:pt x="132883" y="46591"/>
                    <a:pt x="131169" y="45829"/>
                    <a:pt x="129454" y="45734"/>
                  </a:cubicBezTo>
                  <a:cubicBezTo>
                    <a:pt x="127549" y="45638"/>
                    <a:pt x="125930" y="46210"/>
                    <a:pt x="124597" y="47448"/>
                  </a:cubicBezTo>
                  <a:lnTo>
                    <a:pt x="14964" y="143460"/>
                  </a:lnTo>
                  <a:cubicBezTo>
                    <a:pt x="12011" y="146127"/>
                    <a:pt x="10392" y="149651"/>
                    <a:pt x="10297" y="153652"/>
                  </a:cubicBezTo>
                  <a:cubicBezTo>
                    <a:pt x="10201" y="157557"/>
                    <a:pt x="11725" y="161272"/>
                    <a:pt x="14488" y="164034"/>
                  </a:cubicBezTo>
                  <a:cubicBezTo>
                    <a:pt x="19726" y="169178"/>
                    <a:pt x="28108" y="169368"/>
                    <a:pt x="33538" y="164606"/>
                  </a:cubicBezTo>
                  <a:lnTo>
                    <a:pt x="163078" y="51163"/>
                  </a:lnTo>
                  <a:cubicBezTo>
                    <a:pt x="167650" y="47067"/>
                    <a:pt x="170412" y="41257"/>
                    <a:pt x="170793" y="34970"/>
                  </a:cubicBezTo>
                  <a:cubicBezTo>
                    <a:pt x="171174" y="28684"/>
                    <a:pt x="168983" y="22683"/>
                    <a:pt x="164887" y="18016"/>
                  </a:cubicBezTo>
                  <a:cubicBezTo>
                    <a:pt x="156220" y="8396"/>
                    <a:pt x="141361" y="7634"/>
                    <a:pt x="131740" y="16206"/>
                  </a:cubicBezTo>
                  <a:lnTo>
                    <a:pt x="23441" y="113361"/>
                  </a:lnTo>
                  <a:cubicBezTo>
                    <a:pt x="21346" y="115266"/>
                    <a:pt x="18107" y="115076"/>
                    <a:pt x="16202" y="112980"/>
                  </a:cubicBezTo>
                  <a:cubicBezTo>
                    <a:pt x="14297" y="110885"/>
                    <a:pt x="14488" y="107646"/>
                    <a:pt x="16583" y="105741"/>
                  </a:cubicBezTo>
                  <a:lnTo>
                    <a:pt x="124882" y="8586"/>
                  </a:lnTo>
                  <a:cubicBezTo>
                    <a:pt x="138694" y="-3796"/>
                    <a:pt x="160030" y="-2653"/>
                    <a:pt x="172412" y="11158"/>
                  </a:cubicBezTo>
                  <a:cubicBezTo>
                    <a:pt x="184795" y="24969"/>
                    <a:pt x="183652" y="46305"/>
                    <a:pt x="169840" y="58688"/>
                  </a:cubicBezTo>
                  <a:lnTo>
                    <a:pt x="40205" y="172130"/>
                  </a:lnTo>
                  <a:cubicBezTo>
                    <a:pt x="35538" y="176036"/>
                    <a:pt x="29823" y="178036"/>
                    <a:pt x="24203" y="1780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34B0CE8-5D9D-4947-B488-BAAFFCE7D0A9}"/>
                </a:ext>
              </a:extLst>
            </p:cNvPr>
            <p:cNvSpPr/>
            <p:nvPr userDrawn="1"/>
          </p:nvSpPr>
          <p:spPr>
            <a:xfrm>
              <a:off x="11236248" y="1777383"/>
              <a:ext cx="184233" cy="174698"/>
            </a:xfrm>
            <a:custGeom>
              <a:avLst/>
              <a:gdLst>
                <a:gd name="connsiteX0" fmla="*/ 150608 w 184233"/>
                <a:gd name="connsiteY0" fmla="*/ 174698 h 174698"/>
                <a:gd name="connsiteX1" fmla="*/ 126700 w 184233"/>
                <a:gd name="connsiteY1" fmla="*/ 164792 h 174698"/>
                <a:gd name="connsiteX2" fmla="*/ 6781 w 184233"/>
                <a:gd name="connsiteY2" fmla="*/ 41158 h 174698"/>
                <a:gd name="connsiteX3" fmla="*/ 6019 w 184233"/>
                <a:gd name="connsiteY3" fmla="*/ 8201 h 174698"/>
                <a:gd name="connsiteX4" fmla="*/ 23449 w 184233"/>
                <a:gd name="connsiteY4" fmla="*/ 10 h 174698"/>
                <a:gd name="connsiteX5" fmla="*/ 41356 w 184233"/>
                <a:gd name="connsiteY5" fmla="*/ 7154 h 174698"/>
                <a:gd name="connsiteX6" fmla="*/ 45452 w 184233"/>
                <a:gd name="connsiteY6" fmla="*/ 11249 h 174698"/>
                <a:gd name="connsiteX7" fmla="*/ 142893 w 184233"/>
                <a:gd name="connsiteY7" fmla="*/ 111738 h 174698"/>
                <a:gd name="connsiteX8" fmla="*/ 147751 w 184233"/>
                <a:gd name="connsiteY8" fmla="*/ 123644 h 174698"/>
                <a:gd name="connsiteX9" fmla="*/ 142798 w 184233"/>
                <a:gd name="connsiteY9" fmla="*/ 135551 h 174698"/>
                <a:gd name="connsiteX10" fmla="*/ 130891 w 184233"/>
                <a:gd name="connsiteY10" fmla="*/ 140408 h 174698"/>
                <a:gd name="connsiteX11" fmla="*/ 130796 w 184233"/>
                <a:gd name="connsiteY11" fmla="*/ 140408 h 174698"/>
                <a:gd name="connsiteX12" fmla="*/ 118890 w 184233"/>
                <a:gd name="connsiteY12" fmla="*/ 135455 h 174698"/>
                <a:gd name="connsiteX13" fmla="*/ 59073 w 184233"/>
                <a:gd name="connsiteY13" fmla="*/ 68590 h 174698"/>
                <a:gd name="connsiteX14" fmla="*/ 59454 w 184233"/>
                <a:gd name="connsiteY14" fmla="*/ 61351 h 174698"/>
                <a:gd name="connsiteX15" fmla="*/ 66693 w 184233"/>
                <a:gd name="connsiteY15" fmla="*/ 61732 h 174698"/>
                <a:gd name="connsiteX16" fmla="*/ 126319 w 184233"/>
                <a:gd name="connsiteY16" fmla="*/ 128407 h 174698"/>
                <a:gd name="connsiteX17" fmla="*/ 130891 w 184233"/>
                <a:gd name="connsiteY17" fmla="*/ 130217 h 174698"/>
                <a:gd name="connsiteX18" fmla="*/ 135559 w 184233"/>
                <a:gd name="connsiteY18" fmla="*/ 128312 h 174698"/>
                <a:gd name="connsiteX19" fmla="*/ 137559 w 184233"/>
                <a:gd name="connsiteY19" fmla="*/ 123549 h 174698"/>
                <a:gd name="connsiteX20" fmla="*/ 135654 w 184233"/>
                <a:gd name="connsiteY20" fmla="*/ 118787 h 174698"/>
                <a:gd name="connsiteX21" fmla="*/ 34213 w 184233"/>
                <a:gd name="connsiteY21" fmla="*/ 14202 h 174698"/>
                <a:gd name="connsiteX22" fmla="*/ 23830 w 184233"/>
                <a:gd name="connsiteY22" fmla="*/ 10106 h 174698"/>
                <a:gd name="connsiteX23" fmla="*/ 13734 w 184233"/>
                <a:gd name="connsiteY23" fmla="*/ 14869 h 174698"/>
                <a:gd name="connsiteX24" fmla="*/ 14115 w 184233"/>
                <a:gd name="connsiteY24" fmla="*/ 34014 h 174698"/>
                <a:gd name="connsiteX25" fmla="*/ 134035 w 184233"/>
                <a:gd name="connsiteY25" fmla="*/ 157553 h 174698"/>
                <a:gd name="connsiteX26" fmla="*/ 167182 w 184233"/>
                <a:gd name="connsiteY26" fmla="*/ 157649 h 174698"/>
                <a:gd name="connsiteX27" fmla="*/ 174040 w 184233"/>
                <a:gd name="connsiteY27" fmla="*/ 141075 h 174698"/>
                <a:gd name="connsiteX28" fmla="*/ 167277 w 184233"/>
                <a:gd name="connsiteY28" fmla="*/ 124502 h 174698"/>
                <a:gd name="connsiteX29" fmla="*/ 64693 w 184233"/>
                <a:gd name="connsiteY29" fmla="*/ 21346 h 174698"/>
                <a:gd name="connsiteX30" fmla="*/ 64693 w 184233"/>
                <a:gd name="connsiteY30" fmla="*/ 14107 h 174698"/>
                <a:gd name="connsiteX31" fmla="*/ 71932 w 184233"/>
                <a:gd name="connsiteY31" fmla="*/ 14107 h 174698"/>
                <a:gd name="connsiteX32" fmla="*/ 174516 w 184233"/>
                <a:gd name="connsiteY32" fmla="*/ 117263 h 174698"/>
                <a:gd name="connsiteX33" fmla="*/ 184231 w 184233"/>
                <a:gd name="connsiteY33" fmla="*/ 141075 h 174698"/>
                <a:gd name="connsiteX34" fmla="*/ 174325 w 184233"/>
                <a:gd name="connsiteY34" fmla="*/ 164888 h 174698"/>
                <a:gd name="connsiteX35" fmla="*/ 150608 w 184233"/>
                <a:gd name="connsiteY35" fmla="*/ 174698 h 1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4233" h="174698">
                  <a:moveTo>
                    <a:pt x="150608" y="174698"/>
                  </a:moveTo>
                  <a:cubicBezTo>
                    <a:pt x="141940" y="174698"/>
                    <a:pt x="133273" y="171365"/>
                    <a:pt x="126700" y="164792"/>
                  </a:cubicBezTo>
                  <a:lnTo>
                    <a:pt x="6781" y="41158"/>
                  </a:lnTo>
                  <a:cubicBezTo>
                    <a:pt x="-1982" y="32109"/>
                    <a:pt x="-2268" y="17631"/>
                    <a:pt x="6019" y="8201"/>
                  </a:cubicBezTo>
                  <a:cubicBezTo>
                    <a:pt x="10400" y="3248"/>
                    <a:pt x="16782" y="200"/>
                    <a:pt x="23449" y="10"/>
                  </a:cubicBezTo>
                  <a:cubicBezTo>
                    <a:pt x="30117" y="-181"/>
                    <a:pt x="36689" y="2391"/>
                    <a:pt x="41356" y="7154"/>
                  </a:cubicBezTo>
                  <a:lnTo>
                    <a:pt x="45452" y="11249"/>
                  </a:lnTo>
                  <a:lnTo>
                    <a:pt x="142893" y="111738"/>
                  </a:lnTo>
                  <a:cubicBezTo>
                    <a:pt x="146036" y="114881"/>
                    <a:pt x="147751" y="119168"/>
                    <a:pt x="147751" y="123644"/>
                  </a:cubicBezTo>
                  <a:cubicBezTo>
                    <a:pt x="147751" y="128121"/>
                    <a:pt x="145941" y="132407"/>
                    <a:pt x="142798" y="135551"/>
                  </a:cubicBezTo>
                  <a:cubicBezTo>
                    <a:pt x="139654" y="138694"/>
                    <a:pt x="135368" y="140408"/>
                    <a:pt x="130891" y="140408"/>
                  </a:cubicBezTo>
                  <a:cubicBezTo>
                    <a:pt x="130891" y="140408"/>
                    <a:pt x="130891" y="140408"/>
                    <a:pt x="130796" y="140408"/>
                  </a:cubicBezTo>
                  <a:cubicBezTo>
                    <a:pt x="126319" y="140408"/>
                    <a:pt x="122033" y="138599"/>
                    <a:pt x="118890" y="135455"/>
                  </a:cubicBezTo>
                  <a:lnTo>
                    <a:pt x="59073" y="68590"/>
                  </a:lnTo>
                  <a:cubicBezTo>
                    <a:pt x="57168" y="66494"/>
                    <a:pt x="57358" y="63256"/>
                    <a:pt x="59454" y="61351"/>
                  </a:cubicBezTo>
                  <a:cubicBezTo>
                    <a:pt x="61549" y="59446"/>
                    <a:pt x="64788" y="59636"/>
                    <a:pt x="66693" y="61732"/>
                  </a:cubicBezTo>
                  <a:lnTo>
                    <a:pt x="126319" y="128407"/>
                  </a:lnTo>
                  <a:cubicBezTo>
                    <a:pt x="127367" y="129455"/>
                    <a:pt x="128891" y="130598"/>
                    <a:pt x="130891" y="130217"/>
                  </a:cubicBezTo>
                  <a:cubicBezTo>
                    <a:pt x="132701" y="130217"/>
                    <a:pt x="134320" y="129550"/>
                    <a:pt x="135559" y="128312"/>
                  </a:cubicBezTo>
                  <a:cubicBezTo>
                    <a:pt x="136797" y="127073"/>
                    <a:pt x="137464" y="125359"/>
                    <a:pt x="137559" y="123549"/>
                  </a:cubicBezTo>
                  <a:cubicBezTo>
                    <a:pt x="137559" y="121739"/>
                    <a:pt x="136892" y="120120"/>
                    <a:pt x="135654" y="118787"/>
                  </a:cubicBezTo>
                  <a:lnTo>
                    <a:pt x="34213" y="14202"/>
                  </a:lnTo>
                  <a:cubicBezTo>
                    <a:pt x="31450" y="11440"/>
                    <a:pt x="27640" y="9821"/>
                    <a:pt x="23830" y="10106"/>
                  </a:cubicBezTo>
                  <a:cubicBezTo>
                    <a:pt x="19925" y="10202"/>
                    <a:pt x="16306" y="11916"/>
                    <a:pt x="13734" y="14869"/>
                  </a:cubicBezTo>
                  <a:cubicBezTo>
                    <a:pt x="8876" y="20298"/>
                    <a:pt x="9067" y="28680"/>
                    <a:pt x="14115" y="34014"/>
                  </a:cubicBezTo>
                  <a:lnTo>
                    <a:pt x="134035" y="157553"/>
                  </a:lnTo>
                  <a:cubicBezTo>
                    <a:pt x="143083" y="166697"/>
                    <a:pt x="158038" y="166697"/>
                    <a:pt x="167182" y="157649"/>
                  </a:cubicBezTo>
                  <a:cubicBezTo>
                    <a:pt x="171563" y="153267"/>
                    <a:pt x="174040" y="147362"/>
                    <a:pt x="174040" y="141075"/>
                  </a:cubicBezTo>
                  <a:cubicBezTo>
                    <a:pt x="174040" y="134789"/>
                    <a:pt x="171658" y="128883"/>
                    <a:pt x="167277" y="124502"/>
                  </a:cubicBezTo>
                  <a:lnTo>
                    <a:pt x="64693" y="21346"/>
                  </a:lnTo>
                  <a:cubicBezTo>
                    <a:pt x="62692" y="19346"/>
                    <a:pt x="62692" y="16107"/>
                    <a:pt x="64693" y="14107"/>
                  </a:cubicBezTo>
                  <a:cubicBezTo>
                    <a:pt x="66693" y="12107"/>
                    <a:pt x="69931" y="12107"/>
                    <a:pt x="71932" y="14107"/>
                  </a:cubicBezTo>
                  <a:lnTo>
                    <a:pt x="174516" y="117263"/>
                  </a:lnTo>
                  <a:cubicBezTo>
                    <a:pt x="180802" y="123644"/>
                    <a:pt x="184327" y="132122"/>
                    <a:pt x="184231" y="141075"/>
                  </a:cubicBezTo>
                  <a:cubicBezTo>
                    <a:pt x="184231" y="150124"/>
                    <a:pt x="180707" y="158506"/>
                    <a:pt x="174325" y="164888"/>
                  </a:cubicBezTo>
                  <a:cubicBezTo>
                    <a:pt x="167753" y="171365"/>
                    <a:pt x="159181" y="174698"/>
                    <a:pt x="150608" y="1746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0B51B11-18AE-42B5-9C38-BC6420A3189B}"/>
                </a:ext>
              </a:extLst>
            </p:cNvPr>
            <p:cNvSpPr/>
            <p:nvPr userDrawn="1"/>
          </p:nvSpPr>
          <p:spPr>
            <a:xfrm>
              <a:off x="10608508" y="2713088"/>
              <a:ext cx="229973" cy="67532"/>
            </a:xfrm>
            <a:custGeom>
              <a:avLst/>
              <a:gdLst>
                <a:gd name="connsiteX0" fmla="*/ 196159 w 229973"/>
                <a:gd name="connsiteY0" fmla="*/ 67532 h 67532"/>
                <a:gd name="connsiteX1" fmla="*/ 196159 w 229973"/>
                <a:gd name="connsiteY1" fmla="*/ 67532 h 67532"/>
                <a:gd name="connsiteX2" fmla="*/ 23852 w 229973"/>
                <a:gd name="connsiteY2" fmla="*/ 65056 h 67532"/>
                <a:gd name="connsiteX3" fmla="*/ 40 w 229973"/>
                <a:gd name="connsiteY3" fmla="*/ 42291 h 67532"/>
                <a:gd name="connsiteX4" fmla="*/ 6612 w 229973"/>
                <a:gd name="connsiteY4" fmla="*/ 24194 h 67532"/>
                <a:gd name="connsiteX5" fmla="*/ 24233 w 229973"/>
                <a:gd name="connsiteY5" fmla="*/ 16574 h 67532"/>
                <a:gd name="connsiteX6" fmla="*/ 24328 w 229973"/>
                <a:gd name="connsiteY6" fmla="*/ 16574 h 67532"/>
                <a:gd name="connsiteX7" fmla="*/ 30139 w 229973"/>
                <a:gd name="connsiteY7" fmla="*/ 16574 h 67532"/>
                <a:gd name="connsiteX8" fmla="*/ 170061 w 229973"/>
                <a:gd name="connsiteY8" fmla="*/ 18669 h 67532"/>
                <a:gd name="connsiteX9" fmla="*/ 186825 w 229973"/>
                <a:gd name="connsiteY9" fmla="*/ 35624 h 67532"/>
                <a:gd name="connsiteX10" fmla="*/ 169966 w 229973"/>
                <a:gd name="connsiteY10" fmla="*/ 52483 h 67532"/>
                <a:gd name="connsiteX11" fmla="*/ 169966 w 229973"/>
                <a:gd name="connsiteY11" fmla="*/ 52483 h 67532"/>
                <a:gd name="connsiteX12" fmla="*/ 80335 w 229973"/>
                <a:gd name="connsiteY12" fmla="*/ 47530 h 67532"/>
                <a:gd name="connsiteX13" fmla="*/ 75573 w 229973"/>
                <a:gd name="connsiteY13" fmla="*/ 42196 h 67532"/>
                <a:gd name="connsiteX14" fmla="*/ 80907 w 229973"/>
                <a:gd name="connsiteY14" fmla="*/ 37433 h 67532"/>
                <a:gd name="connsiteX15" fmla="*/ 170251 w 229973"/>
                <a:gd name="connsiteY15" fmla="*/ 42386 h 67532"/>
                <a:gd name="connsiteX16" fmla="*/ 174728 w 229973"/>
                <a:gd name="connsiteY16" fmla="*/ 40386 h 67532"/>
                <a:gd name="connsiteX17" fmla="*/ 176728 w 229973"/>
                <a:gd name="connsiteY17" fmla="*/ 35719 h 67532"/>
                <a:gd name="connsiteX18" fmla="*/ 170061 w 229973"/>
                <a:gd name="connsiteY18" fmla="*/ 29051 h 67532"/>
                <a:gd name="connsiteX19" fmla="*/ 24328 w 229973"/>
                <a:gd name="connsiteY19" fmla="*/ 26956 h 67532"/>
                <a:gd name="connsiteX20" fmla="*/ 24328 w 229973"/>
                <a:gd name="connsiteY20" fmla="*/ 26956 h 67532"/>
                <a:gd name="connsiteX21" fmla="*/ 14137 w 229973"/>
                <a:gd name="connsiteY21" fmla="*/ 31337 h 67532"/>
                <a:gd name="connsiteX22" fmla="*/ 10327 w 229973"/>
                <a:gd name="connsiteY22" fmla="*/ 41815 h 67532"/>
                <a:gd name="connsiteX23" fmla="*/ 24138 w 229973"/>
                <a:gd name="connsiteY23" fmla="*/ 55054 h 67532"/>
                <a:gd name="connsiteX24" fmla="*/ 196255 w 229973"/>
                <a:gd name="connsiteY24" fmla="*/ 57531 h 67532"/>
                <a:gd name="connsiteX25" fmla="*/ 196350 w 229973"/>
                <a:gd name="connsiteY25" fmla="*/ 57531 h 67532"/>
                <a:gd name="connsiteX26" fmla="*/ 219781 w 229973"/>
                <a:gd name="connsiteY26" fmla="*/ 34100 h 67532"/>
                <a:gd name="connsiteX27" fmla="*/ 212923 w 229973"/>
                <a:gd name="connsiteY27" fmla="*/ 17526 h 67532"/>
                <a:gd name="connsiteX28" fmla="*/ 196350 w 229973"/>
                <a:gd name="connsiteY28" fmla="*/ 10573 h 67532"/>
                <a:gd name="connsiteX29" fmla="*/ 50808 w 229973"/>
                <a:gd name="connsiteY29" fmla="*/ 10192 h 67532"/>
                <a:gd name="connsiteX30" fmla="*/ 45760 w 229973"/>
                <a:gd name="connsiteY30" fmla="*/ 5048 h 67532"/>
                <a:gd name="connsiteX31" fmla="*/ 50903 w 229973"/>
                <a:gd name="connsiteY31" fmla="*/ 0 h 67532"/>
                <a:gd name="connsiteX32" fmla="*/ 50903 w 229973"/>
                <a:gd name="connsiteY32" fmla="*/ 0 h 67532"/>
                <a:gd name="connsiteX33" fmla="*/ 196445 w 229973"/>
                <a:gd name="connsiteY33" fmla="*/ 381 h 67532"/>
                <a:gd name="connsiteX34" fmla="*/ 220162 w 229973"/>
                <a:gd name="connsiteY34" fmla="*/ 10287 h 67532"/>
                <a:gd name="connsiteX35" fmla="*/ 229973 w 229973"/>
                <a:gd name="connsiteY35" fmla="*/ 34100 h 67532"/>
                <a:gd name="connsiteX36" fmla="*/ 220067 w 229973"/>
                <a:gd name="connsiteY36" fmla="*/ 57817 h 67532"/>
                <a:gd name="connsiteX37" fmla="*/ 196159 w 229973"/>
                <a:gd name="connsiteY37" fmla="*/ 67532 h 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29973" h="67532">
                  <a:moveTo>
                    <a:pt x="196159" y="67532"/>
                  </a:moveTo>
                  <a:cubicBezTo>
                    <a:pt x="196159" y="67532"/>
                    <a:pt x="196064" y="67532"/>
                    <a:pt x="196159" y="67532"/>
                  </a:cubicBezTo>
                  <a:lnTo>
                    <a:pt x="23852" y="65056"/>
                  </a:lnTo>
                  <a:cubicBezTo>
                    <a:pt x="11279" y="64865"/>
                    <a:pt x="802" y="54864"/>
                    <a:pt x="40" y="42291"/>
                  </a:cubicBezTo>
                  <a:cubicBezTo>
                    <a:pt x="-341" y="35624"/>
                    <a:pt x="2040" y="29051"/>
                    <a:pt x="6612" y="24194"/>
                  </a:cubicBezTo>
                  <a:cubicBezTo>
                    <a:pt x="11184" y="19336"/>
                    <a:pt x="17566" y="16574"/>
                    <a:pt x="24233" y="16574"/>
                  </a:cubicBezTo>
                  <a:cubicBezTo>
                    <a:pt x="24233" y="16574"/>
                    <a:pt x="24233" y="16574"/>
                    <a:pt x="24328" y="16574"/>
                  </a:cubicBezTo>
                  <a:lnTo>
                    <a:pt x="30139" y="16574"/>
                  </a:lnTo>
                  <a:lnTo>
                    <a:pt x="170061" y="18669"/>
                  </a:lnTo>
                  <a:cubicBezTo>
                    <a:pt x="179300" y="18669"/>
                    <a:pt x="186825" y="26289"/>
                    <a:pt x="186825" y="35624"/>
                  </a:cubicBezTo>
                  <a:cubicBezTo>
                    <a:pt x="186825" y="44958"/>
                    <a:pt x="179205" y="52483"/>
                    <a:pt x="169966" y="52483"/>
                  </a:cubicBezTo>
                  <a:cubicBezTo>
                    <a:pt x="169966" y="52483"/>
                    <a:pt x="169966" y="52483"/>
                    <a:pt x="169966" y="52483"/>
                  </a:cubicBezTo>
                  <a:lnTo>
                    <a:pt x="80335" y="47530"/>
                  </a:lnTo>
                  <a:cubicBezTo>
                    <a:pt x="77478" y="47339"/>
                    <a:pt x="75382" y="44958"/>
                    <a:pt x="75573" y="42196"/>
                  </a:cubicBezTo>
                  <a:cubicBezTo>
                    <a:pt x="75763" y="39338"/>
                    <a:pt x="78049" y="37147"/>
                    <a:pt x="80907" y="37433"/>
                  </a:cubicBezTo>
                  <a:lnTo>
                    <a:pt x="170251" y="42386"/>
                  </a:lnTo>
                  <a:cubicBezTo>
                    <a:pt x="171775" y="42386"/>
                    <a:pt x="173395" y="41720"/>
                    <a:pt x="174728" y="40386"/>
                  </a:cubicBezTo>
                  <a:cubicBezTo>
                    <a:pt x="175966" y="39148"/>
                    <a:pt x="176728" y="37433"/>
                    <a:pt x="176728" y="35719"/>
                  </a:cubicBezTo>
                  <a:cubicBezTo>
                    <a:pt x="176728" y="32004"/>
                    <a:pt x="173776" y="29051"/>
                    <a:pt x="170061" y="29051"/>
                  </a:cubicBezTo>
                  <a:lnTo>
                    <a:pt x="24328" y="26956"/>
                  </a:lnTo>
                  <a:cubicBezTo>
                    <a:pt x="24328" y="26956"/>
                    <a:pt x="24328" y="26956"/>
                    <a:pt x="24328" y="26956"/>
                  </a:cubicBezTo>
                  <a:cubicBezTo>
                    <a:pt x="20423" y="26956"/>
                    <a:pt x="16804" y="28480"/>
                    <a:pt x="14137" y="31337"/>
                  </a:cubicBezTo>
                  <a:cubicBezTo>
                    <a:pt x="11470" y="34195"/>
                    <a:pt x="10136" y="37910"/>
                    <a:pt x="10327" y="41815"/>
                  </a:cubicBezTo>
                  <a:cubicBezTo>
                    <a:pt x="10803" y="49054"/>
                    <a:pt x="16804" y="54864"/>
                    <a:pt x="24138" y="55054"/>
                  </a:cubicBezTo>
                  <a:lnTo>
                    <a:pt x="196255" y="57531"/>
                  </a:lnTo>
                  <a:cubicBezTo>
                    <a:pt x="196255" y="57531"/>
                    <a:pt x="196255" y="57531"/>
                    <a:pt x="196350" y="57531"/>
                  </a:cubicBezTo>
                  <a:cubicBezTo>
                    <a:pt x="209209" y="57531"/>
                    <a:pt x="219686" y="47054"/>
                    <a:pt x="219781" y="34100"/>
                  </a:cubicBezTo>
                  <a:cubicBezTo>
                    <a:pt x="219781" y="27908"/>
                    <a:pt x="217400" y="22003"/>
                    <a:pt x="212923" y="17526"/>
                  </a:cubicBezTo>
                  <a:cubicBezTo>
                    <a:pt x="208447" y="13049"/>
                    <a:pt x="202636" y="10573"/>
                    <a:pt x="196350" y="10573"/>
                  </a:cubicBezTo>
                  <a:lnTo>
                    <a:pt x="50808" y="10192"/>
                  </a:lnTo>
                  <a:cubicBezTo>
                    <a:pt x="47950" y="10192"/>
                    <a:pt x="45760" y="7906"/>
                    <a:pt x="45760" y="5048"/>
                  </a:cubicBezTo>
                  <a:cubicBezTo>
                    <a:pt x="45760" y="2191"/>
                    <a:pt x="48046" y="0"/>
                    <a:pt x="50903" y="0"/>
                  </a:cubicBezTo>
                  <a:lnTo>
                    <a:pt x="50903" y="0"/>
                  </a:lnTo>
                  <a:lnTo>
                    <a:pt x="196445" y="381"/>
                  </a:lnTo>
                  <a:cubicBezTo>
                    <a:pt x="205399" y="381"/>
                    <a:pt x="213876" y="3905"/>
                    <a:pt x="220162" y="10287"/>
                  </a:cubicBezTo>
                  <a:cubicBezTo>
                    <a:pt x="226544" y="16669"/>
                    <a:pt x="229973" y="25146"/>
                    <a:pt x="229973" y="34100"/>
                  </a:cubicBezTo>
                  <a:cubicBezTo>
                    <a:pt x="229973" y="43053"/>
                    <a:pt x="226449" y="51530"/>
                    <a:pt x="220067" y="57817"/>
                  </a:cubicBezTo>
                  <a:cubicBezTo>
                    <a:pt x="213495" y="64103"/>
                    <a:pt x="205113" y="67532"/>
                    <a:pt x="196159" y="67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E877BB-97AC-4C40-BFDB-A7E295289B7A}"/>
                </a:ext>
              </a:extLst>
            </p:cNvPr>
            <p:cNvSpPr/>
            <p:nvPr userDrawn="1"/>
          </p:nvSpPr>
          <p:spPr>
            <a:xfrm>
              <a:off x="8264223" y="1140347"/>
              <a:ext cx="184837" cy="173845"/>
            </a:xfrm>
            <a:custGeom>
              <a:avLst/>
              <a:gdLst>
                <a:gd name="connsiteX0" fmla="*/ 24327 w 184837"/>
                <a:gd name="connsiteY0" fmla="*/ 173845 h 173845"/>
                <a:gd name="connsiteX1" fmla="*/ 6706 w 184837"/>
                <a:gd name="connsiteY1" fmla="*/ 166321 h 173845"/>
                <a:gd name="connsiteX2" fmla="*/ 38 w 184837"/>
                <a:gd name="connsiteY2" fmla="*/ 148223 h 173845"/>
                <a:gd name="connsiteX3" fmla="*/ 8706 w 184837"/>
                <a:gd name="connsiteY3" fmla="*/ 130983 h 173845"/>
                <a:gd name="connsiteX4" fmla="*/ 13183 w 184837"/>
                <a:gd name="connsiteY4" fmla="*/ 127268 h 173845"/>
                <a:gd name="connsiteX5" fmla="*/ 121673 w 184837"/>
                <a:gd name="connsiteY5" fmla="*/ 38876 h 173845"/>
                <a:gd name="connsiteX6" fmla="*/ 133960 w 184837"/>
                <a:gd name="connsiteY6" fmla="*/ 35066 h 173845"/>
                <a:gd name="connsiteX7" fmla="*/ 145390 w 184837"/>
                <a:gd name="connsiteY7" fmla="*/ 41067 h 173845"/>
                <a:gd name="connsiteX8" fmla="*/ 149200 w 184837"/>
                <a:gd name="connsiteY8" fmla="*/ 53354 h 173845"/>
                <a:gd name="connsiteX9" fmla="*/ 143199 w 184837"/>
                <a:gd name="connsiteY9" fmla="*/ 64784 h 173845"/>
                <a:gd name="connsiteX10" fmla="*/ 71381 w 184837"/>
                <a:gd name="connsiteY10" fmla="*/ 118696 h 173845"/>
                <a:gd name="connsiteX11" fmla="*/ 64237 w 184837"/>
                <a:gd name="connsiteY11" fmla="*/ 117648 h 173845"/>
                <a:gd name="connsiteX12" fmla="*/ 65285 w 184837"/>
                <a:gd name="connsiteY12" fmla="*/ 110504 h 173845"/>
                <a:gd name="connsiteX13" fmla="*/ 136817 w 184837"/>
                <a:gd name="connsiteY13" fmla="*/ 56783 h 173845"/>
                <a:gd name="connsiteX14" fmla="*/ 138913 w 184837"/>
                <a:gd name="connsiteY14" fmla="*/ 52402 h 173845"/>
                <a:gd name="connsiteX15" fmla="*/ 137389 w 184837"/>
                <a:gd name="connsiteY15" fmla="*/ 47544 h 173845"/>
                <a:gd name="connsiteX16" fmla="*/ 132817 w 184837"/>
                <a:gd name="connsiteY16" fmla="*/ 45163 h 173845"/>
                <a:gd name="connsiteX17" fmla="*/ 127959 w 184837"/>
                <a:gd name="connsiteY17" fmla="*/ 46687 h 173845"/>
                <a:gd name="connsiteX18" fmla="*/ 14993 w 184837"/>
                <a:gd name="connsiteY18" fmla="*/ 138793 h 173845"/>
                <a:gd name="connsiteX19" fmla="*/ 9944 w 184837"/>
                <a:gd name="connsiteY19" fmla="*/ 148795 h 173845"/>
                <a:gd name="connsiteX20" fmla="*/ 13754 w 184837"/>
                <a:gd name="connsiteY20" fmla="*/ 159272 h 173845"/>
                <a:gd name="connsiteX21" fmla="*/ 32804 w 184837"/>
                <a:gd name="connsiteY21" fmla="*/ 160510 h 173845"/>
                <a:gd name="connsiteX22" fmla="*/ 166250 w 184837"/>
                <a:gd name="connsiteY22" fmla="*/ 51640 h 173845"/>
                <a:gd name="connsiteX23" fmla="*/ 174441 w 184837"/>
                <a:gd name="connsiteY23" fmla="*/ 35733 h 173845"/>
                <a:gd name="connsiteX24" fmla="*/ 169107 w 184837"/>
                <a:gd name="connsiteY24" fmla="*/ 18588 h 173845"/>
                <a:gd name="connsiteX25" fmla="*/ 136056 w 184837"/>
                <a:gd name="connsiteY25" fmla="*/ 15635 h 173845"/>
                <a:gd name="connsiteX26" fmla="*/ 24423 w 184837"/>
                <a:gd name="connsiteY26" fmla="*/ 108980 h 173845"/>
                <a:gd name="connsiteX27" fmla="*/ 17279 w 184837"/>
                <a:gd name="connsiteY27" fmla="*/ 108313 h 173845"/>
                <a:gd name="connsiteX28" fmla="*/ 17945 w 184837"/>
                <a:gd name="connsiteY28" fmla="*/ 101170 h 173845"/>
                <a:gd name="connsiteX29" fmla="*/ 129578 w 184837"/>
                <a:gd name="connsiteY29" fmla="*/ 7825 h 173845"/>
                <a:gd name="connsiteX30" fmla="*/ 177013 w 184837"/>
                <a:gd name="connsiteY30" fmla="*/ 12016 h 173845"/>
                <a:gd name="connsiteX31" fmla="*/ 172822 w 184837"/>
                <a:gd name="connsiteY31" fmla="*/ 59450 h 173845"/>
                <a:gd name="connsiteX32" fmla="*/ 39377 w 184837"/>
                <a:gd name="connsiteY32" fmla="*/ 168321 h 173845"/>
                <a:gd name="connsiteX33" fmla="*/ 24327 w 184837"/>
                <a:gd name="connsiteY33" fmla="*/ 173845 h 17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4837" h="173845">
                  <a:moveTo>
                    <a:pt x="24327" y="173845"/>
                  </a:moveTo>
                  <a:cubicBezTo>
                    <a:pt x="17850" y="173845"/>
                    <a:pt x="11468" y="171274"/>
                    <a:pt x="6706" y="166321"/>
                  </a:cubicBezTo>
                  <a:cubicBezTo>
                    <a:pt x="2134" y="161463"/>
                    <a:pt x="-342" y="154891"/>
                    <a:pt x="38" y="148223"/>
                  </a:cubicBezTo>
                  <a:cubicBezTo>
                    <a:pt x="419" y="141556"/>
                    <a:pt x="3563" y="135269"/>
                    <a:pt x="8706" y="130983"/>
                  </a:cubicBezTo>
                  <a:lnTo>
                    <a:pt x="13183" y="127268"/>
                  </a:lnTo>
                  <a:lnTo>
                    <a:pt x="121673" y="38876"/>
                  </a:lnTo>
                  <a:cubicBezTo>
                    <a:pt x="125102" y="36019"/>
                    <a:pt x="129388" y="34685"/>
                    <a:pt x="133960" y="35066"/>
                  </a:cubicBezTo>
                  <a:cubicBezTo>
                    <a:pt x="138437" y="35447"/>
                    <a:pt x="142533" y="37638"/>
                    <a:pt x="145390" y="41067"/>
                  </a:cubicBezTo>
                  <a:cubicBezTo>
                    <a:pt x="148248" y="44496"/>
                    <a:pt x="149676" y="48877"/>
                    <a:pt x="149200" y="53354"/>
                  </a:cubicBezTo>
                  <a:cubicBezTo>
                    <a:pt x="148819" y="57831"/>
                    <a:pt x="146724" y="61927"/>
                    <a:pt x="143199" y="64784"/>
                  </a:cubicBezTo>
                  <a:lnTo>
                    <a:pt x="71381" y="118696"/>
                  </a:lnTo>
                  <a:cubicBezTo>
                    <a:pt x="69095" y="120410"/>
                    <a:pt x="65951" y="119934"/>
                    <a:pt x="64237" y="117648"/>
                  </a:cubicBezTo>
                  <a:cubicBezTo>
                    <a:pt x="62523" y="115362"/>
                    <a:pt x="62999" y="112219"/>
                    <a:pt x="65285" y="110504"/>
                  </a:cubicBezTo>
                  <a:lnTo>
                    <a:pt x="136817" y="56783"/>
                  </a:lnTo>
                  <a:cubicBezTo>
                    <a:pt x="137960" y="55831"/>
                    <a:pt x="138818" y="54211"/>
                    <a:pt x="138913" y="52402"/>
                  </a:cubicBezTo>
                  <a:cubicBezTo>
                    <a:pt x="139103" y="50592"/>
                    <a:pt x="138532" y="48877"/>
                    <a:pt x="137389" y="47544"/>
                  </a:cubicBezTo>
                  <a:cubicBezTo>
                    <a:pt x="136246" y="46210"/>
                    <a:pt x="134627" y="45353"/>
                    <a:pt x="132817" y="45163"/>
                  </a:cubicBezTo>
                  <a:cubicBezTo>
                    <a:pt x="131007" y="44972"/>
                    <a:pt x="129293" y="45544"/>
                    <a:pt x="127959" y="46687"/>
                  </a:cubicBezTo>
                  <a:lnTo>
                    <a:pt x="14993" y="138793"/>
                  </a:lnTo>
                  <a:cubicBezTo>
                    <a:pt x="11945" y="141270"/>
                    <a:pt x="10230" y="144889"/>
                    <a:pt x="9944" y="148795"/>
                  </a:cubicBezTo>
                  <a:cubicBezTo>
                    <a:pt x="9754" y="152700"/>
                    <a:pt x="11087" y="156415"/>
                    <a:pt x="13754" y="159272"/>
                  </a:cubicBezTo>
                  <a:cubicBezTo>
                    <a:pt x="18803" y="164606"/>
                    <a:pt x="27185" y="165082"/>
                    <a:pt x="32804" y="160510"/>
                  </a:cubicBezTo>
                  <a:lnTo>
                    <a:pt x="166250" y="51640"/>
                  </a:lnTo>
                  <a:cubicBezTo>
                    <a:pt x="171012" y="47639"/>
                    <a:pt x="173965" y="42019"/>
                    <a:pt x="174441" y="35733"/>
                  </a:cubicBezTo>
                  <a:cubicBezTo>
                    <a:pt x="175013" y="29446"/>
                    <a:pt x="173108" y="23350"/>
                    <a:pt x="169107" y="18588"/>
                  </a:cubicBezTo>
                  <a:cubicBezTo>
                    <a:pt x="160820" y="8682"/>
                    <a:pt x="145961" y="7348"/>
                    <a:pt x="136056" y="15635"/>
                  </a:cubicBezTo>
                  <a:lnTo>
                    <a:pt x="24423" y="108980"/>
                  </a:lnTo>
                  <a:cubicBezTo>
                    <a:pt x="22327" y="110790"/>
                    <a:pt x="19088" y="110504"/>
                    <a:pt x="17279" y="108313"/>
                  </a:cubicBezTo>
                  <a:cubicBezTo>
                    <a:pt x="15469" y="106123"/>
                    <a:pt x="15755" y="102979"/>
                    <a:pt x="17945" y="101170"/>
                  </a:cubicBezTo>
                  <a:lnTo>
                    <a:pt x="129578" y="7825"/>
                  </a:lnTo>
                  <a:cubicBezTo>
                    <a:pt x="143771" y="-4082"/>
                    <a:pt x="165107" y="-2177"/>
                    <a:pt x="177013" y="12016"/>
                  </a:cubicBezTo>
                  <a:cubicBezTo>
                    <a:pt x="188919" y="26208"/>
                    <a:pt x="187014" y="47544"/>
                    <a:pt x="172822" y="59450"/>
                  </a:cubicBezTo>
                  <a:lnTo>
                    <a:pt x="39377" y="168321"/>
                  </a:lnTo>
                  <a:cubicBezTo>
                    <a:pt x="35091" y="172036"/>
                    <a:pt x="29661" y="173845"/>
                    <a:pt x="24327" y="173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968D239-F1B8-4408-B52E-DF62F4C80F34}"/>
                </a:ext>
              </a:extLst>
            </p:cNvPr>
            <p:cNvSpPr/>
            <p:nvPr userDrawn="1"/>
          </p:nvSpPr>
          <p:spPr>
            <a:xfrm>
              <a:off x="8991315" y="3030505"/>
              <a:ext cx="199037" cy="156418"/>
            </a:xfrm>
            <a:custGeom>
              <a:avLst/>
              <a:gdLst>
                <a:gd name="connsiteX0" fmla="*/ 24411 w 199037"/>
                <a:gd name="connsiteY0" fmla="*/ 156418 h 156418"/>
                <a:gd name="connsiteX1" fmla="*/ 4695 w 199037"/>
                <a:gd name="connsiteY1" fmla="*/ 146513 h 156418"/>
                <a:gd name="connsiteX2" fmla="*/ 408 w 199037"/>
                <a:gd name="connsiteY2" fmla="*/ 127653 h 156418"/>
                <a:gd name="connsiteX3" fmla="*/ 11267 w 199037"/>
                <a:gd name="connsiteY3" fmla="*/ 111746 h 156418"/>
                <a:gd name="connsiteX4" fmla="*/ 16220 w 199037"/>
                <a:gd name="connsiteY4" fmla="*/ 108603 h 156418"/>
                <a:gd name="connsiteX5" fmla="*/ 135282 w 199037"/>
                <a:gd name="connsiteY5" fmla="*/ 34975 h 156418"/>
                <a:gd name="connsiteX6" fmla="*/ 158523 w 199037"/>
                <a:gd name="connsiteY6" fmla="*/ 40214 h 156418"/>
                <a:gd name="connsiteX7" fmla="*/ 160714 w 199037"/>
                <a:gd name="connsiteY7" fmla="*/ 52977 h 156418"/>
                <a:gd name="connsiteX8" fmla="*/ 153285 w 199037"/>
                <a:gd name="connsiteY8" fmla="*/ 63550 h 156418"/>
                <a:gd name="connsiteX9" fmla="*/ 75180 w 199037"/>
                <a:gd name="connsiteY9" fmla="*/ 107650 h 156418"/>
                <a:gd name="connsiteX10" fmla="*/ 68226 w 199037"/>
                <a:gd name="connsiteY10" fmla="*/ 105745 h 156418"/>
                <a:gd name="connsiteX11" fmla="*/ 70131 w 199037"/>
                <a:gd name="connsiteY11" fmla="*/ 98792 h 156418"/>
                <a:gd name="connsiteX12" fmla="*/ 148046 w 199037"/>
                <a:gd name="connsiteY12" fmla="*/ 54787 h 156418"/>
                <a:gd name="connsiteX13" fmla="*/ 150713 w 199037"/>
                <a:gd name="connsiteY13" fmla="*/ 50691 h 156418"/>
                <a:gd name="connsiteX14" fmla="*/ 149856 w 199037"/>
                <a:gd name="connsiteY14" fmla="*/ 45643 h 156418"/>
                <a:gd name="connsiteX15" fmla="*/ 145665 w 199037"/>
                <a:gd name="connsiteY15" fmla="*/ 42690 h 156418"/>
                <a:gd name="connsiteX16" fmla="*/ 140616 w 199037"/>
                <a:gd name="connsiteY16" fmla="*/ 43547 h 156418"/>
                <a:gd name="connsiteX17" fmla="*/ 16696 w 199037"/>
                <a:gd name="connsiteY17" fmla="*/ 120319 h 156418"/>
                <a:gd name="connsiteX18" fmla="*/ 10410 w 199037"/>
                <a:gd name="connsiteY18" fmla="*/ 129558 h 156418"/>
                <a:gd name="connsiteX19" fmla="*/ 12886 w 199037"/>
                <a:gd name="connsiteY19" fmla="*/ 140416 h 156418"/>
                <a:gd name="connsiteX20" fmla="*/ 31650 w 199037"/>
                <a:gd name="connsiteY20" fmla="*/ 144131 h 156418"/>
                <a:gd name="connsiteX21" fmla="*/ 178050 w 199037"/>
                <a:gd name="connsiteY21" fmla="*/ 53453 h 156418"/>
                <a:gd name="connsiteX22" fmla="*/ 185193 w 199037"/>
                <a:gd name="connsiteY22" fmla="*/ 21068 h 156418"/>
                <a:gd name="connsiteX23" fmla="*/ 170525 w 199037"/>
                <a:gd name="connsiteY23" fmla="*/ 10781 h 156418"/>
                <a:gd name="connsiteX24" fmla="*/ 152808 w 199037"/>
                <a:gd name="connsiteY24" fmla="*/ 13829 h 156418"/>
                <a:gd name="connsiteX25" fmla="*/ 30031 w 199037"/>
                <a:gd name="connsiteY25" fmla="*/ 91934 h 156418"/>
                <a:gd name="connsiteX26" fmla="*/ 22983 w 199037"/>
                <a:gd name="connsiteY26" fmla="*/ 90410 h 156418"/>
                <a:gd name="connsiteX27" fmla="*/ 24507 w 199037"/>
                <a:gd name="connsiteY27" fmla="*/ 83362 h 156418"/>
                <a:gd name="connsiteX28" fmla="*/ 147284 w 199037"/>
                <a:gd name="connsiteY28" fmla="*/ 5257 h 156418"/>
                <a:gd name="connsiteX29" fmla="*/ 172620 w 199037"/>
                <a:gd name="connsiteY29" fmla="*/ 780 h 156418"/>
                <a:gd name="connsiteX30" fmla="*/ 193766 w 199037"/>
                <a:gd name="connsiteY30" fmla="*/ 15544 h 156418"/>
                <a:gd name="connsiteX31" fmla="*/ 183479 w 199037"/>
                <a:gd name="connsiteY31" fmla="*/ 62026 h 156418"/>
                <a:gd name="connsiteX32" fmla="*/ 36984 w 199037"/>
                <a:gd name="connsiteY32" fmla="*/ 152704 h 156418"/>
                <a:gd name="connsiteX33" fmla="*/ 24411 w 199037"/>
                <a:gd name="connsiteY33" fmla="*/ 156418 h 156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9037" h="156418">
                  <a:moveTo>
                    <a:pt x="24411" y="156418"/>
                  </a:moveTo>
                  <a:cubicBezTo>
                    <a:pt x="16887" y="156418"/>
                    <a:pt x="9457" y="152990"/>
                    <a:pt x="4695" y="146513"/>
                  </a:cubicBezTo>
                  <a:cubicBezTo>
                    <a:pt x="789" y="141083"/>
                    <a:pt x="-830" y="134225"/>
                    <a:pt x="408" y="127653"/>
                  </a:cubicBezTo>
                  <a:cubicBezTo>
                    <a:pt x="1647" y="121081"/>
                    <a:pt x="5552" y="115270"/>
                    <a:pt x="11267" y="111746"/>
                  </a:cubicBezTo>
                  <a:lnTo>
                    <a:pt x="16220" y="108603"/>
                  </a:lnTo>
                  <a:lnTo>
                    <a:pt x="135282" y="34975"/>
                  </a:lnTo>
                  <a:cubicBezTo>
                    <a:pt x="143093" y="30022"/>
                    <a:pt x="153570" y="32308"/>
                    <a:pt x="158523" y="40214"/>
                  </a:cubicBezTo>
                  <a:cubicBezTo>
                    <a:pt x="160905" y="44023"/>
                    <a:pt x="161762" y="48500"/>
                    <a:pt x="160714" y="52977"/>
                  </a:cubicBezTo>
                  <a:cubicBezTo>
                    <a:pt x="159762" y="57358"/>
                    <a:pt x="157095" y="61168"/>
                    <a:pt x="153285" y="63550"/>
                  </a:cubicBezTo>
                  <a:lnTo>
                    <a:pt x="75180" y="107650"/>
                  </a:lnTo>
                  <a:cubicBezTo>
                    <a:pt x="72703" y="109079"/>
                    <a:pt x="69655" y="108127"/>
                    <a:pt x="68226" y="105745"/>
                  </a:cubicBezTo>
                  <a:cubicBezTo>
                    <a:pt x="66798" y="103269"/>
                    <a:pt x="67750" y="100221"/>
                    <a:pt x="70131" y="98792"/>
                  </a:cubicBezTo>
                  <a:lnTo>
                    <a:pt x="148046" y="54787"/>
                  </a:lnTo>
                  <a:cubicBezTo>
                    <a:pt x="149284" y="54025"/>
                    <a:pt x="150332" y="52501"/>
                    <a:pt x="150713" y="50691"/>
                  </a:cubicBezTo>
                  <a:cubicBezTo>
                    <a:pt x="151094" y="48976"/>
                    <a:pt x="150808" y="47167"/>
                    <a:pt x="149856" y="45643"/>
                  </a:cubicBezTo>
                  <a:cubicBezTo>
                    <a:pt x="148903" y="44119"/>
                    <a:pt x="147379" y="43071"/>
                    <a:pt x="145665" y="42690"/>
                  </a:cubicBezTo>
                  <a:cubicBezTo>
                    <a:pt x="143950" y="42309"/>
                    <a:pt x="142140" y="42595"/>
                    <a:pt x="140616" y="43547"/>
                  </a:cubicBezTo>
                  <a:lnTo>
                    <a:pt x="16696" y="120319"/>
                  </a:lnTo>
                  <a:cubicBezTo>
                    <a:pt x="13362" y="122414"/>
                    <a:pt x="11172" y="125748"/>
                    <a:pt x="10410" y="129558"/>
                  </a:cubicBezTo>
                  <a:cubicBezTo>
                    <a:pt x="9648" y="133368"/>
                    <a:pt x="10600" y="137273"/>
                    <a:pt x="12886" y="140416"/>
                  </a:cubicBezTo>
                  <a:cubicBezTo>
                    <a:pt x="17172" y="146322"/>
                    <a:pt x="25459" y="147941"/>
                    <a:pt x="31650" y="144131"/>
                  </a:cubicBezTo>
                  <a:lnTo>
                    <a:pt x="178050" y="53453"/>
                  </a:lnTo>
                  <a:cubicBezTo>
                    <a:pt x="188908" y="46500"/>
                    <a:pt x="192147" y="32022"/>
                    <a:pt x="185193" y="21068"/>
                  </a:cubicBezTo>
                  <a:cubicBezTo>
                    <a:pt x="181860" y="15830"/>
                    <a:pt x="176621" y="12115"/>
                    <a:pt x="170525" y="10781"/>
                  </a:cubicBezTo>
                  <a:cubicBezTo>
                    <a:pt x="164429" y="9448"/>
                    <a:pt x="158142" y="10495"/>
                    <a:pt x="152808" y="13829"/>
                  </a:cubicBezTo>
                  <a:lnTo>
                    <a:pt x="30031" y="91934"/>
                  </a:lnTo>
                  <a:cubicBezTo>
                    <a:pt x="27650" y="93458"/>
                    <a:pt x="24507" y="92696"/>
                    <a:pt x="22983" y="90410"/>
                  </a:cubicBezTo>
                  <a:cubicBezTo>
                    <a:pt x="21459" y="88029"/>
                    <a:pt x="22125" y="84886"/>
                    <a:pt x="24507" y="83362"/>
                  </a:cubicBezTo>
                  <a:lnTo>
                    <a:pt x="147284" y="5257"/>
                  </a:lnTo>
                  <a:cubicBezTo>
                    <a:pt x="154809" y="494"/>
                    <a:pt x="163857" y="-1125"/>
                    <a:pt x="172620" y="780"/>
                  </a:cubicBezTo>
                  <a:cubicBezTo>
                    <a:pt x="181383" y="2780"/>
                    <a:pt x="188908" y="8019"/>
                    <a:pt x="193766" y="15544"/>
                  </a:cubicBezTo>
                  <a:cubicBezTo>
                    <a:pt x="203767" y="31165"/>
                    <a:pt x="199100" y="52024"/>
                    <a:pt x="183479" y="62026"/>
                  </a:cubicBezTo>
                  <a:lnTo>
                    <a:pt x="36984" y="152704"/>
                  </a:lnTo>
                  <a:cubicBezTo>
                    <a:pt x="33174" y="155275"/>
                    <a:pt x="28698" y="156418"/>
                    <a:pt x="24411" y="156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aphic 1">
              <a:extLst>
                <a:ext uri="{FF2B5EF4-FFF2-40B4-BE49-F238E27FC236}">
                  <a16:creationId xmlns:a16="http://schemas.microsoft.com/office/drawing/2014/main" id="{2E9B413C-7B02-4BDC-BDB3-3D48438840E2}"/>
                </a:ext>
              </a:extLst>
            </p:cNvPr>
            <p:cNvGrpSpPr/>
            <p:nvPr userDrawn="1"/>
          </p:nvGrpSpPr>
          <p:grpSpPr>
            <a:xfrm>
              <a:off x="5881529" y="6038235"/>
              <a:ext cx="1201729" cy="555808"/>
              <a:chOff x="7014006" y="3301245"/>
              <a:chExt cx="1201729" cy="555808"/>
            </a:xfrm>
            <a:grpFill/>
          </p:grpSpPr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82A97A6-1CA6-4BAA-BEEB-B67627CEB08F}"/>
                  </a:ext>
                </a:extLst>
              </p:cNvPr>
              <p:cNvSpPr/>
              <p:nvPr/>
            </p:nvSpPr>
            <p:spPr>
              <a:xfrm>
                <a:off x="7014006" y="3301245"/>
                <a:ext cx="1201729" cy="363974"/>
              </a:xfrm>
              <a:custGeom>
                <a:avLst/>
                <a:gdLst>
                  <a:gd name="connsiteX0" fmla="*/ 617137 w 1201729"/>
                  <a:gd name="connsiteY0" fmla="*/ 363975 h 363974"/>
                  <a:gd name="connsiteX1" fmla="*/ 614851 w 1201729"/>
                  <a:gd name="connsiteY1" fmla="*/ 363403 h 363974"/>
                  <a:gd name="connsiteX2" fmla="*/ 2775 w 1201729"/>
                  <a:gd name="connsiteY2" fmla="*/ 54222 h 363974"/>
                  <a:gd name="connsiteX3" fmla="*/ 108 w 1201729"/>
                  <a:gd name="connsiteY3" fmla="*/ 48697 h 363974"/>
                  <a:gd name="connsiteX4" fmla="*/ 4679 w 1201729"/>
                  <a:gd name="connsiteY4" fmla="*/ 44601 h 363974"/>
                  <a:gd name="connsiteX5" fmla="*/ 578370 w 1201729"/>
                  <a:gd name="connsiteY5" fmla="*/ 24 h 363974"/>
                  <a:gd name="connsiteX6" fmla="*/ 580847 w 1201729"/>
                  <a:gd name="connsiteY6" fmla="*/ 501 h 363974"/>
                  <a:gd name="connsiteX7" fmla="*/ 1198734 w 1201729"/>
                  <a:gd name="connsiteY7" fmla="*/ 279869 h 363974"/>
                  <a:gd name="connsiteX8" fmla="*/ 1201686 w 1201729"/>
                  <a:gd name="connsiteY8" fmla="*/ 285298 h 363974"/>
                  <a:gd name="connsiteX9" fmla="*/ 1197305 w 1201729"/>
                  <a:gd name="connsiteY9" fmla="*/ 289584 h 363974"/>
                  <a:gd name="connsiteX10" fmla="*/ 617899 w 1201729"/>
                  <a:gd name="connsiteY10" fmla="*/ 363975 h 363974"/>
                  <a:gd name="connsiteX11" fmla="*/ 617137 w 1201729"/>
                  <a:gd name="connsiteY11" fmla="*/ 363975 h 363974"/>
                  <a:gd name="connsiteX12" fmla="*/ 23634 w 1201729"/>
                  <a:gd name="connsiteY12" fmla="*/ 53364 h 363974"/>
                  <a:gd name="connsiteX13" fmla="*/ 618089 w 1201729"/>
                  <a:gd name="connsiteY13" fmla="*/ 353592 h 363974"/>
                  <a:gd name="connsiteX14" fmla="*/ 1178160 w 1201729"/>
                  <a:gd name="connsiteY14" fmla="*/ 281679 h 363974"/>
                  <a:gd name="connsiteX15" fmla="*/ 577894 w 1201729"/>
                  <a:gd name="connsiteY15" fmla="*/ 10216 h 363974"/>
                  <a:gd name="connsiteX16" fmla="*/ 23634 w 1201729"/>
                  <a:gd name="connsiteY16" fmla="*/ 53364 h 363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1729" h="363974">
                    <a:moveTo>
                      <a:pt x="617137" y="363975"/>
                    </a:moveTo>
                    <a:cubicBezTo>
                      <a:pt x="616375" y="363975"/>
                      <a:pt x="615518" y="363784"/>
                      <a:pt x="614851" y="363403"/>
                    </a:cubicBezTo>
                    <a:lnTo>
                      <a:pt x="2775" y="54222"/>
                    </a:lnTo>
                    <a:cubicBezTo>
                      <a:pt x="774" y="53174"/>
                      <a:pt x="-369" y="50888"/>
                      <a:pt x="108" y="48697"/>
                    </a:cubicBezTo>
                    <a:cubicBezTo>
                      <a:pt x="584" y="46411"/>
                      <a:pt x="2394" y="44792"/>
                      <a:pt x="4679" y="44601"/>
                    </a:cubicBezTo>
                    <a:lnTo>
                      <a:pt x="578370" y="24"/>
                    </a:lnTo>
                    <a:cubicBezTo>
                      <a:pt x="579323" y="-71"/>
                      <a:pt x="580085" y="120"/>
                      <a:pt x="580847" y="501"/>
                    </a:cubicBezTo>
                    <a:lnTo>
                      <a:pt x="1198734" y="279869"/>
                    </a:lnTo>
                    <a:cubicBezTo>
                      <a:pt x="1200829" y="280821"/>
                      <a:pt x="1201972" y="283012"/>
                      <a:pt x="1201686" y="285298"/>
                    </a:cubicBezTo>
                    <a:cubicBezTo>
                      <a:pt x="1201305" y="287584"/>
                      <a:pt x="1199591" y="289299"/>
                      <a:pt x="1197305" y="289584"/>
                    </a:cubicBezTo>
                    <a:lnTo>
                      <a:pt x="617899" y="363975"/>
                    </a:lnTo>
                    <a:cubicBezTo>
                      <a:pt x="617613" y="363975"/>
                      <a:pt x="617328" y="363975"/>
                      <a:pt x="617137" y="363975"/>
                    </a:cubicBezTo>
                    <a:close/>
                    <a:moveTo>
                      <a:pt x="23634" y="53364"/>
                    </a:moveTo>
                    <a:lnTo>
                      <a:pt x="618089" y="353592"/>
                    </a:lnTo>
                    <a:lnTo>
                      <a:pt x="1178160" y="281679"/>
                    </a:lnTo>
                    <a:lnTo>
                      <a:pt x="577894" y="10216"/>
                    </a:lnTo>
                    <a:lnTo>
                      <a:pt x="23634" y="533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2585423C-B248-4A4A-8A3E-BD4C0350694F}"/>
                  </a:ext>
                </a:extLst>
              </p:cNvPr>
              <p:cNvSpPr/>
              <p:nvPr/>
            </p:nvSpPr>
            <p:spPr>
              <a:xfrm>
                <a:off x="7557332" y="3459681"/>
                <a:ext cx="111808" cy="46744"/>
              </a:xfrm>
              <a:custGeom>
                <a:avLst/>
                <a:gdLst>
                  <a:gd name="connsiteX0" fmla="*/ 111626 w 111808"/>
                  <a:gd name="connsiteY0" fmla="*/ 36184 h 46744"/>
                  <a:gd name="connsiteX1" fmla="*/ 51428 w 111808"/>
                  <a:gd name="connsiteY1" fmla="*/ 42946 h 46744"/>
                  <a:gd name="connsiteX2" fmla="*/ 183 w 111808"/>
                  <a:gd name="connsiteY2" fmla="*/ 10561 h 46744"/>
                  <a:gd name="connsiteX3" fmla="*/ 60381 w 111808"/>
                  <a:gd name="connsiteY3" fmla="*/ 3799 h 46744"/>
                  <a:gd name="connsiteX4" fmla="*/ 111626 w 111808"/>
                  <a:gd name="connsiteY4" fmla="*/ 36184 h 46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8" h="46744">
                    <a:moveTo>
                      <a:pt x="111626" y="36184"/>
                    </a:moveTo>
                    <a:cubicBezTo>
                      <a:pt x="109149" y="46947"/>
                      <a:pt x="82193" y="49995"/>
                      <a:pt x="51428" y="42946"/>
                    </a:cubicBezTo>
                    <a:cubicBezTo>
                      <a:pt x="20662" y="35898"/>
                      <a:pt x="-2294" y="21420"/>
                      <a:pt x="183" y="10561"/>
                    </a:cubicBezTo>
                    <a:cubicBezTo>
                      <a:pt x="2660" y="-202"/>
                      <a:pt x="29615" y="-3250"/>
                      <a:pt x="60381" y="3799"/>
                    </a:cubicBezTo>
                    <a:cubicBezTo>
                      <a:pt x="91147" y="10942"/>
                      <a:pt x="114102" y="25420"/>
                      <a:pt x="111626" y="361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BE7E2644-F6C5-4EF8-966D-0466934BBAB0}"/>
                  </a:ext>
                </a:extLst>
              </p:cNvPr>
              <p:cNvSpPr/>
              <p:nvPr/>
            </p:nvSpPr>
            <p:spPr>
              <a:xfrm>
                <a:off x="7198383" y="3463753"/>
                <a:ext cx="712028" cy="393299"/>
              </a:xfrm>
              <a:custGeom>
                <a:avLst/>
                <a:gdLst>
                  <a:gd name="connsiteX0" fmla="*/ 564301 w 712028"/>
                  <a:gd name="connsiteY0" fmla="*/ 393300 h 393299"/>
                  <a:gd name="connsiteX1" fmla="*/ 326461 w 712028"/>
                  <a:gd name="connsiteY1" fmla="*/ 363201 h 393299"/>
                  <a:gd name="connsiteX2" fmla="*/ 307221 w 712028"/>
                  <a:gd name="connsiteY2" fmla="*/ 358819 h 393299"/>
                  <a:gd name="connsiteX3" fmla="*/ 39 w 712028"/>
                  <a:gd name="connsiteY3" fmla="*/ 218611 h 393299"/>
                  <a:gd name="connsiteX4" fmla="*/ 135 w 712028"/>
                  <a:gd name="connsiteY4" fmla="*/ 216897 h 393299"/>
                  <a:gd name="connsiteX5" fmla="*/ 48998 w 712028"/>
                  <a:gd name="connsiteY5" fmla="*/ 3918 h 393299"/>
                  <a:gd name="connsiteX6" fmla="*/ 51760 w 712028"/>
                  <a:gd name="connsiteY6" fmla="*/ 489 h 393299"/>
                  <a:gd name="connsiteX7" fmla="*/ 56237 w 712028"/>
                  <a:gd name="connsiteY7" fmla="*/ 584 h 393299"/>
                  <a:gd name="connsiteX8" fmla="*/ 433618 w 712028"/>
                  <a:gd name="connsiteY8" fmla="*/ 191179 h 393299"/>
                  <a:gd name="connsiteX9" fmla="*/ 706318 w 712028"/>
                  <a:gd name="connsiteY9" fmla="*/ 156127 h 393299"/>
                  <a:gd name="connsiteX10" fmla="*/ 710700 w 712028"/>
                  <a:gd name="connsiteY10" fmla="*/ 157747 h 393299"/>
                  <a:gd name="connsiteX11" fmla="*/ 711938 w 712028"/>
                  <a:gd name="connsiteY11" fmla="*/ 162318 h 393299"/>
                  <a:gd name="connsiteX12" fmla="*/ 664503 w 712028"/>
                  <a:gd name="connsiteY12" fmla="*/ 369392 h 393299"/>
                  <a:gd name="connsiteX13" fmla="*/ 663837 w 712028"/>
                  <a:gd name="connsiteY13" fmla="*/ 370916 h 393299"/>
                  <a:gd name="connsiteX14" fmla="*/ 564301 w 712028"/>
                  <a:gd name="connsiteY14" fmla="*/ 393300 h 393299"/>
                  <a:gd name="connsiteX15" fmla="*/ 10327 w 712028"/>
                  <a:gd name="connsiteY15" fmla="*/ 218040 h 393299"/>
                  <a:gd name="connsiteX16" fmla="*/ 309602 w 712028"/>
                  <a:gd name="connsiteY16" fmla="*/ 348818 h 393299"/>
                  <a:gd name="connsiteX17" fmla="*/ 328557 w 712028"/>
                  <a:gd name="connsiteY17" fmla="*/ 353200 h 393299"/>
                  <a:gd name="connsiteX18" fmla="*/ 564205 w 712028"/>
                  <a:gd name="connsiteY18" fmla="*/ 383108 h 393299"/>
                  <a:gd name="connsiteX19" fmla="*/ 654788 w 712028"/>
                  <a:gd name="connsiteY19" fmla="*/ 365868 h 393299"/>
                  <a:gd name="connsiteX20" fmla="*/ 700413 w 712028"/>
                  <a:gd name="connsiteY20" fmla="*/ 167081 h 393299"/>
                  <a:gd name="connsiteX21" fmla="*/ 433332 w 712028"/>
                  <a:gd name="connsiteY21" fmla="*/ 201371 h 393299"/>
                  <a:gd name="connsiteX22" fmla="*/ 430379 w 712028"/>
                  <a:gd name="connsiteY22" fmla="*/ 200895 h 393299"/>
                  <a:gd name="connsiteX23" fmla="*/ 57475 w 712028"/>
                  <a:gd name="connsiteY23" fmla="*/ 12490 h 393299"/>
                  <a:gd name="connsiteX24" fmla="*/ 10327 w 712028"/>
                  <a:gd name="connsiteY24" fmla="*/ 218040 h 39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12028" h="393299">
                    <a:moveTo>
                      <a:pt x="564301" y="393300"/>
                    </a:moveTo>
                    <a:cubicBezTo>
                      <a:pt x="504769" y="393300"/>
                      <a:pt x="424759" y="383203"/>
                      <a:pt x="326461" y="363201"/>
                    </a:cubicBezTo>
                    <a:lnTo>
                      <a:pt x="307221" y="358819"/>
                    </a:lnTo>
                    <a:cubicBezTo>
                      <a:pt x="15279" y="284143"/>
                      <a:pt x="802" y="225088"/>
                      <a:pt x="39" y="218611"/>
                    </a:cubicBezTo>
                    <a:cubicBezTo>
                      <a:pt x="-56" y="218040"/>
                      <a:pt x="39" y="217468"/>
                      <a:pt x="135" y="216897"/>
                    </a:cubicBezTo>
                    <a:lnTo>
                      <a:pt x="48998" y="3918"/>
                    </a:lnTo>
                    <a:cubicBezTo>
                      <a:pt x="49379" y="2394"/>
                      <a:pt x="50427" y="1156"/>
                      <a:pt x="51760" y="489"/>
                    </a:cubicBezTo>
                    <a:cubicBezTo>
                      <a:pt x="53189" y="-178"/>
                      <a:pt x="54808" y="-178"/>
                      <a:pt x="56237" y="584"/>
                    </a:cubicBezTo>
                    <a:lnTo>
                      <a:pt x="433618" y="191179"/>
                    </a:lnTo>
                    <a:lnTo>
                      <a:pt x="706318" y="156127"/>
                    </a:lnTo>
                    <a:cubicBezTo>
                      <a:pt x="707937" y="155937"/>
                      <a:pt x="709652" y="156508"/>
                      <a:pt x="710700" y="157747"/>
                    </a:cubicBezTo>
                    <a:cubicBezTo>
                      <a:pt x="711843" y="158985"/>
                      <a:pt x="712224" y="160699"/>
                      <a:pt x="711938" y="162318"/>
                    </a:cubicBezTo>
                    <a:lnTo>
                      <a:pt x="664503" y="369392"/>
                    </a:lnTo>
                    <a:cubicBezTo>
                      <a:pt x="664408" y="369963"/>
                      <a:pt x="664122" y="370440"/>
                      <a:pt x="663837" y="370916"/>
                    </a:cubicBezTo>
                    <a:cubicBezTo>
                      <a:pt x="662408" y="373297"/>
                      <a:pt x="647454" y="393300"/>
                      <a:pt x="564301" y="393300"/>
                    </a:cubicBezTo>
                    <a:close/>
                    <a:moveTo>
                      <a:pt x="10327" y="218040"/>
                    </a:moveTo>
                    <a:cubicBezTo>
                      <a:pt x="12517" y="224040"/>
                      <a:pt x="39282" y="279667"/>
                      <a:pt x="309602" y="348818"/>
                    </a:cubicBezTo>
                    <a:lnTo>
                      <a:pt x="328557" y="353200"/>
                    </a:lnTo>
                    <a:cubicBezTo>
                      <a:pt x="425997" y="373011"/>
                      <a:pt x="505341" y="383108"/>
                      <a:pt x="564205" y="383108"/>
                    </a:cubicBezTo>
                    <a:cubicBezTo>
                      <a:pt x="633643" y="383108"/>
                      <a:pt x="651835" y="368820"/>
                      <a:pt x="654788" y="365868"/>
                    </a:cubicBezTo>
                    <a:lnTo>
                      <a:pt x="700413" y="167081"/>
                    </a:lnTo>
                    <a:lnTo>
                      <a:pt x="433332" y="201371"/>
                    </a:lnTo>
                    <a:cubicBezTo>
                      <a:pt x="432379" y="201466"/>
                      <a:pt x="431331" y="201276"/>
                      <a:pt x="430379" y="200895"/>
                    </a:cubicBezTo>
                    <a:lnTo>
                      <a:pt x="57475" y="12490"/>
                    </a:lnTo>
                    <a:lnTo>
                      <a:pt x="10327" y="2180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D80800FA-8B1C-4120-A5BA-AE789700DE9E}"/>
                  </a:ext>
                </a:extLst>
              </p:cNvPr>
              <p:cNvSpPr/>
              <p:nvPr/>
            </p:nvSpPr>
            <p:spPr>
              <a:xfrm>
                <a:off x="7663851" y="3490759"/>
                <a:ext cx="353370" cy="247707"/>
              </a:xfrm>
              <a:custGeom>
                <a:avLst/>
                <a:gdLst>
                  <a:gd name="connsiteX0" fmla="*/ 320193 w 353370"/>
                  <a:gd name="connsiteY0" fmla="*/ 247708 h 247707"/>
                  <a:gd name="connsiteX1" fmla="*/ 319050 w 353370"/>
                  <a:gd name="connsiteY1" fmla="*/ 247613 h 247707"/>
                  <a:gd name="connsiteX2" fmla="*/ 315240 w 353370"/>
                  <a:gd name="connsiteY2" fmla="*/ 241517 h 247707"/>
                  <a:gd name="connsiteX3" fmla="*/ 342291 w 353370"/>
                  <a:gd name="connsiteY3" fmla="*/ 123788 h 247707"/>
                  <a:gd name="connsiteX4" fmla="*/ 3487 w 353370"/>
                  <a:gd name="connsiteY4" fmla="*/ 9964 h 247707"/>
                  <a:gd name="connsiteX5" fmla="*/ 248 w 353370"/>
                  <a:gd name="connsiteY5" fmla="*/ 3487 h 247707"/>
                  <a:gd name="connsiteX6" fmla="*/ 6725 w 353370"/>
                  <a:gd name="connsiteY6" fmla="*/ 248 h 247707"/>
                  <a:gd name="connsiteX7" fmla="*/ 349911 w 353370"/>
                  <a:gd name="connsiteY7" fmla="*/ 115501 h 247707"/>
                  <a:gd name="connsiteX8" fmla="*/ 353245 w 353370"/>
                  <a:gd name="connsiteY8" fmla="*/ 121502 h 247707"/>
                  <a:gd name="connsiteX9" fmla="*/ 325146 w 353370"/>
                  <a:gd name="connsiteY9" fmla="*/ 243708 h 247707"/>
                  <a:gd name="connsiteX10" fmla="*/ 320193 w 353370"/>
                  <a:gd name="connsiteY10" fmla="*/ 247708 h 24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3370" h="247707">
                    <a:moveTo>
                      <a:pt x="320193" y="247708"/>
                    </a:moveTo>
                    <a:cubicBezTo>
                      <a:pt x="319812" y="247708"/>
                      <a:pt x="319431" y="247708"/>
                      <a:pt x="319050" y="247613"/>
                    </a:cubicBezTo>
                    <a:cubicBezTo>
                      <a:pt x="316288" y="246946"/>
                      <a:pt x="314574" y="244279"/>
                      <a:pt x="315240" y="241517"/>
                    </a:cubicBezTo>
                    <a:lnTo>
                      <a:pt x="342291" y="123788"/>
                    </a:lnTo>
                    <a:lnTo>
                      <a:pt x="3487" y="9964"/>
                    </a:lnTo>
                    <a:cubicBezTo>
                      <a:pt x="820" y="9107"/>
                      <a:pt x="-609" y="6154"/>
                      <a:pt x="248" y="3487"/>
                    </a:cubicBezTo>
                    <a:cubicBezTo>
                      <a:pt x="1201" y="820"/>
                      <a:pt x="4058" y="-609"/>
                      <a:pt x="6725" y="248"/>
                    </a:cubicBezTo>
                    <a:lnTo>
                      <a:pt x="349911" y="115501"/>
                    </a:lnTo>
                    <a:cubicBezTo>
                      <a:pt x="352388" y="116358"/>
                      <a:pt x="353816" y="118930"/>
                      <a:pt x="353245" y="121502"/>
                    </a:cubicBezTo>
                    <a:lnTo>
                      <a:pt x="325146" y="243708"/>
                    </a:lnTo>
                    <a:cubicBezTo>
                      <a:pt x="324575" y="246184"/>
                      <a:pt x="322479" y="247708"/>
                      <a:pt x="320193" y="2477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84DBEA38-AFC8-4290-9089-A990D5F0DCB3}"/>
                  </a:ext>
                </a:extLst>
              </p:cNvPr>
              <p:cNvSpPr/>
              <p:nvPr/>
            </p:nvSpPr>
            <p:spPr>
              <a:xfrm>
                <a:off x="7957989" y="3716984"/>
                <a:ext cx="41827" cy="67921"/>
              </a:xfrm>
              <a:custGeom>
                <a:avLst/>
                <a:gdLst>
                  <a:gd name="connsiteX0" fmla="*/ 28627 w 41827"/>
                  <a:gd name="connsiteY0" fmla="*/ 433 h 67921"/>
                  <a:gd name="connsiteX1" fmla="*/ 8243 w 41827"/>
                  <a:gd name="connsiteY1" fmla="*/ 13196 h 67921"/>
                  <a:gd name="connsiteX2" fmla="*/ 433 w 41827"/>
                  <a:gd name="connsiteY2" fmla="*/ 47105 h 67921"/>
                  <a:gd name="connsiteX3" fmla="*/ 13196 w 41827"/>
                  <a:gd name="connsiteY3" fmla="*/ 67489 h 67921"/>
                  <a:gd name="connsiteX4" fmla="*/ 33580 w 41827"/>
                  <a:gd name="connsiteY4" fmla="*/ 54725 h 67921"/>
                  <a:gd name="connsiteX5" fmla="*/ 41390 w 41827"/>
                  <a:gd name="connsiteY5" fmla="*/ 20817 h 67921"/>
                  <a:gd name="connsiteX6" fmla="*/ 28627 w 41827"/>
                  <a:gd name="connsiteY6" fmla="*/ 433 h 67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827" h="67921">
                    <a:moveTo>
                      <a:pt x="28627" y="433"/>
                    </a:moveTo>
                    <a:cubicBezTo>
                      <a:pt x="19483" y="-1663"/>
                      <a:pt x="10339" y="4052"/>
                      <a:pt x="8243" y="13196"/>
                    </a:cubicBezTo>
                    <a:lnTo>
                      <a:pt x="433" y="47105"/>
                    </a:lnTo>
                    <a:cubicBezTo>
                      <a:pt x="-1663" y="56250"/>
                      <a:pt x="4052" y="65393"/>
                      <a:pt x="13196" y="67489"/>
                    </a:cubicBezTo>
                    <a:cubicBezTo>
                      <a:pt x="22340" y="69584"/>
                      <a:pt x="31484" y="63869"/>
                      <a:pt x="33580" y="54725"/>
                    </a:cubicBezTo>
                    <a:lnTo>
                      <a:pt x="41390" y="20817"/>
                    </a:lnTo>
                    <a:cubicBezTo>
                      <a:pt x="43486" y="11672"/>
                      <a:pt x="37866" y="2528"/>
                      <a:pt x="28627" y="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" name="Graphic 1">
              <a:extLst>
                <a:ext uri="{FF2B5EF4-FFF2-40B4-BE49-F238E27FC236}">
                  <a16:creationId xmlns:a16="http://schemas.microsoft.com/office/drawing/2014/main" id="{3A109828-3763-4812-A04C-9D0872C59E13}"/>
                </a:ext>
              </a:extLst>
            </p:cNvPr>
            <p:cNvGrpSpPr/>
            <p:nvPr userDrawn="1"/>
          </p:nvGrpSpPr>
          <p:grpSpPr>
            <a:xfrm>
              <a:off x="6030065" y="4128790"/>
              <a:ext cx="960909" cy="1088135"/>
              <a:chOff x="6840164" y="3831240"/>
              <a:chExt cx="960909" cy="1088135"/>
            </a:xfrm>
            <a:grpFill/>
          </p:grpSpPr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94AC4F7F-0EA3-4645-B9E5-566DD5E33857}"/>
                  </a:ext>
                </a:extLst>
              </p:cNvPr>
              <p:cNvSpPr/>
              <p:nvPr/>
            </p:nvSpPr>
            <p:spPr>
              <a:xfrm>
                <a:off x="6840164" y="3831240"/>
                <a:ext cx="960909" cy="1088135"/>
              </a:xfrm>
              <a:custGeom>
                <a:avLst/>
                <a:gdLst>
                  <a:gd name="connsiteX0" fmla="*/ 608861 w 960909"/>
                  <a:gd name="connsiteY0" fmla="*/ 1088136 h 1088135"/>
                  <a:gd name="connsiteX1" fmla="*/ 608861 w 960909"/>
                  <a:gd name="connsiteY1" fmla="*/ 1088136 h 1088135"/>
                  <a:gd name="connsiteX2" fmla="*/ 593812 w 960909"/>
                  <a:gd name="connsiteY2" fmla="*/ 1085183 h 1088135"/>
                  <a:gd name="connsiteX3" fmla="*/ 25741 w 960909"/>
                  <a:gd name="connsiteY3" fmla="*/ 858679 h 1088135"/>
                  <a:gd name="connsiteX4" fmla="*/ 2881 w 960909"/>
                  <a:gd name="connsiteY4" fmla="*/ 805529 h 1088135"/>
                  <a:gd name="connsiteX5" fmla="*/ 313872 w 960909"/>
                  <a:gd name="connsiteY5" fmla="*/ 25717 h 1088135"/>
                  <a:gd name="connsiteX6" fmla="*/ 351972 w 960909"/>
                  <a:gd name="connsiteY6" fmla="*/ 0 h 1088135"/>
                  <a:gd name="connsiteX7" fmla="*/ 367022 w 960909"/>
                  <a:gd name="connsiteY7" fmla="*/ 2953 h 1088135"/>
                  <a:gd name="connsiteX8" fmla="*/ 935188 w 960909"/>
                  <a:gd name="connsiteY8" fmla="*/ 229457 h 1088135"/>
                  <a:gd name="connsiteX9" fmla="*/ 957572 w 960909"/>
                  <a:gd name="connsiteY9" fmla="*/ 251365 h 1088135"/>
                  <a:gd name="connsiteX10" fmla="*/ 957953 w 960909"/>
                  <a:gd name="connsiteY10" fmla="*/ 282702 h 1088135"/>
                  <a:gd name="connsiteX11" fmla="*/ 646961 w 960909"/>
                  <a:gd name="connsiteY11" fmla="*/ 1062514 h 1088135"/>
                  <a:gd name="connsiteX12" fmla="*/ 608861 w 960909"/>
                  <a:gd name="connsiteY12" fmla="*/ 1088136 h 1088135"/>
                  <a:gd name="connsiteX13" fmla="*/ 351877 w 960909"/>
                  <a:gd name="connsiteY13" fmla="*/ 10192 h 1088135"/>
                  <a:gd name="connsiteX14" fmla="*/ 323207 w 960909"/>
                  <a:gd name="connsiteY14" fmla="*/ 29527 h 1088135"/>
                  <a:gd name="connsiteX15" fmla="*/ 12215 w 960909"/>
                  <a:gd name="connsiteY15" fmla="*/ 809339 h 1088135"/>
                  <a:gd name="connsiteX16" fmla="*/ 29360 w 960909"/>
                  <a:gd name="connsiteY16" fmla="*/ 849249 h 1088135"/>
                  <a:gd name="connsiteX17" fmla="*/ 597432 w 960909"/>
                  <a:gd name="connsiteY17" fmla="*/ 1075754 h 1088135"/>
                  <a:gd name="connsiteX18" fmla="*/ 608766 w 960909"/>
                  <a:gd name="connsiteY18" fmla="*/ 1077944 h 1088135"/>
                  <a:gd name="connsiteX19" fmla="*/ 608766 w 960909"/>
                  <a:gd name="connsiteY19" fmla="*/ 1077944 h 1088135"/>
                  <a:gd name="connsiteX20" fmla="*/ 637341 w 960909"/>
                  <a:gd name="connsiteY20" fmla="*/ 1058608 h 1088135"/>
                  <a:gd name="connsiteX21" fmla="*/ 948332 w 960909"/>
                  <a:gd name="connsiteY21" fmla="*/ 278797 h 1088135"/>
                  <a:gd name="connsiteX22" fmla="*/ 948047 w 960909"/>
                  <a:gd name="connsiteY22" fmla="*/ 255270 h 1088135"/>
                  <a:gd name="connsiteX23" fmla="*/ 931283 w 960909"/>
                  <a:gd name="connsiteY23" fmla="*/ 238792 h 1088135"/>
                  <a:gd name="connsiteX24" fmla="*/ 363212 w 960909"/>
                  <a:gd name="connsiteY24" fmla="*/ 12287 h 1088135"/>
                  <a:gd name="connsiteX25" fmla="*/ 351877 w 960909"/>
                  <a:gd name="connsiteY25" fmla="*/ 10192 h 108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60909" h="1088135">
                    <a:moveTo>
                      <a:pt x="608861" y="1088136"/>
                    </a:moveTo>
                    <a:cubicBezTo>
                      <a:pt x="608861" y="1088136"/>
                      <a:pt x="608861" y="1088136"/>
                      <a:pt x="608861" y="1088136"/>
                    </a:cubicBezTo>
                    <a:cubicBezTo>
                      <a:pt x="603718" y="1088136"/>
                      <a:pt x="598574" y="1087183"/>
                      <a:pt x="593812" y="1085183"/>
                    </a:cubicBezTo>
                    <a:lnTo>
                      <a:pt x="25741" y="858679"/>
                    </a:lnTo>
                    <a:cubicBezTo>
                      <a:pt x="4786" y="850297"/>
                      <a:pt x="-5406" y="826484"/>
                      <a:pt x="2881" y="805529"/>
                    </a:cubicBezTo>
                    <a:lnTo>
                      <a:pt x="313872" y="25717"/>
                    </a:lnTo>
                    <a:cubicBezTo>
                      <a:pt x="320064" y="10287"/>
                      <a:pt x="335303" y="0"/>
                      <a:pt x="351972" y="0"/>
                    </a:cubicBezTo>
                    <a:cubicBezTo>
                      <a:pt x="357116" y="0"/>
                      <a:pt x="362259" y="952"/>
                      <a:pt x="367022" y="2953"/>
                    </a:cubicBezTo>
                    <a:lnTo>
                      <a:pt x="935188" y="229457"/>
                    </a:lnTo>
                    <a:cubicBezTo>
                      <a:pt x="945284" y="233458"/>
                      <a:pt x="953285" y="241268"/>
                      <a:pt x="957572" y="251365"/>
                    </a:cubicBezTo>
                    <a:cubicBezTo>
                      <a:pt x="961858" y="261461"/>
                      <a:pt x="962049" y="272510"/>
                      <a:pt x="957953" y="282702"/>
                    </a:cubicBezTo>
                    <a:lnTo>
                      <a:pt x="646961" y="1062514"/>
                    </a:lnTo>
                    <a:cubicBezTo>
                      <a:pt x="640675" y="1078039"/>
                      <a:pt x="625721" y="1088136"/>
                      <a:pt x="608861" y="1088136"/>
                    </a:cubicBezTo>
                    <a:close/>
                    <a:moveTo>
                      <a:pt x="351877" y="10192"/>
                    </a:moveTo>
                    <a:cubicBezTo>
                      <a:pt x="339399" y="10192"/>
                      <a:pt x="327874" y="18002"/>
                      <a:pt x="323207" y="29527"/>
                    </a:cubicBezTo>
                    <a:lnTo>
                      <a:pt x="12215" y="809339"/>
                    </a:lnTo>
                    <a:cubicBezTo>
                      <a:pt x="5929" y="825055"/>
                      <a:pt x="13644" y="842963"/>
                      <a:pt x="29360" y="849249"/>
                    </a:cubicBezTo>
                    <a:lnTo>
                      <a:pt x="597432" y="1075754"/>
                    </a:lnTo>
                    <a:cubicBezTo>
                      <a:pt x="601051" y="1077182"/>
                      <a:pt x="604861" y="1077944"/>
                      <a:pt x="608766" y="1077944"/>
                    </a:cubicBezTo>
                    <a:lnTo>
                      <a:pt x="608766" y="1077944"/>
                    </a:lnTo>
                    <a:cubicBezTo>
                      <a:pt x="621244" y="1077944"/>
                      <a:pt x="632769" y="1070229"/>
                      <a:pt x="637341" y="1058608"/>
                    </a:cubicBezTo>
                    <a:lnTo>
                      <a:pt x="948332" y="278797"/>
                    </a:lnTo>
                    <a:cubicBezTo>
                      <a:pt x="951381" y="271177"/>
                      <a:pt x="951285" y="262890"/>
                      <a:pt x="948047" y="255270"/>
                    </a:cubicBezTo>
                    <a:cubicBezTo>
                      <a:pt x="944808" y="247745"/>
                      <a:pt x="938807" y="241840"/>
                      <a:pt x="931283" y="238792"/>
                    </a:cubicBezTo>
                    <a:lnTo>
                      <a:pt x="363212" y="12287"/>
                    </a:lnTo>
                    <a:cubicBezTo>
                      <a:pt x="359592" y="10954"/>
                      <a:pt x="355782" y="10192"/>
                      <a:pt x="351877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2894C1B1-55BE-4887-85B8-F625A472D6F6}"/>
                  </a:ext>
                </a:extLst>
              </p:cNvPr>
              <p:cNvSpPr/>
              <p:nvPr/>
            </p:nvSpPr>
            <p:spPr>
              <a:xfrm>
                <a:off x="7127152" y="3896486"/>
                <a:ext cx="609545" cy="388239"/>
              </a:xfrm>
              <a:custGeom>
                <a:avLst/>
                <a:gdLst>
                  <a:gd name="connsiteX0" fmla="*/ 523136 w 609545"/>
                  <a:gd name="connsiteY0" fmla="*/ 388239 h 388239"/>
                  <a:gd name="connsiteX1" fmla="*/ 523136 w 609545"/>
                  <a:gd name="connsiteY1" fmla="*/ 388239 h 388239"/>
                  <a:gd name="connsiteX2" fmla="*/ 508087 w 609545"/>
                  <a:gd name="connsiteY2" fmla="*/ 385286 h 388239"/>
                  <a:gd name="connsiteX3" fmla="*/ 25741 w 609545"/>
                  <a:gd name="connsiteY3" fmla="*/ 192500 h 388239"/>
                  <a:gd name="connsiteX4" fmla="*/ 2881 w 609545"/>
                  <a:gd name="connsiteY4" fmla="*/ 139351 h 388239"/>
                  <a:gd name="connsiteX5" fmla="*/ 48315 w 609545"/>
                  <a:gd name="connsiteY5" fmla="*/ 25718 h 388239"/>
                  <a:gd name="connsiteX6" fmla="*/ 86415 w 609545"/>
                  <a:gd name="connsiteY6" fmla="*/ 0 h 388239"/>
                  <a:gd name="connsiteX7" fmla="*/ 101465 w 609545"/>
                  <a:gd name="connsiteY7" fmla="*/ 2953 h 388239"/>
                  <a:gd name="connsiteX8" fmla="*/ 583811 w 609545"/>
                  <a:gd name="connsiteY8" fmla="*/ 195739 h 388239"/>
                  <a:gd name="connsiteX9" fmla="*/ 606194 w 609545"/>
                  <a:gd name="connsiteY9" fmla="*/ 217646 h 388239"/>
                  <a:gd name="connsiteX10" fmla="*/ 606671 w 609545"/>
                  <a:gd name="connsiteY10" fmla="*/ 248984 h 388239"/>
                  <a:gd name="connsiteX11" fmla="*/ 561236 w 609545"/>
                  <a:gd name="connsiteY11" fmla="*/ 362617 h 388239"/>
                  <a:gd name="connsiteX12" fmla="*/ 523136 w 609545"/>
                  <a:gd name="connsiteY12" fmla="*/ 388239 h 388239"/>
                  <a:gd name="connsiteX13" fmla="*/ 86415 w 609545"/>
                  <a:gd name="connsiteY13" fmla="*/ 10192 h 388239"/>
                  <a:gd name="connsiteX14" fmla="*/ 57745 w 609545"/>
                  <a:gd name="connsiteY14" fmla="*/ 29528 h 388239"/>
                  <a:gd name="connsiteX15" fmla="*/ 12311 w 609545"/>
                  <a:gd name="connsiteY15" fmla="*/ 143161 h 388239"/>
                  <a:gd name="connsiteX16" fmla="*/ 29456 w 609545"/>
                  <a:gd name="connsiteY16" fmla="*/ 183071 h 388239"/>
                  <a:gd name="connsiteX17" fmla="*/ 511802 w 609545"/>
                  <a:gd name="connsiteY17" fmla="*/ 375857 h 388239"/>
                  <a:gd name="connsiteX18" fmla="*/ 523136 w 609545"/>
                  <a:gd name="connsiteY18" fmla="*/ 378047 h 388239"/>
                  <a:gd name="connsiteX19" fmla="*/ 523136 w 609545"/>
                  <a:gd name="connsiteY19" fmla="*/ 378047 h 388239"/>
                  <a:gd name="connsiteX20" fmla="*/ 551807 w 609545"/>
                  <a:gd name="connsiteY20" fmla="*/ 358712 h 388239"/>
                  <a:gd name="connsiteX21" fmla="*/ 597241 w 609545"/>
                  <a:gd name="connsiteY21" fmla="*/ 245078 h 388239"/>
                  <a:gd name="connsiteX22" fmla="*/ 596860 w 609545"/>
                  <a:gd name="connsiteY22" fmla="*/ 221552 h 388239"/>
                  <a:gd name="connsiteX23" fmla="*/ 580096 w 609545"/>
                  <a:gd name="connsiteY23" fmla="*/ 205073 h 388239"/>
                  <a:gd name="connsiteX24" fmla="*/ 97750 w 609545"/>
                  <a:gd name="connsiteY24" fmla="*/ 12287 h 388239"/>
                  <a:gd name="connsiteX25" fmla="*/ 86415 w 609545"/>
                  <a:gd name="connsiteY25" fmla="*/ 10192 h 388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09545" h="388239">
                    <a:moveTo>
                      <a:pt x="523136" y="388239"/>
                    </a:moveTo>
                    <a:lnTo>
                      <a:pt x="523136" y="388239"/>
                    </a:lnTo>
                    <a:cubicBezTo>
                      <a:pt x="517993" y="388239"/>
                      <a:pt x="512849" y="387287"/>
                      <a:pt x="508087" y="385286"/>
                    </a:cubicBezTo>
                    <a:lnTo>
                      <a:pt x="25741" y="192500"/>
                    </a:lnTo>
                    <a:cubicBezTo>
                      <a:pt x="4786" y="184118"/>
                      <a:pt x="-5406" y="160306"/>
                      <a:pt x="2881" y="139351"/>
                    </a:cubicBezTo>
                    <a:lnTo>
                      <a:pt x="48315" y="25718"/>
                    </a:lnTo>
                    <a:cubicBezTo>
                      <a:pt x="54506" y="10287"/>
                      <a:pt x="69746" y="0"/>
                      <a:pt x="86415" y="0"/>
                    </a:cubicBezTo>
                    <a:cubicBezTo>
                      <a:pt x="91559" y="0"/>
                      <a:pt x="96702" y="953"/>
                      <a:pt x="101465" y="2953"/>
                    </a:cubicBezTo>
                    <a:lnTo>
                      <a:pt x="583811" y="195739"/>
                    </a:lnTo>
                    <a:cubicBezTo>
                      <a:pt x="593907" y="199739"/>
                      <a:pt x="601908" y="207550"/>
                      <a:pt x="606194" y="217646"/>
                    </a:cubicBezTo>
                    <a:cubicBezTo>
                      <a:pt x="610481" y="227743"/>
                      <a:pt x="610671" y="238792"/>
                      <a:pt x="606671" y="248984"/>
                    </a:cubicBezTo>
                    <a:lnTo>
                      <a:pt x="561236" y="362617"/>
                    </a:lnTo>
                    <a:cubicBezTo>
                      <a:pt x="555045" y="377952"/>
                      <a:pt x="539805" y="388239"/>
                      <a:pt x="523136" y="388239"/>
                    </a:cubicBezTo>
                    <a:close/>
                    <a:moveTo>
                      <a:pt x="86415" y="10192"/>
                    </a:moveTo>
                    <a:cubicBezTo>
                      <a:pt x="73937" y="10192"/>
                      <a:pt x="62412" y="17907"/>
                      <a:pt x="57745" y="29528"/>
                    </a:cubicBezTo>
                    <a:lnTo>
                      <a:pt x="12311" y="143161"/>
                    </a:lnTo>
                    <a:cubicBezTo>
                      <a:pt x="6024" y="158877"/>
                      <a:pt x="13740" y="176784"/>
                      <a:pt x="29456" y="183071"/>
                    </a:cubicBezTo>
                    <a:lnTo>
                      <a:pt x="511802" y="375857"/>
                    </a:lnTo>
                    <a:cubicBezTo>
                      <a:pt x="515421" y="377285"/>
                      <a:pt x="519231" y="378047"/>
                      <a:pt x="523136" y="378047"/>
                    </a:cubicBezTo>
                    <a:lnTo>
                      <a:pt x="523136" y="378047"/>
                    </a:lnTo>
                    <a:cubicBezTo>
                      <a:pt x="535614" y="378047"/>
                      <a:pt x="547140" y="370332"/>
                      <a:pt x="551807" y="358712"/>
                    </a:cubicBezTo>
                    <a:lnTo>
                      <a:pt x="597241" y="245078"/>
                    </a:lnTo>
                    <a:cubicBezTo>
                      <a:pt x="600289" y="237458"/>
                      <a:pt x="600194" y="229172"/>
                      <a:pt x="596860" y="221552"/>
                    </a:cubicBezTo>
                    <a:cubicBezTo>
                      <a:pt x="593621" y="214027"/>
                      <a:pt x="587621" y="208121"/>
                      <a:pt x="580096" y="205073"/>
                    </a:cubicBezTo>
                    <a:lnTo>
                      <a:pt x="97750" y="12287"/>
                    </a:lnTo>
                    <a:cubicBezTo>
                      <a:pt x="94035" y="10954"/>
                      <a:pt x="90225" y="10192"/>
                      <a:pt x="86415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1B3AF9FD-83BE-4C0C-8E4B-337C9C131E32}"/>
                  </a:ext>
                </a:extLst>
              </p:cNvPr>
              <p:cNvSpPr/>
              <p:nvPr/>
            </p:nvSpPr>
            <p:spPr>
              <a:xfrm>
                <a:off x="7430642" y="4374451"/>
                <a:ext cx="105632" cy="105441"/>
              </a:xfrm>
              <a:custGeom>
                <a:avLst/>
                <a:gdLst>
                  <a:gd name="connsiteX0" fmla="*/ 9716 w 105632"/>
                  <a:gd name="connsiteY0" fmla="*/ 21526 h 105441"/>
                  <a:gd name="connsiteX1" fmla="*/ 45434 w 105632"/>
                  <a:gd name="connsiteY1" fmla="*/ 35814 h 105441"/>
                  <a:gd name="connsiteX2" fmla="*/ 59722 w 105632"/>
                  <a:gd name="connsiteY2" fmla="*/ 0 h 105441"/>
                  <a:gd name="connsiteX3" fmla="*/ 84011 w 105632"/>
                  <a:gd name="connsiteY3" fmla="*/ 9715 h 105441"/>
                  <a:gd name="connsiteX4" fmla="*/ 69723 w 105632"/>
                  <a:gd name="connsiteY4" fmla="*/ 45529 h 105441"/>
                  <a:gd name="connsiteX5" fmla="*/ 105632 w 105632"/>
                  <a:gd name="connsiteY5" fmla="*/ 59912 h 105441"/>
                  <a:gd name="connsiteX6" fmla="*/ 95917 w 105632"/>
                  <a:gd name="connsiteY6" fmla="*/ 84201 h 105441"/>
                  <a:gd name="connsiteX7" fmla="*/ 60008 w 105632"/>
                  <a:gd name="connsiteY7" fmla="*/ 69818 h 105441"/>
                  <a:gd name="connsiteX8" fmla="*/ 45720 w 105632"/>
                  <a:gd name="connsiteY8" fmla="*/ 105442 h 105441"/>
                  <a:gd name="connsiteX9" fmla="*/ 21431 w 105632"/>
                  <a:gd name="connsiteY9" fmla="*/ 95726 h 105441"/>
                  <a:gd name="connsiteX10" fmla="*/ 35719 w 105632"/>
                  <a:gd name="connsiteY10" fmla="*/ 60103 h 105441"/>
                  <a:gd name="connsiteX11" fmla="*/ 0 w 105632"/>
                  <a:gd name="connsiteY11" fmla="*/ 45815 h 105441"/>
                  <a:gd name="connsiteX12" fmla="*/ 9716 w 105632"/>
                  <a:gd name="connsiteY12" fmla="*/ 21526 h 105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632" h="105441">
                    <a:moveTo>
                      <a:pt x="9716" y="21526"/>
                    </a:moveTo>
                    <a:lnTo>
                      <a:pt x="45434" y="35814"/>
                    </a:lnTo>
                    <a:lnTo>
                      <a:pt x="59722" y="0"/>
                    </a:lnTo>
                    <a:lnTo>
                      <a:pt x="84011" y="9715"/>
                    </a:lnTo>
                    <a:lnTo>
                      <a:pt x="69723" y="45529"/>
                    </a:lnTo>
                    <a:lnTo>
                      <a:pt x="105632" y="59912"/>
                    </a:lnTo>
                    <a:lnTo>
                      <a:pt x="95917" y="84201"/>
                    </a:lnTo>
                    <a:lnTo>
                      <a:pt x="60008" y="69818"/>
                    </a:lnTo>
                    <a:lnTo>
                      <a:pt x="45720" y="105442"/>
                    </a:lnTo>
                    <a:lnTo>
                      <a:pt x="21431" y="95726"/>
                    </a:lnTo>
                    <a:lnTo>
                      <a:pt x="35719" y="60103"/>
                    </a:lnTo>
                    <a:lnTo>
                      <a:pt x="0" y="45815"/>
                    </a:lnTo>
                    <a:lnTo>
                      <a:pt x="9716" y="215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41AE0CA-9D79-4B25-8B7E-6ECCF9BC1F67}"/>
                  </a:ext>
                </a:extLst>
              </p:cNvPr>
              <p:cNvSpPr/>
              <p:nvPr/>
            </p:nvSpPr>
            <p:spPr>
              <a:xfrm>
                <a:off x="7002493" y="4518278"/>
                <a:ext cx="104965" cy="105251"/>
              </a:xfrm>
              <a:custGeom>
                <a:avLst/>
                <a:gdLst>
                  <a:gd name="connsiteX0" fmla="*/ 44101 w 104965"/>
                  <a:gd name="connsiteY0" fmla="*/ 0 h 105251"/>
                  <a:gd name="connsiteX1" fmla="*/ 59246 w 104965"/>
                  <a:gd name="connsiteY1" fmla="*/ 35338 h 105251"/>
                  <a:gd name="connsiteX2" fmla="*/ 94678 w 104965"/>
                  <a:gd name="connsiteY2" fmla="*/ 20098 h 105251"/>
                  <a:gd name="connsiteX3" fmla="*/ 104965 w 104965"/>
                  <a:gd name="connsiteY3" fmla="*/ 44101 h 105251"/>
                  <a:gd name="connsiteX4" fmla="*/ 69532 w 104965"/>
                  <a:gd name="connsiteY4" fmla="*/ 59341 h 105251"/>
                  <a:gd name="connsiteX5" fmla="*/ 84772 w 104965"/>
                  <a:gd name="connsiteY5" fmla="*/ 94964 h 105251"/>
                  <a:gd name="connsiteX6" fmla="*/ 60769 w 104965"/>
                  <a:gd name="connsiteY6" fmla="*/ 105251 h 105251"/>
                  <a:gd name="connsiteX7" fmla="*/ 45529 w 104965"/>
                  <a:gd name="connsiteY7" fmla="*/ 69628 h 105251"/>
                  <a:gd name="connsiteX8" fmla="*/ 10287 w 104965"/>
                  <a:gd name="connsiteY8" fmla="*/ 84773 h 105251"/>
                  <a:gd name="connsiteX9" fmla="*/ 0 w 104965"/>
                  <a:gd name="connsiteY9" fmla="*/ 60770 h 105251"/>
                  <a:gd name="connsiteX10" fmla="*/ 35242 w 104965"/>
                  <a:gd name="connsiteY10" fmla="*/ 45625 h 105251"/>
                  <a:gd name="connsiteX11" fmla="*/ 20098 w 104965"/>
                  <a:gd name="connsiteY11" fmla="*/ 10287 h 105251"/>
                  <a:gd name="connsiteX12" fmla="*/ 44101 w 104965"/>
                  <a:gd name="connsiteY12" fmla="*/ 0 h 105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4965" h="105251">
                    <a:moveTo>
                      <a:pt x="44101" y="0"/>
                    </a:moveTo>
                    <a:lnTo>
                      <a:pt x="59246" y="35338"/>
                    </a:lnTo>
                    <a:lnTo>
                      <a:pt x="94678" y="20098"/>
                    </a:lnTo>
                    <a:lnTo>
                      <a:pt x="104965" y="44101"/>
                    </a:lnTo>
                    <a:lnTo>
                      <a:pt x="69532" y="59341"/>
                    </a:lnTo>
                    <a:lnTo>
                      <a:pt x="84772" y="94964"/>
                    </a:lnTo>
                    <a:lnTo>
                      <a:pt x="60769" y="105251"/>
                    </a:lnTo>
                    <a:lnTo>
                      <a:pt x="45529" y="69628"/>
                    </a:lnTo>
                    <a:lnTo>
                      <a:pt x="10287" y="84773"/>
                    </a:lnTo>
                    <a:lnTo>
                      <a:pt x="0" y="60770"/>
                    </a:lnTo>
                    <a:lnTo>
                      <a:pt x="35242" y="45625"/>
                    </a:lnTo>
                    <a:lnTo>
                      <a:pt x="20098" y="10287"/>
                    </a:lnTo>
                    <a:lnTo>
                      <a:pt x="4410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CE488EB8-9AE0-47A2-A68B-5D1FC67AEC78}"/>
                  </a:ext>
                </a:extLst>
              </p:cNvPr>
              <p:cNvSpPr/>
              <p:nvPr/>
            </p:nvSpPr>
            <p:spPr>
              <a:xfrm>
                <a:off x="7105173" y="4259294"/>
                <a:ext cx="115728" cy="69627"/>
              </a:xfrm>
              <a:custGeom>
                <a:avLst/>
                <a:gdLst>
                  <a:gd name="connsiteX0" fmla="*/ 115729 w 115728"/>
                  <a:gd name="connsiteY0" fmla="*/ 41815 h 69627"/>
                  <a:gd name="connsiteX1" fmla="*/ 104584 w 115728"/>
                  <a:gd name="connsiteY1" fmla="*/ 69628 h 69627"/>
                  <a:gd name="connsiteX2" fmla="*/ 0 w 115728"/>
                  <a:gd name="connsiteY2" fmla="*/ 27813 h 69627"/>
                  <a:gd name="connsiteX3" fmla="*/ 11144 w 115728"/>
                  <a:gd name="connsiteY3" fmla="*/ 0 h 69627"/>
                  <a:gd name="connsiteX4" fmla="*/ 115729 w 115728"/>
                  <a:gd name="connsiteY4" fmla="*/ 41815 h 69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728" h="69627">
                    <a:moveTo>
                      <a:pt x="115729" y="41815"/>
                    </a:moveTo>
                    <a:lnTo>
                      <a:pt x="104584" y="69628"/>
                    </a:lnTo>
                    <a:lnTo>
                      <a:pt x="0" y="27813"/>
                    </a:lnTo>
                    <a:lnTo>
                      <a:pt x="11144" y="0"/>
                    </a:lnTo>
                    <a:lnTo>
                      <a:pt x="115729" y="418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E5FFC43-1894-4EC2-A84A-9590BCB76F1A}"/>
                  </a:ext>
                </a:extLst>
              </p:cNvPr>
              <p:cNvSpPr/>
              <p:nvPr/>
            </p:nvSpPr>
            <p:spPr>
              <a:xfrm>
                <a:off x="7009136" y="4141946"/>
                <a:ext cx="310315" cy="310419"/>
              </a:xfrm>
              <a:custGeom>
                <a:avLst/>
                <a:gdLst>
                  <a:gd name="connsiteX0" fmla="*/ 204336 w 310315"/>
                  <a:gd name="connsiteY0" fmla="*/ 310420 h 310419"/>
                  <a:gd name="connsiteX1" fmla="*/ 204336 w 310315"/>
                  <a:gd name="connsiteY1" fmla="*/ 310420 h 310419"/>
                  <a:gd name="connsiteX2" fmla="*/ 189191 w 310315"/>
                  <a:gd name="connsiteY2" fmla="*/ 307467 h 310419"/>
                  <a:gd name="connsiteX3" fmla="*/ 25647 w 310315"/>
                  <a:gd name="connsiteY3" fmla="*/ 242125 h 310419"/>
                  <a:gd name="connsiteX4" fmla="*/ 2882 w 310315"/>
                  <a:gd name="connsiteY4" fmla="*/ 189166 h 310419"/>
                  <a:gd name="connsiteX5" fmla="*/ 68224 w 310315"/>
                  <a:gd name="connsiteY5" fmla="*/ 25622 h 310419"/>
                  <a:gd name="connsiteX6" fmla="*/ 106038 w 310315"/>
                  <a:gd name="connsiteY6" fmla="*/ 0 h 310419"/>
                  <a:gd name="connsiteX7" fmla="*/ 121183 w 310315"/>
                  <a:gd name="connsiteY7" fmla="*/ 2953 h 310419"/>
                  <a:gd name="connsiteX8" fmla="*/ 284727 w 310315"/>
                  <a:gd name="connsiteY8" fmla="*/ 68294 h 310419"/>
                  <a:gd name="connsiteX9" fmla="*/ 307015 w 310315"/>
                  <a:gd name="connsiteY9" fmla="*/ 90106 h 310419"/>
                  <a:gd name="connsiteX10" fmla="*/ 307397 w 310315"/>
                  <a:gd name="connsiteY10" fmla="*/ 121253 h 310419"/>
                  <a:gd name="connsiteX11" fmla="*/ 242055 w 310315"/>
                  <a:gd name="connsiteY11" fmla="*/ 284797 h 310419"/>
                  <a:gd name="connsiteX12" fmla="*/ 204336 w 310315"/>
                  <a:gd name="connsiteY12" fmla="*/ 310420 h 310419"/>
                  <a:gd name="connsiteX13" fmla="*/ 106133 w 310315"/>
                  <a:gd name="connsiteY13" fmla="*/ 10192 h 310419"/>
                  <a:gd name="connsiteX14" fmla="*/ 77749 w 310315"/>
                  <a:gd name="connsiteY14" fmla="*/ 29432 h 310419"/>
                  <a:gd name="connsiteX15" fmla="*/ 12407 w 310315"/>
                  <a:gd name="connsiteY15" fmla="*/ 192976 h 310419"/>
                  <a:gd name="connsiteX16" fmla="*/ 12693 w 310315"/>
                  <a:gd name="connsiteY16" fmla="*/ 216313 h 310419"/>
                  <a:gd name="connsiteX17" fmla="*/ 29457 w 310315"/>
                  <a:gd name="connsiteY17" fmla="*/ 232600 h 310419"/>
                  <a:gd name="connsiteX18" fmla="*/ 193001 w 310315"/>
                  <a:gd name="connsiteY18" fmla="*/ 297942 h 310419"/>
                  <a:gd name="connsiteX19" fmla="*/ 204336 w 310315"/>
                  <a:gd name="connsiteY19" fmla="*/ 300133 h 310419"/>
                  <a:gd name="connsiteX20" fmla="*/ 232720 w 310315"/>
                  <a:gd name="connsiteY20" fmla="*/ 280892 h 310419"/>
                  <a:gd name="connsiteX21" fmla="*/ 298062 w 310315"/>
                  <a:gd name="connsiteY21" fmla="*/ 117348 h 310419"/>
                  <a:gd name="connsiteX22" fmla="*/ 297776 w 310315"/>
                  <a:gd name="connsiteY22" fmla="*/ 94012 h 310419"/>
                  <a:gd name="connsiteX23" fmla="*/ 281012 w 310315"/>
                  <a:gd name="connsiteY23" fmla="*/ 77724 h 310419"/>
                  <a:gd name="connsiteX24" fmla="*/ 117468 w 310315"/>
                  <a:gd name="connsiteY24" fmla="*/ 12382 h 310419"/>
                  <a:gd name="connsiteX25" fmla="*/ 106133 w 310315"/>
                  <a:gd name="connsiteY25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0315" h="310419">
                    <a:moveTo>
                      <a:pt x="204336" y="310420"/>
                    </a:moveTo>
                    <a:lnTo>
                      <a:pt x="204336" y="310420"/>
                    </a:lnTo>
                    <a:cubicBezTo>
                      <a:pt x="199192" y="310420"/>
                      <a:pt x="194049" y="309467"/>
                      <a:pt x="189191" y="307467"/>
                    </a:cubicBezTo>
                    <a:lnTo>
                      <a:pt x="25647" y="242125"/>
                    </a:lnTo>
                    <a:cubicBezTo>
                      <a:pt x="4787" y="233744"/>
                      <a:pt x="-5405" y="210026"/>
                      <a:pt x="2882" y="189166"/>
                    </a:cubicBezTo>
                    <a:lnTo>
                      <a:pt x="68224" y="25622"/>
                    </a:lnTo>
                    <a:cubicBezTo>
                      <a:pt x="74415" y="10096"/>
                      <a:pt x="89274" y="0"/>
                      <a:pt x="106038" y="0"/>
                    </a:cubicBezTo>
                    <a:cubicBezTo>
                      <a:pt x="111181" y="0"/>
                      <a:pt x="116325" y="953"/>
                      <a:pt x="121183" y="2953"/>
                    </a:cubicBezTo>
                    <a:lnTo>
                      <a:pt x="284727" y="68294"/>
                    </a:lnTo>
                    <a:cubicBezTo>
                      <a:pt x="294823" y="72295"/>
                      <a:pt x="302729" y="80105"/>
                      <a:pt x="307015" y="90106"/>
                    </a:cubicBezTo>
                    <a:cubicBezTo>
                      <a:pt x="311302" y="100108"/>
                      <a:pt x="311397" y="111157"/>
                      <a:pt x="307397" y="121253"/>
                    </a:cubicBezTo>
                    <a:lnTo>
                      <a:pt x="242055" y="284797"/>
                    </a:lnTo>
                    <a:cubicBezTo>
                      <a:pt x="235959" y="300323"/>
                      <a:pt x="221100" y="310420"/>
                      <a:pt x="204336" y="310420"/>
                    </a:cubicBezTo>
                    <a:close/>
                    <a:moveTo>
                      <a:pt x="106133" y="10192"/>
                    </a:moveTo>
                    <a:cubicBezTo>
                      <a:pt x="93560" y="10192"/>
                      <a:pt x="82416" y="17716"/>
                      <a:pt x="77749" y="29432"/>
                    </a:cubicBezTo>
                    <a:lnTo>
                      <a:pt x="12407" y="192976"/>
                    </a:lnTo>
                    <a:cubicBezTo>
                      <a:pt x="9359" y="200596"/>
                      <a:pt x="9454" y="208883"/>
                      <a:pt x="12693" y="216313"/>
                    </a:cubicBezTo>
                    <a:cubicBezTo>
                      <a:pt x="15931" y="223838"/>
                      <a:pt x="21837" y="229648"/>
                      <a:pt x="29457" y="232600"/>
                    </a:cubicBezTo>
                    <a:lnTo>
                      <a:pt x="193001" y="297942"/>
                    </a:lnTo>
                    <a:cubicBezTo>
                      <a:pt x="196621" y="299371"/>
                      <a:pt x="200431" y="300133"/>
                      <a:pt x="204336" y="300133"/>
                    </a:cubicBezTo>
                    <a:cubicBezTo>
                      <a:pt x="216909" y="300133"/>
                      <a:pt x="228053" y="292608"/>
                      <a:pt x="232720" y="280892"/>
                    </a:cubicBezTo>
                    <a:lnTo>
                      <a:pt x="298062" y="117348"/>
                    </a:lnTo>
                    <a:cubicBezTo>
                      <a:pt x="301110" y="109728"/>
                      <a:pt x="301015" y="101441"/>
                      <a:pt x="297776" y="94012"/>
                    </a:cubicBezTo>
                    <a:cubicBezTo>
                      <a:pt x="294538" y="86487"/>
                      <a:pt x="288632" y="80677"/>
                      <a:pt x="281012" y="77724"/>
                    </a:cubicBezTo>
                    <a:lnTo>
                      <a:pt x="117468" y="12382"/>
                    </a:lnTo>
                    <a:cubicBezTo>
                      <a:pt x="113848" y="10858"/>
                      <a:pt x="110039" y="10192"/>
                      <a:pt x="106133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F5B2177-CCE5-4906-BF16-D2754249BA59}"/>
                  </a:ext>
                </a:extLst>
              </p:cNvPr>
              <p:cNvSpPr/>
              <p:nvPr/>
            </p:nvSpPr>
            <p:spPr>
              <a:xfrm>
                <a:off x="7327366" y="4269105"/>
                <a:ext cx="310352" cy="310419"/>
              </a:xfrm>
              <a:custGeom>
                <a:avLst/>
                <a:gdLst>
                  <a:gd name="connsiteX0" fmla="*/ 204336 w 310352"/>
                  <a:gd name="connsiteY0" fmla="*/ 310420 h 310419"/>
                  <a:gd name="connsiteX1" fmla="*/ 204336 w 310352"/>
                  <a:gd name="connsiteY1" fmla="*/ 310420 h 310419"/>
                  <a:gd name="connsiteX2" fmla="*/ 189191 w 310352"/>
                  <a:gd name="connsiteY2" fmla="*/ 307467 h 310419"/>
                  <a:gd name="connsiteX3" fmla="*/ 25647 w 310352"/>
                  <a:gd name="connsiteY3" fmla="*/ 242125 h 310419"/>
                  <a:gd name="connsiteX4" fmla="*/ 2882 w 310352"/>
                  <a:gd name="connsiteY4" fmla="*/ 189166 h 310419"/>
                  <a:gd name="connsiteX5" fmla="*/ 68224 w 310352"/>
                  <a:gd name="connsiteY5" fmla="*/ 25622 h 310419"/>
                  <a:gd name="connsiteX6" fmla="*/ 106038 w 310352"/>
                  <a:gd name="connsiteY6" fmla="*/ 0 h 310419"/>
                  <a:gd name="connsiteX7" fmla="*/ 121183 w 310352"/>
                  <a:gd name="connsiteY7" fmla="*/ 2953 h 310419"/>
                  <a:gd name="connsiteX8" fmla="*/ 284727 w 310352"/>
                  <a:gd name="connsiteY8" fmla="*/ 68294 h 310419"/>
                  <a:gd name="connsiteX9" fmla="*/ 307016 w 310352"/>
                  <a:gd name="connsiteY9" fmla="*/ 90106 h 310419"/>
                  <a:gd name="connsiteX10" fmla="*/ 307396 w 310352"/>
                  <a:gd name="connsiteY10" fmla="*/ 121253 h 310419"/>
                  <a:gd name="connsiteX11" fmla="*/ 242055 w 310352"/>
                  <a:gd name="connsiteY11" fmla="*/ 284797 h 310419"/>
                  <a:gd name="connsiteX12" fmla="*/ 204336 w 310352"/>
                  <a:gd name="connsiteY12" fmla="*/ 310420 h 310419"/>
                  <a:gd name="connsiteX13" fmla="*/ 106133 w 310352"/>
                  <a:gd name="connsiteY13" fmla="*/ 10192 h 310419"/>
                  <a:gd name="connsiteX14" fmla="*/ 77749 w 310352"/>
                  <a:gd name="connsiteY14" fmla="*/ 29432 h 310419"/>
                  <a:gd name="connsiteX15" fmla="*/ 12407 w 310352"/>
                  <a:gd name="connsiteY15" fmla="*/ 192976 h 310419"/>
                  <a:gd name="connsiteX16" fmla="*/ 12693 w 310352"/>
                  <a:gd name="connsiteY16" fmla="*/ 216313 h 310419"/>
                  <a:gd name="connsiteX17" fmla="*/ 29457 w 310352"/>
                  <a:gd name="connsiteY17" fmla="*/ 232600 h 310419"/>
                  <a:gd name="connsiteX18" fmla="*/ 193001 w 310352"/>
                  <a:gd name="connsiteY18" fmla="*/ 297942 h 310419"/>
                  <a:gd name="connsiteX19" fmla="*/ 204336 w 310352"/>
                  <a:gd name="connsiteY19" fmla="*/ 300133 h 310419"/>
                  <a:gd name="connsiteX20" fmla="*/ 232720 w 310352"/>
                  <a:gd name="connsiteY20" fmla="*/ 280892 h 310419"/>
                  <a:gd name="connsiteX21" fmla="*/ 298062 w 310352"/>
                  <a:gd name="connsiteY21" fmla="*/ 117348 h 310419"/>
                  <a:gd name="connsiteX22" fmla="*/ 297776 w 310352"/>
                  <a:gd name="connsiteY22" fmla="*/ 94012 h 310419"/>
                  <a:gd name="connsiteX23" fmla="*/ 281012 w 310352"/>
                  <a:gd name="connsiteY23" fmla="*/ 77724 h 310419"/>
                  <a:gd name="connsiteX24" fmla="*/ 117468 w 310352"/>
                  <a:gd name="connsiteY24" fmla="*/ 12382 h 310419"/>
                  <a:gd name="connsiteX25" fmla="*/ 106133 w 310352"/>
                  <a:gd name="connsiteY25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0352" h="310419">
                    <a:moveTo>
                      <a:pt x="204336" y="310420"/>
                    </a:moveTo>
                    <a:cubicBezTo>
                      <a:pt x="204336" y="310420"/>
                      <a:pt x="204336" y="310420"/>
                      <a:pt x="204336" y="310420"/>
                    </a:cubicBezTo>
                    <a:cubicBezTo>
                      <a:pt x="199193" y="310420"/>
                      <a:pt x="194049" y="309467"/>
                      <a:pt x="189191" y="307467"/>
                    </a:cubicBezTo>
                    <a:lnTo>
                      <a:pt x="25647" y="242125"/>
                    </a:lnTo>
                    <a:cubicBezTo>
                      <a:pt x="4787" y="233743"/>
                      <a:pt x="-5405" y="210026"/>
                      <a:pt x="2882" y="189166"/>
                    </a:cubicBezTo>
                    <a:lnTo>
                      <a:pt x="68224" y="25622"/>
                    </a:lnTo>
                    <a:cubicBezTo>
                      <a:pt x="74415" y="10001"/>
                      <a:pt x="89274" y="0"/>
                      <a:pt x="106038" y="0"/>
                    </a:cubicBezTo>
                    <a:cubicBezTo>
                      <a:pt x="111182" y="0"/>
                      <a:pt x="116325" y="952"/>
                      <a:pt x="121183" y="2953"/>
                    </a:cubicBezTo>
                    <a:lnTo>
                      <a:pt x="284727" y="68294"/>
                    </a:lnTo>
                    <a:cubicBezTo>
                      <a:pt x="294824" y="72295"/>
                      <a:pt x="302729" y="80105"/>
                      <a:pt x="307016" y="90106"/>
                    </a:cubicBezTo>
                    <a:cubicBezTo>
                      <a:pt x="311302" y="100108"/>
                      <a:pt x="311492" y="111157"/>
                      <a:pt x="307396" y="121253"/>
                    </a:cubicBezTo>
                    <a:lnTo>
                      <a:pt x="242055" y="284797"/>
                    </a:lnTo>
                    <a:cubicBezTo>
                      <a:pt x="235959" y="300323"/>
                      <a:pt x="221100" y="310420"/>
                      <a:pt x="204336" y="310420"/>
                    </a:cubicBezTo>
                    <a:close/>
                    <a:moveTo>
                      <a:pt x="106133" y="10192"/>
                    </a:moveTo>
                    <a:cubicBezTo>
                      <a:pt x="93560" y="10192"/>
                      <a:pt x="82416" y="17716"/>
                      <a:pt x="77749" y="29432"/>
                    </a:cubicBezTo>
                    <a:lnTo>
                      <a:pt x="12407" y="192976"/>
                    </a:lnTo>
                    <a:cubicBezTo>
                      <a:pt x="9359" y="200596"/>
                      <a:pt x="9454" y="208883"/>
                      <a:pt x="12693" y="216313"/>
                    </a:cubicBezTo>
                    <a:cubicBezTo>
                      <a:pt x="15932" y="223838"/>
                      <a:pt x="21837" y="229648"/>
                      <a:pt x="29457" y="232600"/>
                    </a:cubicBezTo>
                    <a:lnTo>
                      <a:pt x="193001" y="297942"/>
                    </a:lnTo>
                    <a:cubicBezTo>
                      <a:pt x="196621" y="299371"/>
                      <a:pt x="200431" y="300133"/>
                      <a:pt x="204336" y="300133"/>
                    </a:cubicBezTo>
                    <a:cubicBezTo>
                      <a:pt x="216909" y="300133"/>
                      <a:pt x="228053" y="292608"/>
                      <a:pt x="232720" y="280892"/>
                    </a:cubicBezTo>
                    <a:lnTo>
                      <a:pt x="298062" y="117348"/>
                    </a:lnTo>
                    <a:cubicBezTo>
                      <a:pt x="301110" y="109823"/>
                      <a:pt x="301015" y="101441"/>
                      <a:pt x="297776" y="94012"/>
                    </a:cubicBezTo>
                    <a:cubicBezTo>
                      <a:pt x="294538" y="86487"/>
                      <a:pt x="288632" y="80677"/>
                      <a:pt x="281012" y="77724"/>
                    </a:cubicBezTo>
                    <a:lnTo>
                      <a:pt x="117468" y="12382"/>
                    </a:lnTo>
                    <a:cubicBezTo>
                      <a:pt x="113849" y="10954"/>
                      <a:pt x="110038" y="10192"/>
                      <a:pt x="106133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9040AEF-3BC1-4A90-AAFA-3F03F5DCD7E5}"/>
                  </a:ext>
                </a:extLst>
              </p:cNvPr>
              <p:cNvSpPr/>
              <p:nvPr/>
            </p:nvSpPr>
            <p:spPr>
              <a:xfrm>
                <a:off x="6899736" y="4415694"/>
                <a:ext cx="310384" cy="310419"/>
              </a:xfrm>
              <a:custGeom>
                <a:avLst/>
                <a:gdLst>
                  <a:gd name="connsiteX0" fmla="*/ 204293 w 310384"/>
                  <a:gd name="connsiteY0" fmla="*/ 310420 h 310419"/>
                  <a:gd name="connsiteX1" fmla="*/ 204293 w 310384"/>
                  <a:gd name="connsiteY1" fmla="*/ 310420 h 310419"/>
                  <a:gd name="connsiteX2" fmla="*/ 189149 w 310384"/>
                  <a:gd name="connsiteY2" fmla="*/ 307467 h 310419"/>
                  <a:gd name="connsiteX3" fmla="*/ 25605 w 310384"/>
                  <a:gd name="connsiteY3" fmla="*/ 242126 h 310419"/>
                  <a:gd name="connsiteX4" fmla="*/ 2935 w 310384"/>
                  <a:gd name="connsiteY4" fmla="*/ 189167 h 310419"/>
                  <a:gd name="connsiteX5" fmla="*/ 68276 w 310384"/>
                  <a:gd name="connsiteY5" fmla="*/ 25622 h 310419"/>
                  <a:gd name="connsiteX6" fmla="*/ 106091 w 310384"/>
                  <a:gd name="connsiteY6" fmla="*/ 0 h 310419"/>
                  <a:gd name="connsiteX7" fmla="*/ 121235 w 310384"/>
                  <a:gd name="connsiteY7" fmla="*/ 2953 h 310419"/>
                  <a:gd name="connsiteX8" fmla="*/ 284780 w 310384"/>
                  <a:gd name="connsiteY8" fmla="*/ 68294 h 310419"/>
                  <a:gd name="connsiteX9" fmla="*/ 307449 w 310384"/>
                  <a:gd name="connsiteY9" fmla="*/ 121253 h 310419"/>
                  <a:gd name="connsiteX10" fmla="*/ 242108 w 310384"/>
                  <a:gd name="connsiteY10" fmla="*/ 284797 h 310419"/>
                  <a:gd name="connsiteX11" fmla="*/ 204293 w 310384"/>
                  <a:gd name="connsiteY11" fmla="*/ 310420 h 310419"/>
                  <a:gd name="connsiteX12" fmla="*/ 106091 w 310384"/>
                  <a:gd name="connsiteY12" fmla="*/ 10192 h 310419"/>
                  <a:gd name="connsiteX13" fmla="*/ 77706 w 310384"/>
                  <a:gd name="connsiteY13" fmla="*/ 29432 h 310419"/>
                  <a:gd name="connsiteX14" fmla="*/ 12365 w 310384"/>
                  <a:gd name="connsiteY14" fmla="*/ 192977 h 310419"/>
                  <a:gd name="connsiteX15" fmla="*/ 29415 w 310384"/>
                  <a:gd name="connsiteY15" fmla="*/ 232696 h 310419"/>
                  <a:gd name="connsiteX16" fmla="*/ 192959 w 310384"/>
                  <a:gd name="connsiteY16" fmla="*/ 298037 h 310419"/>
                  <a:gd name="connsiteX17" fmla="*/ 204293 w 310384"/>
                  <a:gd name="connsiteY17" fmla="*/ 300228 h 310419"/>
                  <a:gd name="connsiteX18" fmla="*/ 232678 w 310384"/>
                  <a:gd name="connsiteY18" fmla="*/ 280988 h 310419"/>
                  <a:gd name="connsiteX19" fmla="*/ 298020 w 310384"/>
                  <a:gd name="connsiteY19" fmla="*/ 117443 h 310419"/>
                  <a:gd name="connsiteX20" fmla="*/ 280970 w 310384"/>
                  <a:gd name="connsiteY20" fmla="*/ 77724 h 310419"/>
                  <a:gd name="connsiteX21" fmla="*/ 117425 w 310384"/>
                  <a:gd name="connsiteY21" fmla="*/ 12383 h 310419"/>
                  <a:gd name="connsiteX22" fmla="*/ 106091 w 310384"/>
                  <a:gd name="connsiteY22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0384" h="310419">
                    <a:moveTo>
                      <a:pt x="204293" y="310420"/>
                    </a:moveTo>
                    <a:lnTo>
                      <a:pt x="204293" y="310420"/>
                    </a:lnTo>
                    <a:cubicBezTo>
                      <a:pt x="199150" y="310420"/>
                      <a:pt x="194007" y="309467"/>
                      <a:pt x="189149" y="307467"/>
                    </a:cubicBezTo>
                    <a:lnTo>
                      <a:pt x="25605" y="242126"/>
                    </a:lnTo>
                    <a:cubicBezTo>
                      <a:pt x="4745" y="233744"/>
                      <a:pt x="-5447" y="210026"/>
                      <a:pt x="2935" y="189167"/>
                    </a:cubicBezTo>
                    <a:lnTo>
                      <a:pt x="68276" y="25622"/>
                    </a:lnTo>
                    <a:cubicBezTo>
                      <a:pt x="74468" y="10096"/>
                      <a:pt x="89327" y="0"/>
                      <a:pt x="106091" y="0"/>
                    </a:cubicBezTo>
                    <a:cubicBezTo>
                      <a:pt x="111234" y="0"/>
                      <a:pt x="116378" y="953"/>
                      <a:pt x="121235" y="2953"/>
                    </a:cubicBezTo>
                    <a:lnTo>
                      <a:pt x="284780" y="68294"/>
                    </a:lnTo>
                    <a:cubicBezTo>
                      <a:pt x="305640" y="76676"/>
                      <a:pt x="315831" y="100394"/>
                      <a:pt x="307449" y="121253"/>
                    </a:cubicBezTo>
                    <a:lnTo>
                      <a:pt x="242108" y="284797"/>
                    </a:lnTo>
                    <a:cubicBezTo>
                      <a:pt x="235917" y="300323"/>
                      <a:pt x="221058" y="310420"/>
                      <a:pt x="204293" y="310420"/>
                    </a:cubicBezTo>
                    <a:close/>
                    <a:moveTo>
                      <a:pt x="106091" y="10192"/>
                    </a:moveTo>
                    <a:cubicBezTo>
                      <a:pt x="93518" y="10192"/>
                      <a:pt x="82374" y="17717"/>
                      <a:pt x="77706" y="29432"/>
                    </a:cubicBezTo>
                    <a:lnTo>
                      <a:pt x="12365" y="192977"/>
                    </a:lnTo>
                    <a:cubicBezTo>
                      <a:pt x="6078" y="208597"/>
                      <a:pt x="13793" y="226409"/>
                      <a:pt x="29415" y="232696"/>
                    </a:cubicBezTo>
                    <a:lnTo>
                      <a:pt x="192959" y="298037"/>
                    </a:lnTo>
                    <a:cubicBezTo>
                      <a:pt x="196578" y="299466"/>
                      <a:pt x="200388" y="300228"/>
                      <a:pt x="204293" y="300228"/>
                    </a:cubicBezTo>
                    <a:cubicBezTo>
                      <a:pt x="216867" y="300228"/>
                      <a:pt x="228011" y="292703"/>
                      <a:pt x="232678" y="280988"/>
                    </a:cubicBezTo>
                    <a:lnTo>
                      <a:pt x="298020" y="117443"/>
                    </a:lnTo>
                    <a:cubicBezTo>
                      <a:pt x="304306" y="101822"/>
                      <a:pt x="296591" y="84011"/>
                      <a:pt x="280970" y="77724"/>
                    </a:cubicBezTo>
                    <a:lnTo>
                      <a:pt x="117425" y="12383"/>
                    </a:lnTo>
                    <a:cubicBezTo>
                      <a:pt x="113806" y="10954"/>
                      <a:pt x="109996" y="10192"/>
                      <a:pt x="106091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A3440C0-38A1-4316-B5CC-FAB81577A6C1}"/>
                  </a:ext>
                </a:extLst>
              </p:cNvPr>
              <p:cNvSpPr/>
              <p:nvPr/>
            </p:nvSpPr>
            <p:spPr>
              <a:xfrm>
                <a:off x="7218077" y="4542853"/>
                <a:ext cx="310368" cy="310419"/>
              </a:xfrm>
              <a:custGeom>
                <a:avLst/>
                <a:gdLst>
                  <a:gd name="connsiteX0" fmla="*/ 204278 w 310368"/>
                  <a:gd name="connsiteY0" fmla="*/ 310420 h 310419"/>
                  <a:gd name="connsiteX1" fmla="*/ 204278 w 310368"/>
                  <a:gd name="connsiteY1" fmla="*/ 310420 h 310419"/>
                  <a:gd name="connsiteX2" fmla="*/ 189133 w 310368"/>
                  <a:gd name="connsiteY2" fmla="*/ 307467 h 310419"/>
                  <a:gd name="connsiteX3" fmla="*/ 25589 w 310368"/>
                  <a:gd name="connsiteY3" fmla="*/ 242125 h 310419"/>
                  <a:gd name="connsiteX4" fmla="*/ 3301 w 310368"/>
                  <a:gd name="connsiteY4" fmla="*/ 220313 h 310419"/>
                  <a:gd name="connsiteX5" fmla="*/ 2919 w 310368"/>
                  <a:gd name="connsiteY5" fmla="*/ 189166 h 310419"/>
                  <a:gd name="connsiteX6" fmla="*/ 68261 w 310368"/>
                  <a:gd name="connsiteY6" fmla="*/ 25622 h 310419"/>
                  <a:gd name="connsiteX7" fmla="*/ 106075 w 310368"/>
                  <a:gd name="connsiteY7" fmla="*/ 0 h 310419"/>
                  <a:gd name="connsiteX8" fmla="*/ 121220 w 310368"/>
                  <a:gd name="connsiteY8" fmla="*/ 2953 h 310419"/>
                  <a:gd name="connsiteX9" fmla="*/ 284764 w 310368"/>
                  <a:gd name="connsiteY9" fmla="*/ 68294 h 310419"/>
                  <a:gd name="connsiteX10" fmla="*/ 307434 w 310368"/>
                  <a:gd name="connsiteY10" fmla="*/ 121253 h 310419"/>
                  <a:gd name="connsiteX11" fmla="*/ 242092 w 310368"/>
                  <a:gd name="connsiteY11" fmla="*/ 284797 h 310419"/>
                  <a:gd name="connsiteX12" fmla="*/ 204278 w 310368"/>
                  <a:gd name="connsiteY12" fmla="*/ 310420 h 310419"/>
                  <a:gd name="connsiteX13" fmla="*/ 106075 w 310368"/>
                  <a:gd name="connsiteY13" fmla="*/ 10192 h 310419"/>
                  <a:gd name="connsiteX14" fmla="*/ 77691 w 310368"/>
                  <a:gd name="connsiteY14" fmla="*/ 29432 h 310419"/>
                  <a:gd name="connsiteX15" fmla="*/ 12349 w 310368"/>
                  <a:gd name="connsiteY15" fmla="*/ 192977 h 310419"/>
                  <a:gd name="connsiteX16" fmla="*/ 12635 w 310368"/>
                  <a:gd name="connsiteY16" fmla="*/ 216313 h 310419"/>
                  <a:gd name="connsiteX17" fmla="*/ 29399 w 310368"/>
                  <a:gd name="connsiteY17" fmla="*/ 232600 h 310419"/>
                  <a:gd name="connsiteX18" fmla="*/ 192943 w 310368"/>
                  <a:gd name="connsiteY18" fmla="*/ 297942 h 310419"/>
                  <a:gd name="connsiteX19" fmla="*/ 204278 w 310368"/>
                  <a:gd name="connsiteY19" fmla="*/ 300133 h 310419"/>
                  <a:gd name="connsiteX20" fmla="*/ 232663 w 310368"/>
                  <a:gd name="connsiteY20" fmla="*/ 280892 h 310419"/>
                  <a:gd name="connsiteX21" fmla="*/ 298004 w 310368"/>
                  <a:gd name="connsiteY21" fmla="*/ 117348 h 310419"/>
                  <a:gd name="connsiteX22" fmla="*/ 280954 w 310368"/>
                  <a:gd name="connsiteY22" fmla="*/ 77629 h 310419"/>
                  <a:gd name="connsiteX23" fmla="*/ 117410 w 310368"/>
                  <a:gd name="connsiteY23" fmla="*/ 12287 h 310419"/>
                  <a:gd name="connsiteX24" fmla="*/ 106075 w 310368"/>
                  <a:gd name="connsiteY24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10368" h="310419">
                    <a:moveTo>
                      <a:pt x="204278" y="310420"/>
                    </a:moveTo>
                    <a:cubicBezTo>
                      <a:pt x="204183" y="310420"/>
                      <a:pt x="204278" y="310420"/>
                      <a:pt x="204278" y="310420"/>
                    </a:cubicBezTo>
                    <a:cubicBezTo>
                      <a:pt x="199134" y="310420"/>
                      <a:pt x="193991" y="309467"/>
                      <a:pt x="189133" y="307467"/>
                    </a:cubicBezTo>
                    <a:lnTo>
                      <a:pt x="25589" y="242125"/>
                    </a:lnTo>
                    <a:cubicBezTo>
                      <a:pt x="15493" y="238125"/>
                      <a:pt x="7587" y="230314"/>
                      <a:pt x="3301" y="220313"/>
                    </a:cubicBezTo>
                    <a:cubicBezTo>
                      <a:pt x="-986" y="210312"/>
                      <a:pt x="-1081" y="199263"/>
                      <a:pt x="2919" y="189166"/>
                    </a:cubicBezTo>
                    <a:lnTo>
                      <a:pt x="68261" y="25622"/>
                    </a:lnTo>
                    <a:cubicBezTo>
                      <a:pt x="74452" y="10001"/>
                      <a:pt x="89311" y="0"/>
                      <a:pt x="106075" y="0"/>
                    </a:cubicBezTo>
                    <a:cubicBezTo>
                      <a:pt x="111219" y="0"/>
                      <a:pt x="116362" y="953"/>
                      <a:pt x="121220" y="2953"/>
                    </a:cubicBezTo>
                    <a:lnTo>
                      <a:pt x="284764" y="68294"/>
                    </a:lnTo>
                    <a:cubicBezTo>
                      <a:pt x="305624" y="76676"/>
                      <a:pt x="315816" y="100394"/>
                      <a:pt x="307434" y="121253"/>
                    </a:cubicBezTo>
                    <a:lnTo>
                      <a:pt x="242092" y="284797"/>
                    </a:lnTo>
                    <a:cubicBezTo>
                      <a:pt x="235901" y="300323"/>
                      <a:pt x="221042" y="310420"/>
                      <a:pt x="204278" y="310420"/>
                    </a:cubicBezTo>
                    <a:close/>
                    <a:moveTo>
                      <a:pt x="106075" y="10192"/>
                    </a:moveTo>
                    <a:cubicBezTo>
                      <a:pt x="93502" y="10192"/>
                      <a:pt x="82358" y="17716"/>
                      <a:pt x="77691" y="29432"/>
                    </a:cubicBezTo>
                    <a:lnTo>
                      <a:pt x="12349" y="192977"/>
                    </a:lnTo>
                    <a:cubicBezTo>
                      <a:pt x="9301" y="200596"/>
                      <a:pt x="9397" y="208883"/>
                      <a:pt x="12635" y="216313"/>
                    </a:cubicBezTo>
                    <a:cubicBezTo>
                      <a:pt x="15874" y="223838"/>
                      <a:pt x="21779" y="229648"/>
                      <a:pt x="29399" y="232600"/>
                    </a:cubicBezTo>
                    <a:lnTo>
                      <a:pt x="192943" y="297942"/>
                    </a:lnTo>
                    <a:cubicBezTo>
                      <a:pt x="196563" y="299371"/>
                      <a:pt x="200373" y="300133"/>
                      <a:pt x="204278" y="300133"/>
                    </a:cubicBezTo>
                    <a:cubicBezTo>
                      <a:pt x="216851" y="300133"/>
                      <a:pt x="227995" y="292608"/>
                      <a:pt x="232663" y="280892"/>
                    </a:cubicBezTo>
                    <a:lnTo>
                      <a:pt x="298004" y="117348"/>
                    </a:lnTo>
                    <a:cubicBezTo>
                      <a:pt x="304291" y="101727"/>
                      <a:pt x="296575" y="83915"/>
                      <a:pt x="280954" y="77629"/>
                    </a:cubicBezTo>
                    <a:lnTo>
                      <a:pt x="117410" y="12287"/>
                    </a:lnTo>
                    <a:cubicBezTo>
                      <a:pt x="113695" y="10954"/>
                      <a:pt x="109885" y="10192"/>
                      <a:pt x="106075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D040793E-1EA5-4A9F-B04D-94AD0F5CAB96}"/>
                  </a:ext>
                </a:extLst>
              </p:cNvPr>
              <p:cNvSpPr/>
              <p:nvPr/>
            </p:nvSpPr>
            <p:spPr>
              <a:xfrm>
                <a:off x="7312818" y="4647723"/>
                <a:ext cx="120776" cy="100679"/>
              </a:xfrm>
              <a:custGeom>
                <a:avLst/>
                <a:gdLst>
                  <a:gd name="connsiteX0" fmla="*/ 24955 w 120776"/>
                  <a:gd name="connsiteY0" fmla="*/ 0 h 100679"/>
                  <a:gd name="connsiteX1" fmla="*/ 120777 w 120776"/>
                  <a:gd name="connsiteY1" fmla="*/ 38290 h 100679"/>
                  <a:gd name="connsiteX2" fmla="*/ 111062 w 120776"/>
                  <a:gd name="connsiteY2" fmla="*/ 62579 h 100679"/>
                  <a:gd name="connsiteX3" fmla="*/ 15240 w 120776"/>
                  <a:gd name="connsiteY3" fmla="*/ 24289 h 100679"/>
                  <a:gd name="connsiteX4" fmla="*/ 24955 w 120776"/>
                  <a:gd name="connsiteY4" fmla="*/ 0 h 100679"/>
                  <a:gd name="connsiteX5" fmla="*/ 9715 w 120776"/>
                  <a:gd name="connsiteY5" fmla="*/ 38100 h 100679"/>
                  <a:gd name="connsiteX6" fmla="*/ 105537 w 120776"/>
                  <a:gd name="connsiteY6" fmla="*/ 76390 h 100679"/>
                  <a:gd name="connsiteX7" fmla="*/ 95821 w 120776"/>
                  <a:gd name="connsiteY7" fmla="*/ 100679 h 100679"/>
                  <a:gd name="connsiteX8" fmla="*/ 0 w 120776"/>
                  <a:gd name="connsiteY8" fmla="*/ 62389 h 100679"/>
                  <a:gd name="connsiteX9" fmla="*/ 9715 w 120776"/>
                  <a:gd name="connsiteY9" fmla="*/ 38100 h 100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776" h="100679">
                    <a:moveTo>
                      <a:pt x="24955" y="0"/>
                    </a:moveTo>
                    <a:lnTo>
                      <a:pt x="120777" y="38290"/>
                    </a:lnTo>
                    <a:lnTo>
                      <a:pt x="111062" y="62579"/>
                    </a:lnTo>
                    <a:lnTo>
                      <a:pt x="15240" y="24289"/>
                    </a:lnTo>
                    <a:lnTo>
                      <a:pt x="24955" y="0"/>
                    </a:lnTo>
                    <a:close/>
                    <a:moveTo>
                      <a:pt x="9715" y="38100"/>
                    </a:moveTo>
                    <a:lnTo>
                      <a:pt x="105537" y="76390"/>
                    </a:lnTo>
                    <a:lnTo>
                      <a:pt x="95821" y="100679"/>
                    </a:lnTo>
                    <a:lnTo>
                      <a:pt x="0" y="62389"/>
                    </a:lnTo>
                    <a:lnTo>
                      <a:pt x="9715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aphic 1">
              <a:extLst>
                <a:ext uri="{FF2B5EF4-FFF2-40B4-BE49-F238E27FC236}">
                  <a16:creationId xmlns:a16="http://schemas.microsoft.com/office/drawing/2014/main" id="{A7BC8FE6-E5D1-4E75-9436-35B0912D4A1D}"/>
                </a:ext>
              </a:extLst>
            </p:cNvPr>
            <p:cNvGrpSpPr/>
            <p:nvPr userDrawn="1"/>
          </p:nvGrpSpPr>
          <p:grpSpPr>
            <a:xfrm>
              <a:off x="8329956" y="3222515"/>
              <a:ext cx="841020" cy="774891"/>
              <a:chOff x="5114393" y="1577688"/>
              <a:chExt cx="841020" cy="774891"/>
            </a:xfrm>
            <a:grpFill/>
          </p:grpSpPr>
          <p:grpSp>
            <p:nvGrpSpPr>
              <p:cNvPr id="158" name="Graphic 1">
                <a:extLst>
                  <a:ext uri="{FF2B5EF4-FFF2-40B4-BE49-F238E27FC236}">
                    <a16:creationId xmlns:a16="http://schemas.microsoft.com/office/drawing/2014/main" id="{B650B4C1-B874-417C-935D-45059BC7A926}"/>
                  </a:ext>
                </a:extLst>
              </p:cNvPr>
              <p:cNvGrpSpPr/>
              <p:nvPr/>
            </p:nvGrpSpPr>
            <p:grpSpPr>
              <a:xfrm>
                <a:off x="5114393" y="1762791"/>
                <a:ext cx="811529" cy="589787"/>
                <a:chOff x="5114393" y="1762791"/>
                <a:chExt cx="811529" cy="589787"/>
              </a:xfrm>
              <a:grpFill/>
            </p:grpSpPr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282334DE-88C2-440B-B0F4-027586FB8D7D}"/>
                    </a:ext>
                  </a:extLst>
                </p:cNvPr>
                <p:cNvSpPr/>
                <p:nvPr/>
              </p:nvSpPr>
              <p:spPr>
                <a:xfrm>
                  <a:off x="5114393" y="2081062"/>
                  <a:ext cx="230328" cy="271516"/>
                </a:xfrm>
                <a:custGeom>
                  <a:avLst/>
                  <a:gdLst>
                    <a:gd name="connsiteX0" fmla="*/ 119403 w 230328"/>
                    <a:gd name="connsiteY0" fmla="*/ 271517 h 271516"/>
                    <a:gd name="connsiteX1" fmla="*/ 117974 w 230328"/>
                    <a:gd name="connsiteY1" fmla="*/ 271326 h 271516"/>
                    <a:gd name="connsiteX2" fmla="*/ 114926 w 230328"/>
                    <a:gd name="connsiteY2" fmla="*/ 268945 h 271516"/>
                    <a:gd name="connsiteX3" fmla="*/ 626 w 230328"/>
                    <a:gd name="connsiteY3" fmla="*/ 64443 h 271516"/>
                    <a:gd name="connsiteX4" fmla="*/ 2626 w 230328"/>
                    <a:gd name="connsiteY4" fmla="*/ 57490 h 271516"/>
                    <a:gd name="connsiteX5" fmla="*/ 104353 w 230328"/>
                    <a:gd name="connsiteY5" fmla="*/ 626 h 271516"/>
                    <a:gd name="connsiteX6" fmla="*/ 111306 w 230328"/>
                    <a:gd name="connsiteY6" fmla="*/ 2626 h 271516"/>
                    <a:gd name="connsiteX7" fmla="*/ 134166 w 230328"/>
                    <a:gd name="connsiteY7" fmla="*/ 43584 h 271516"/>
                    <a:gd name="connsiteX8" fmla="*/ 134643 w 230328"/>
                    <a:gd name="connsiteY8" fmla="*/ 47489 h 271516"/>
                    <a:gd name="connsiteX9" fmla="*/ 132261 w 230328"/>
                    <a:gd name="connsiteY9" fmla="*/ 50537 h 271516"/>
                    <a:gd name="connsiteX10" fmla="*/ 95971 w 230328"/>
                    <a:gd name="connsiteY10" fmla="*/ 70825 h 271516"/>
                    <a:gd name="connsiteX11" fmla="*/ 112640 w 230328"/>
                    <a:gd name="connsiteY11" fmla="*/ 100734 h 271516"/>
                    <a:gd name="connsiteX12" fmla="*/ 146263 w 230328"/>
                    <a:gd name="connsiteY12" fmla="*/ 81969 h 271516"/>
                    <a:gd name="connsiteX13" fmla="*/ 153216 w 230328"/>
                    <a:gd name="connsiteY13" fmla="*/ 83970 h 271516"/>
                    <a:gd name="connsiteX14" fmla="*/ 174933 w 230328"/>
                    <a:gd name="connsiteY14" fmla="*/ 122832 h 271516"/>
                    <a:gd name="connsiteX15" fmla="*/ 175410 w 230328"/>
                    <a:gd name="connsiteY15" fmla="*/ 126737 h 271516"/>
                    <a:gd name="connsiteX16" fmla="*/ 173028 w 230328"/>
                    <a:gd name="connsiteY16" fmla="*/ 129785 h 271516"/>
                    <a:gd name="connsiteX17" fmla="*/ 139405 w 230328"/>
                    <a:gd name="connsiteY17" fmla="*/ 148549 h 271516"/>
                    <a:gd name="connsiteX18" fmla="*/ 159598 w 230328"/>
                    <a:gd name="connsiteY18" fmla="*/ 184649 h 271516"/>
                    <a:gd name="connsiteX19" fmla="*/ 199889 w 230328"/>
                    <a:gd name="connsiteY19" fmla="*/ 162075 h 271516"/>
                    <a:gd name="connsiteX20" fmla="*/ 203794 w 230328"/>
                    <a:gd name="connsiteY20" fmla="*/ 161598 h 271516"/>
                    <a:gd name="connsiteX21" fmla="*/ 206842 w 230328"/>
                    <a:gd name="connsiteY21" fmla="*/ 163980 h 271516"/>
                    <a:gd name="connsiteX22" fmla="*/ 229702 w 230328"/>
                    <a:gd name="connsiteY22" fmla="*/ 204937 h 271516"/>
                    <a:gd name="connsiteX23" fmla="*/ 227702 w 230328"/>
                    <a:gd name="connsiteY23" fmla="*/ 211890 h 271516"/>
                    <a:gd name="connsiteX24" fmla="*/ 121974 w 230328"/>
                    <a:gd name="connsiteY24" fmla="*/ 271041 h 271516"/>
                    <a:gd name="connsiteX25" fmla="*/ 119403 w 230328"/>
                    <a:gd name="connsiteY25" fmla="*/ 271517 h 27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30328" h="271516">
                      <a:moveTo>
                        <a:pt x="119403" y="271517"/>
                      </a:moveTo>
                      <a:cubicBezTo>
                        <a:pt x="118926" y="271517"/>
                        <a:pt x="118450" y="271422"/>
                        <a:pt x="117974" y="271326"/>
                      </a:cubicBezTo>
                      <a:cubicBezTo>
                        <a:pt x="116640" y="270945"/>
                        <a:pt x="115593" y="270088"/>
                        <a:pt x="114926" y="268945"/>
                      </a:cubicBezTo>
                      <a:lnTo>
                        <a:pt x="626" y="64443"/>
                      </a:lnTo>
                      <a:cubicBezTo>
                        <a:pt x="-708" y="61967"/>
                        <a:pt x="150" y="58919"/>
                        <a:pt x="2626" y="57490"/>
                      </a:cubicBezTo>
                      <a:lnTo>
                        <a:pt x="104353" y="626"/>
                      </a:lnTo>
                      <a:cubicBezTo>
                        <a:pt x="106830" y="-708"/>
                        <a:pt x="109878" y="150"/>
                        <a:pt x="111306" y="2626"/>
                      </a:cubicBezTo>
                      <a:lnTo>
                        <a:pt x="134166" y="43584"/>
                      </a:lnTo>
                      <a:cubicBezTo>
                        <a:pt x="134833" y="44727"/>
                        <a:pt x="135024" y="46155"/>
                        <a:pt x="134643" y="47489"/>
                      </a:cubicBezTo>
                      <a:cubicBezTo>
                        <a:pt x="134262" y="48822"/>
                        <a:pt x="133404" y="49870"/>
                        <a:pt x="132261" y="50537"/>
                      </a:cubicBezTo>
                      <a:lnTo>
                        <a:pt x="95971" y="70825"/>
                      </a:lnTo>
                      <a:lnTo>
                        <a:pt x="112640" y="100734"/>
                      </a:lnTo>
                      <a:lnTo>
                        <a:pt x="146263" y="81969"/>
                      </a:lnTo>
                      <a:cubicBezTo>
                        <a:pt x="148740" y="80636"/>
                        <a:pt x="151788" y="81493"/>
                        <a:pt x="153216" y="83970"/>
                      </a:cubicBezTo>
                      <a:lnTo>
                        <a:pt x="174933" y="122832"/>
                      </a:lnTo>
                      <a:cubicBezTo>
                        <a:pt x="175600" y="123975"/>
                        <a:pt x="175791" y="125403"/>
                        <a:pt x="175410" y="126737"/>
                      </a:cubicBezTo>
                      <a:cubicBezTo>
                        <a:pt x="175029" y="128070"/>
                        <a:pt x="174171" y="129118"/>
                        <a:pt x="173028" y="129785"/>
                      </a:cubicBezTo>
                      <a:lnTo>
                        <a:pt x="139405" y="148549"/>
                      </a:lnTo>
                      <a:lnTo>
                        <a:pt x="159598" y="184649"/>
                      </a:lnTo>
                      <a:lnTo>
                        <a:pt x="199889" y="162075"/>
                      </a:lnTo>
                      <a:cubicBezTo>
                        <a:pt x="201127" y="161408"/>
                        <a:pt x="202461" y="161313"/>
                        <a:pt x="203794" y="161598"/>
                      </a:cubicBezTo>
                      <a:cubicBezTo>
                        <a:pt x="205128" y="161979"/>
                        <a:pt x="206175" y="162837"/>
                        <a:pt x="206842" y="163980"/>
                      </a:cubicBezTo>
                      <a:lnTo>
                        <a:pt x="229702" y="204937"/>
                      </a:lnTo>
                      <a:cubicBezTo>
                        <a:pt x="231036" y="207414"/>
                        <a:pt x="230178" y="210462"/>
                        <a:pt x="227702" y="211890"/>
                      </a:cubicBezTo>
                      <a:lnTo>
                        <a:pt x="121974" y="271041"/>
                      </a:lnTo>
                      <a:cubicBezTo>
                        <a:pt x="121117" y="271326"/>
                        <a:pt x="120260" y="271517"/>
                        <a:pt x="119403" y="2715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0C82116F-2D8B-4D03-9408-EC64D3E4E944}"/>
                    </a:ext>
                  </a:extLst>
                </p:cNvPr>
                <p:cNvSpPr/>
                <p:nvPr/>
              </p:nvSpPr>
              <p:spPr>
                <a:xfrm>
                  <a:off x="5303465" y="2046677"/>
                  <a:ext cx="175940" cy="157121"/>
                </a:xfrm>
                <a:custGeom>
                  <a:avLst/>
                  <a:gdLst>
                    <a:gd name="connsiteX0" fmla="*/ 49394 w 175940"/>
                    <a:gd name="connsiteY0" fmla="*/ 157122 h 157121"/>
                    <a:gd name="connsiteX1" fmla="*/ 44917 w 175940"/>
                    <a:gd name="connsiteY1" fmla="*/ 154550 h 157121"/>
                    <a:gd name="connsiteX2" fmla="*/ 27677 w 175940"/>
                    <a:gd name="connsiteY2" fmla="*/ 123689 h 157121"/>
                    <a:gd name="connsiteX3" fmla="*/ 27201 w 175940"/>
                    <a:gd name="connsiteY3" fmla="*/ 119784 h 157121"/>
                    <a:gd name="connsiteX4" fmla="*/ 29582 w 175940"/>
                    <a:gd name="connsiteY4" fmla="*/ 116736 h 157121"/>
                    <a:gd name="connsiteX5" fmla="*/ 151121 w 175940"/>
                    <a:gd name="connsiteY5" fmla="*/ 48822 h 157121"/>
                    <a:gd name="connsiteX6" fmla="*/ 155026 w 175940"/>
                    <a:gd name="connsiteY6" fmla="*/ 48346 h 157121"/>
                    <a:gd name="connsiteX7" fmla="*/ 158074 w 175940"/>
                    <a:gd name="connsiteY7" fmla="*/ 50727 h 157121"/>
                    <a:gd name="connsiteX8" fmla="*/ 175314 w 175940"/>
                    <a:gd name="connsiteY8" fmla="*/ 81588 h 157121"/>
                    <a:gd name="connsiteX9" fmla="*/ 173314 w 175940"/>
                    <a:gd name="connsiteY9" fmla="*/ 88542 h 157121"/>
                    <a:gd name="connsiteX10" fmla="*/ 51775 w 175940"/>
                    <a:gd name="connsiteY10" fmla="*/ 156455 h 157121"/>
                    <a:gd name="connsiteX11" fmla="*/ 49394 w 175940"/>
                    <a:gd name="connsiteY11" fmla="*/ 157122 h 157121"/>
                    <a:gd name="connsiteX12" fmla="*/ 22343 w 175940"/>
                    <a:gd name="connsiteY12" fmla="*/ 108925 h 157121"/>
                    <a:gd name="connsiteX13" fmla="*/ 20914 w 175940"/>
                    <a:gd name="connsiteY13" fmla="*/ 108735 h 157121"/>
                    <a:gd name="connsiteX14" fmla="*/ 17866 w 175940"/>
                    <a:gd name="connsiteY14" fmla="*/ 106353 h 157121"/>
                    <a:gd name="connsiteX15" fmla="*/ 626 w 175940"/>
                    <a:gd name="connsiteY15" fmla="*/ 75492 h 157121"/>
                    <a:gd name="connsiteX16" fmla="*/ 2626 w 175940"/>
                    <a:gd name="connsiteY16" fmla="*/ 68539 h 157121"/>
                    <a:gd name="connsiteX17" fmla="*/ 124165 w 175940"/>
                    <a:gd name="connsiteY17" fmla="*/ 626 h 157121"/>
                    <a:gd name="connsiteX18" fmla="*/ 131118 w 175940"/>
                    <a:gd name="connsiteY18" fmla="*/ 2626 h 157121"/>
                    <a:gd name="connsiteX19" fmla="*/ 148359 w 175940"/>
                    <a:gd name="connsiteY19" fmla="*/ 33487 h 157121"/>
                    <a:gd name="connsiteX20" fmla="*/ 148835 w 175940"/>
                    <a:gd name="connsiteY20" fmla="*/ 37392 h 157121"/>
                    <a:gd name="connsiteX21" fmla="*/ 146454 w 175940"/>
                    <a:gd name="connsiteY21" fmla="*/ 40440 h 157121"/>
                    <a:gd name="connsiteX22" fmla="*/ 24915 w 175940"/>
                    <a:gd name="connsiteY22" fmla="*/ 108354 h 157121"/>
                    <a:gd name="connsiteX23" fmla="*/ 22343 w 175940"/>
                    <a:gd name="connsiteY23" fmla="*/ 108925 h 157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75940" h="157121">
                      <a:moveTo>
                        <a:pt x="49394" y="157122"/>
                      </a:moveTo>
                      <a:cubicBezTo>
                        <a:pt x="47584" y="157122"/>
                        <a:pt x="45870" y="156169"/>
                        <a:pt x="44917" y="154550"/>
                      </a:cubicBezTo>
                      <a:lnTo>
                        <a:pt x="27677" y="123689"/>
                      </a:lnTo>
                      <a:cubicBezTo>
                        <a:pt x="27010" y="122546"/>
                        <a:pt x="26820" y="121117"/>
                        <a:pt x="27201" y="119784"/>
                      </a:cubicBezTo>
                      <a:cubicBezTo>
                        <a:pt x="27582" y="118450"/>
                        <a:pt x="28439" y="117402"/>
                        <a:pt x="29582" y="116736"/>
                      </a:cubicBezTo>
                      <a:lnTo>
                        <a:pt x="151121" y="48822"/>
                      </a:lnTo>
                      <a:cubicBezTo>
                        <a:pt x="152359" y="48156"/>
                        <a:pt x="153693" y="47965"/>
                        <a:pt x="155026" y="48346"/>
                      </a:cubicBezTo>
                      <a:cubicBezTo>
                        <a:pt x="156360" y="48727"/>
                        <a:pt x="157407" y="49584"/>
                        <a:pt x="158074" y="50727"/>
                      </a:cubicBezTo>
                      <a:lnTo>
                        <a:pt x="175314" y="81588"/>
                      </a:lnTo>
                      <a:cubicBezTo>
                        <a:pt x="176648" y="84065"/>
                        <a:pt x="175791" y="87113"/>
                        <a:pt x="173314" y="88542"/>
                      </a:cubicBezTo>
                      <a:lnTo>
                        <a:pt x="51775" y="156455"/>
                      </a:lnTo>
                      <a:cubicBezTo>
                        <a:pt x="51013" y="156931"/>
                        <a:pt x="50156" y="157122"/>
                        <a:pt x="49394" y="157122"/>
                      </a:cubicBezTo>
                      <a:close/>
                      <a:moveTo>
                        <a:pt x="22343" y="108925"/>
                      </a:moveTo>
                      <a:cubicBezTo>
                        <a:pt x="21867" y="108925"/>
                        <a:pt x="21390" y="108830"/>
                        <a:pt x="20914" y="108735"/>
                      </a:cubicBezTo>
                      <a:cubicBezTo>
                        <a:pt x="19581" y="108354"/>
                        <a:pt x="18533" y="107496"/>
                        <a:pt x="17866" y="106353"/>
                      </a:cubicBezTo>
                      <a:lnTo>
                        <a:pt x="626" y="75492"/>
                      </a:lnTo>
                      <a:cubicBezTo>
                        <a:pt x="-708" y="73016"/>
                        <a:pt x="150" y="69968"/>
                        <a:pt x="2626" y="68539"/>
                      </a:cubicBezTo>
                      <a:lnTo>
                        <a:pt x="124165" y="626"/>
                      </a:lnTo>
                      <a:cubicBezTo>
                        <a:pt x="126642" y="-708"/>
                        <a:pt x="129690" y="150"/>
                        <a:pt x="131118" y="2626"/>
                      </a:cubicBezTo>
                      <a:lnTo>
                        <a:pt x="148359" y="33487"/>
                      </a:lnTo>
                      <a:cubicBezTo>
                        <a:pt x="149025" y="34630"/>
                        <a:pt x="149216" y="36059"/>
                        <a:pt x="148835" y="37392"/>
                      </a:cubicBezTo>
                      <a:cubicBezTo>
                        <a:pt x="148454" y="38726"/>
                        <a:pt x="147597" y="39774"/>
                        <a:pt x="146454" y="40440"/>
                      </a:cubicBezTo>
                      <a:lnTo>
                        <a:pt x="24915" y="108354"/>
                      </a:lnTo>
                      <a:cubicBezTo>
                        <a:pt x="24057" y="108639"/>
                        <a:pt x="23200" y="108925"/>
                        <a:pt x="22343" y="10892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C64231CA-35DE-43B3-AE20-750A2E57DF52}"/>
                    </a:ext>
                  </a:extLst>
                </p:cNvPr>
                <p:cNvSpPr/>
                <p:nvPr/>
              </p:nvSpPr>
              <p:spPr>
                <a:xfrm>
                  <a:off x="5449819" y="1845223"/>
                  <a:ext cx="312617" cy="319903"/>
                </a:xfrm>
                <a:custGeom>
                  <a:avLst/>
                  <a:gdLst>
                    <a:gd name="connsiteX0" fmla="*/ 119447 w 312617"/>
                    <a:gd name="connsiteY0" fmla="*/ 319904 h 319903"/>
                    <a:gd name="connsiteX1" fmla="*/ 114970 w 312617"/>
                    <a:gd name="connsiteY1" fmla="*/ 317332 h 319903"/>
                    <a:gd name="connsiteX2" fmla="*/ 670 w 312617"/>
                    <a:gd name="connsiteY2" fmla="*/ 112830 h 319903"/>
                    <a:gd name="connsiteX3" fmla="*/ 194 w 312617"/>
                    <a:gd name="connsiteY3" fmla="*/ 108925 h 319903"/>
                    <a:gd name="connsiteX4" fmla="*/ 2575 w 312617"/>
                    <a:gd name="connsiteY4" fmla="*/ 105877 h 319903"/>
                    <a:gd name="connsiteX5" fmla="*/ 81538 w 312617"/>
                    <a:gd name="connsiteY5" fmla="*/ 61776 h 319903"/>
                    <a:gd name="connsiteX6" fmla="*/ 87919 w 312617"/>
                    <a:gd name="connsiteY6" fmla="*/ 62919 h 319903"/>
                    <a:gd name="connsiteX7" fmla="*/ 119543 w 312617"/>
                    <a:gd name="connsiteY7" fmla="*/ 102543 h 319903"/>
                    <a:gd name="connsiteX8" fmla="*/ 136878 w 312617"/>
                    <a:gd name="connsiteY8" fmla="*/ 124260 h 319903"/>
                    <a:gd name="connsiteX9" fmla="*/ 109065 w 312617"/>
                    <a:gd name="connsiteY9" fmla="*/ 51299 h 319903"/>
                    <a:gd name="connsiteX10" fmla="*/ 111351 w 312617"/>
                    <a:gd name="connsiteY10" fmla="*/ 45012 h 319903"/>
                    <a:gd name="connsiteX11" fmla="*/ 190694 w 312617"/>
                    <a:gd name="connsiteY11" fmla="*/ 626 h 319903"/>
                    <a:gd name="connsiteX12" fmla="*/ 197647 w 312617"/>
                    <a:gd name="connsiteY12" fmla="*/ 2626 h 319903"/>
                    <a:gd name="connsiteX13" fmla="*/ 311947 w 312617"/>
                    <a:gd name="connsiteY13" fmla="*/ 207128 h 319903"/>
                    <a:gd name="connsiteX14" fmla="*/ 312424 w 312617"/>
                    <a:gd name="connsiteY14" fmla="*/ 211033 h 319903"/>
                    <a:gd name="connsiteX15" fmla="*/ 310043 w 312617"/>
                    <a:gd name="connsiteY15" fmla="*/ 214081 h 319903"/>
                    <a:gd name="connsiteX16" fmla="*/ 256702 w 312617"/>
                    <a:gd name="connsiteY16" fmla="*/ 243894 h 319903"/>
                    <a:gd name="connsiteX17" fmla="*/ 249749 w 312617"/>
                    <a:gd name="connsiteY17" fmla="*/ 241894 h 319903"/>
                    <a:gd name="connsiteX18" fmla="*/ 204982 w 312617"/>
                    <a:gd name="connsiteY18" fmla="*/ 161884 h 319903"/>
                    <a:gd name="connsiteX19" fmla="*/ 237652 w 312617"/>
                    <a:gd name="connsiteY19" fmla="*/ 249514 h 319903"/>
                    <a:gd name="connsiteX20" fmla="*/ 235366 w 312617"/>
                    <a:gd name="connsiteY20" fmla="*/ 255705 h 319903"/>
                    <a:gd name="connsiteX21" fmla="*/ 197552 w 312617"/>
                    <a:gd name="connsiteY21" fmla="*/ 276851 h 319903"/>
                    <a:gd name="connsiteX22" fmla="*/ 191075 w 312617"/>
                    <a:gd name="connsiteY22" fmla="*/ 275613 h 319903"/>
                    <a:gd name="connsiteX23" fmla="*/ 131830 w 312617"/>
                    <a:gd name="connsiteY23" fmla="*/ 201413 h 319903"/>
                    <a:gd name="connsiteX24" fmla="*/ 177073 w 312617"/>
                    <a:gd name="connsiteY24" fmla="*/ 282471 h 319903"/>
                    <a:gd name="connsiteX25" fmla="*/ 175073 w 312617"/>
                    <a:gd name="connsiteY25" fmla="*/ 289424 h 319903"/>
                    <a:gd name="connsiteX26" fmla="*/ 121733 w 312617"/>
                    <a:gd name="connsiteY26" fmla="*/ 319237 h 319903"/>
                    <a:gd name="connsiteX27" fmla="*/ 119447 w 312617"/>
                    <a:gd name="connsiteY27" fmla="*/ 319904 h 319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12617" h="319903">
                      <a:moveTo>
                        <a:pt x="119447" y="319904"/>
                      </a:moveTo>
                      <a:cubicBezTo>
                        <a:pt x="117637" y="319904"/>
                        <a:pt x="115923" y="318951"/>
                        <a:pt x="114970" y="317332"/>
                      </a:cubicBezTo>
                      <a:lnTo>
                        <a:pt x="670" y="112830"/>
                      </a:lnTo>
                      <a:cubicBezTo>
                        <a:pt x="4" y="111687"/>
                        <a:pt x="-187" y="110259"/>
                        <a:pt x="194" y="108925"/>
                      </a:cubicBezTo>
                      <a:cubicBezTo>
                        <a:pt x="575" y="107592"/>
                        <a:pt x="1432" y="106544"/>
                        <a:pt x="2575" y="105877"/>
                      </a:cubicBezTo>
                      <a:lnTo>
                        <a:pt x="81538" y="61776"/>
                      </a:lnTo>
                      <a:cubicBezTo>
                        <a:pt x="83728" y="60538"/>
                        <a:pt x="86395" y="61110"/>
                        <a:pt x="87919" y="62919"/>
                      </a:cubicBezTo>
                      <a:cubicBezTo>
                        <a:pt x="97159" y="73873"/>
                        <a:pt x="107731" y="87208"/>
                        <a:pt x="119543" y="102543"/>
                      </a:cubicBezTo>
                      <a:lnTo>
                        <a:pt x="136878" y="124260"/>
                      </a:lnTo>
                      <a:lnTo>
                        <a:pt x="109065" y="51299"/>
                      </a:lnTo>
                      <a:cubicBezTo>
                        <a:pt x="108208" y="48918"/>
                        <a:pt x="109160" y="46251"/>
                        <a:pt x="111351" y="45012"/>
                      </a:cubicBezTo>
                      <a:lnTo>
                        <a:pt x="190694" y="626"/>
                      </a:lnTo>
                      <a:cubicBezTo>
                        <a:pt x="193171" y="-708"/>
                        <a:pt x="196219" y="150"/>
                        <a:pt x="197647" y="2626"/>
                      </a:cubicBezTo>
                      <a:lnTo>
                        <a:pt x="311947" y="207128"/>
                      </a:lnTo>
                      <a:cubicBezTo>
                        <a:pt x="312614" y="208271"/>
                        <a:pt x="312805" y="209700"/>
                        <a:pt x="312424" y="211033"/>
                      </a:cubicBezTo>
                      <a:cubicBezTo>
                        <a:pt x="312043" y="212367"/>
                        <a:pt x="311185" y="213414"/>
                        <a:pt x="310043" y="214081"/>
                      </a:cubicBezTo>
                      <a:lnTo>
                        <a:pt x="256702" y="243894"/>
                      </a:lnTo>
                      <a:cubicBezTo>
                        <a:pt x="254226" y="245228"/>
                        <a:pt x="251178" y="244371"/>
                        <a:pt x="249749" y="241894"/>
                      </a:cubicBezTo>
                      <a:lnTo>
                        <a:pt x="204982" y="161884"/>
                      </a:lnTo>
                      <a:lnTo>
                        <a:pt x="237652" y="249514"/>
                      </a:lnTo>
                      <a:cubicBezTo>
                        <a:pt x="238510" y="251895"/>
                        <a:pt x="237557" y="254562"/>
                        <a:pt x="235366" y="255705"/>
                      </a:cubicBezTo>
                      <a:lnTo>
                        <a:pt x="197552" y="276851"/>
                      </a:lnTo>
                      <a:cubicBezTo>
                        <a:pt x="195361" y="278089"/>
                        <a:pt x="192599" y="277518"/>
                        <a:pt x="191075" y="275613"/>
                      </a:cubicBezTo>
                      <a:lnTo>
                        <a:pt x="131830" y="201413"/>
                      </a:lnTo>
                      <a:lnTo>
                        <a:pt x="177073" y="282471"/>
                      </a:lnTo>
                      <a:cubicBezTo>
                        <a:pt x="178407" y="284947"/>
                        <a:pt x="177550" y="287995"/>
                        <a:pt x="175073" y="289424"/>
                      </a:cubicBezTo>
                      <a:lnTo>
                        <a:pt x="121733" y="319237"/>
                      </a:lnTo>
                      <a:cubicBezTo>
                        <a:pt x="121066" y="319713"/>
                        <a:pt x="120304" y="319904"/>
                        <a:pt x="119447" y="31990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8D7B88CF-DBD5-44FC-8C81-6787C646E694}"/>
                    </a:ext>
                  </a:extLst>
                </p:cNvPr>
                <p:cNvSpPr/>
                <p:nvPr/>
              </p:nvSpPr>
              <p:spPr>
                <a:xfrm>
                  <a:off x="5699128" y="1762791"/>
                  <a:ext cx="226795" cy="254508"/>
                </a:xfrm>
                <a:custGeom>
                  <a:avLst/>
                  <a:gdLst>
                    <a:gd name="connsiteX0" fmla="*/ 120837 w 226795"/>
                    <a:gd name="connsiteY0" fmla="*/ 254508 h 254508"/>
                    <a:gd name="connsiteX1" fmla="*/ 85594 w 226795"/>
                    <a:gd name="connsiteY1" fmla="*/ 242602 h 254508"/>
                    <a:gd name="connsiteX2" fmla="*/ 53590 w 226795"/>
                    <a:gd name="connsiteY2" fmla="*/ 199263 h 254508"/>
                    <a:gd name="connsiteX3" fmla="*/ 20158 w 226795"/>
                    <a:gd name="connsiteY3" fmla="*/ 139541 h 254508"/>
                    <a:gd name="connsiteX4" fmla="*/ 3013 w 226795"/>
                    <a:gd name="connsiteY4" fmla="*/ 104680 h 254508"/>
                    <a:gd name="connsiteX5" fmla="*/ 1203 w 226795"/>
                    <a:gd name="connsiteY5" fmla="*/ 74867 h 254508"/>
                    <a:gd name="connsiteX6" fmla="*/ 17205 w 226795"/>
                    <a:gd name="connsiteY6" fmla="*/ 43148 h 254508"/>
                    <a:gd name="connsiteX7" fmla="*/ 50447 w 226795"/>
                    <a:gd name="connsiteY7" fmla="*/ 16478 h 254508"/>
                    <a:gd name="connsiteX8" fmla="*/ 102358 w 226795"/>
                    <a:gd name="connsiteY8" fmla="*/ 95 h 254508"/>
                    <a:gd name="connsiteX9" fmla="*/ 105311 w 226795"/>
                    <a:gd name="connsiteY9" fmla="*/ 0 h 254508"/>
                    <a:gd name="connsiteX10" fmla="*/ 141316 w 226795"/>
                    <a:gd name="connsiteY10" fmla="*/ 10954 h 254508"/>
                    <a:gd name="connsiteX11" fmla="*/ 171700 w 226795"/>
                    <a:gd name="connsiteY11" fmla="*/ 51530 h 254508"/>
                    <a:gd name="connsiteX12" fmla="*/ 182559 w 226795"/>
                    <a:gd name="connsiteY12" fmla="*/ 70961 h 254508"/>
                    <a:gd name="connsiteX13" fmla="*/ 180559 w 226795"/>
                    <a:gd name="connsiteY13" fmla="*/ 77915 h 254508"/>
                    <a:gd name="connsiteX14" fmla="*/ 119599 w 226795"/>
                    <a:gd name="connsiteY14" fmla="*/ 112014 h 254508"/>
                    <a:gd name="connsiteX15" fmla="*/ 115693 w 226795"/>
                    <a:gd name="connsiteY15" fmla="*/ 112490 h 254508"/>
                    <a:gd name="connsiteX16" fmla="*/ 112645 w 226795"/>
                    <a:gd name="connsiteY16" fmla="*/ 110109 h 254508"/>
                    <a:gd name="connsiteX17" fmla="*/ 92738 w 226795"/>
                    <a:gd name="connsiteY17" fmla="*/ 74581 h 254508"/>
                    <a:gd name="connsiteX18" fmla="*/ 81594 w 226795"/>
                    <a:gd name="connsiteY18" fmla="*/ 58102 h 254508"/>
                    <a:gd name="connsiteX19" fmla="*/ 76165 w 226795"/>
                    <a:gd name="connsiteY19" fmla="*/ 59341 h 254508"/>
                    <a:gd name="connsiteX20" fmla="*/ 71783 w 226795"/>
                    <a:gd name="connsiteY20" fmla="*/ 64389 h 254508"/>
                    <a:gd name="connsiteX21" fmla="*/ 80451 w 226795"/>
                    <a:gd name="connsiteY21" fmla="*/ 83725 h 254508"/>
                    <a:gd name="connsiteX22" fmla="*/ 133505 w 226795"/>
                    <a:gd name="connsiteY22" fmla="*/ 178689 h 254508"/>
                    <a:gd name="connsiteX23" fmla="*/ 145030 w 226795"/>
                    <a:gd name="connsiteY23" fmla="*/ 195453 h 254508"/>
                    <a:gd name="connsiteX24" fmla="*/ 151126 w 226795"/>
                    <a:gd name="connsiteY24" fmla="*/ 194500 h 254508"/>
                    <a:gd name="connsiteX25" fmla="*/ 154936 w 226795"/>
                    <a:gd name="connsiteY25" fmla="*/ 189833 h 254508"/>
                    <a:gd name="connsiteX26" fmla="*/ 145697 w 226795"/>
                    <a:gd name="connsiteY26" fmla="*/ 169354 h 254508"/>
                    <a:gd name="connsiteX27" fmla="*/ 131314 w 226795"/>
                    <a:gd name="connsiteY27" fmla="*/ 143637 h 254508"/>
                    <a:gd name="connsiteX28" fmla="*/ 133315 w 226795"/>
                    <a:gd name="connsiteY28" fmla="*/ 136684 h 254508"/>
                    <a:gd name="connsiteX29" fmla="*/ 194275 w 226795"/>
                    <a:gd name="connsiteY29" fmla="*/ 102584 h 254508"/>
                    <a:gd name="connsiteX30" fmla="*/ 198180 w 226795"/>
                    <a:gd name="connsiteY30" fmla="*/ 102108 h 254508"/>
                    <a:gd name="connsiteX31" fmla="*/ 201228 w 226795"/>
                    <a:gd name="connsiteY31" fmla="*/ 104489 h 254508"/>
                    <a:gd name="connsiteX32" fmla="*/ 205705 w 226795"/>
                    <a:gd name="connsiteY32" fmla="*/ 112490 h 254508"/>
                    <a:gd name="connsiteX33" fmla="*/ 226374 w 226795"/>
                    <a:gd name="connsiteY33" fmla="*/ 162211 h 254508"/>
                    <a:gd name="connsiteX34" fmla="*/ 215992 w 226795"/>
                    <a:gd name="connsiteY34" fmla="*/ 201549 h 254508"/>
                    <a:gd name="connsiteX35" fmla="*/ 176272 w 226795"/>
                    <a:gd name="connsiteY35" fmla="*/ 237554 h 254508"/>
                    <a:gd name="connsiteX36" fmla="*/ 125123 w 226795"/>
                    <a:gd name="connsiteY36" fmla="*/ 254413 h 254508"/>
                    <a:gd name="connsiteX37" fmla="*/ 120837 w 226795"/>
                    <a:gd name="connsiteY37" fmla="*/ 254508 h 254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226795" h="254508">
                      <a:moveTo>
                        <a:pt x="120837" y="254508"/>
                      </a:moveTo>
                      <a:cubicBezTo>
                        <a:pt x="106835" y="254508"/>
                        <a:pt x="94929" y="250508"/>
                        <a:pt x="85594" y="242602"/>
                      </a:cubicBezTo>
                      <a:cubicBezTo>
                        <a:pt x="75688" y="234220"/>
                        <a:pt x="65211" y="220123"/>
                        <a:pt x="53590" y="199263"/>
                      </a:cubicBezTo>
                      <a:lnTo>
                        <a:pt x="20158" y="139541"/>
                      </a:lnTo>
                      <a:cubicBezTo>
                        <a:pt x="11871" y="124682"/>
                        <a:pt x="6061" y="112967"/>
                        <a:pt x="3013" y="104680"/>
                      </a:cubicBezTo>
                      <a:cubicBezTo>
                        <a:pt x="-226" y="95822"/>
                        <a:pt x="-893" y="85820"/>
                        <a:pt x="1203" y="74867"/>
                      </a:cubicBezTo>
                      <a:cubicBezTo>
                        <a:pt x="3298" y="64008"/>
                        <a:pt x="8728" y="53340"/>
                        <a:pt x="17205" y="43148"/>
                      </a:cubicBezTo>
                      <a:cubicBezTo>
                        <a:pt x="25587" y="33147"/>
                        <a:pt x="36731" y="24098"/>
                        <a:pt x="50447" y="16478"/>
                      </a:cubicBezTo>
                      <a:cubicBezTo>
                        <a:pt x="69021" y="6096"/>
                        <a:pt x="86547" y="572"/>
                        <a:pt x="102358" y="95"/>
                      </a:cubicBezTo>
                      <a:lnTo>
                        <a:pt x="105311" y="0"/>
                      </a:lnTo>
                      <a:cubicBezTo>
                        <a:pt x="120170" y="0"/>
                        <a:pt x="132267" y="3715"/>
                        <a:pt x="141316" y="10954"/>
                      </a:cubicBezTo>
                      <a:cubicBezTo>
                        <a:pt x="150650" y="18383"/>
                        <a:pt x="160556" y="31718"/>
                        <a:pt x="171700" y="51530"/>
                      </a:cubicBezTo>
                      <a:lnTo>
                        <a:pt x="182559" y="70961"/>
                      </a:lnTo>
                      <a:cubicBezTo>
                        <a:pt x="183892" y="73438"/>
                        <a:pt x="183035" y="76486"/>
                        <a:pt x="180559" y="77915"/>
                      </a:cubicBezTo>
                      <a:lnTo>
                        <a:pt x="119599" y="112014"/>
                      </a:lnTo>
                      <a:cubicBezTo>
                        <a:pt x="118456" y="112681"/>
                        <a:pt x="117027" y="112871"/>
                        <a:pt x="115693" y="112490"/>
                      </a:cubicBezTo>
                      <a:cubicBezTo>
                        <a:pt x="114360" y="112109"/>
                        <a:pt x="113312" y="111252"/>
                        <a:pt x="112645" y="110109"/>
                      </a:cubicBezTo>
                      <a:lnTo>
                        <a:pt x="92738" y="74581"/>
                      </a:lnTo>
                      <a:cubicBezTo>
                        <a:pt x="85213" y="61151"/>
                        <a:pt x="82261" y="58579"/>
                        <a:pt x="81594" y="58102"/>
                      </a:cubicBezTo>
                      <a:cubicBezTo>
                        <a:pt x="81118" y="57722"/>
                        <a:pt x="80070" y="57150"/>
                        <a:pt x="76165" y="59341"/>
                      </a:cubicBezTo>
                      <a:cubicBezTo>
                        <a:pt x="73117" y="61055"/>
                        <a:pt x="71593" y="62770"/>
                        <a:pt x="71783" y="64389"/>
                      </a:cubicBezTo>
                      <a:cubicBezTo>
                        <a:pt x="71974" y="66199"/>
                        <a:pt x="73307" y="71056"/>
                        <a:pt x="80451" y="83725"/>
                      </a:cubicBezTo>
                      <a:lnTo>
                        <a:pt x="133505" y="178689"/>
                      </a:lnTo>
                      <a:cubicBezTo>
                        <a:pt x="140268" y="190881"/>
                        <a:pt x="143602" y="194405"/>
                        <a:pt x="145030" y="195453"/>
                      </a:cubicBezTo>
                      <a:cubicBezTo>
                        <a:pt x="146173" y="196310"/>
                        <a:pt x="147126" y="196787"/>
                        <a:pt x="151126" y="194500"/>
                      </a:cubicBezTo>
                      <a:cubicBezTo>
                        <a:pt x="155127" y="192310"/>
                        <a:pt x="154936" y="190500"/>
                        <a:pt x="154936" y="189833"/>
                      </a:cubicBezTo>
                      <a:cubicBezTo>
                        <a:pt x="154841" y="188404"/>
                        <a:pt x="153698" y="183642"/>
                        <a:pt x="145697" y="169354"/>
                      </a:cubicBezTo>
                      <a:lnTo>
                        <a:pt x="131314" y="143637"/>
                      </a:lnTo>
                      <a:cubicBezTo>
                        <a:pt x="129981" y="141161"/>
                        <a:pt x="130838" y="138113"/>
                        <a:pt x="133315" y="136684"/>
                      </a:cubicBezTo>
                      <a:lnTo>
                        <a:pt x="194275" y="102584"/>
                      </a:lnTo>
                      <a:cubicBezTo>
                        <a:pt x="195418" y="101918"/>
                        <a:pt x="196846" y="101727"/>
                        <a:pt x="198180" y="102108"/>
                      </a:cubicBezTo>
                      <a:cubicBezTo>
                        <a:pt x="199513" y="102489"/>
                        <a:pt x="200561" y="103346"/>
                        <a:pt x="201228" y="104489"/>
                      </a:cubicBezTo>
                      <a:lnTo>
                        <a:pt x="205705" y="112490"/>
                      </a:lnTo>
                      <a:cubicBezTo>
                        <a:pt x="217992" y="134398"/>
                        <a:pt x="224659" y="150686"/>
                        <a:pt x="226374" y="162211"/>
                      </a:cubicBezTo>
                      <a:cubicBezTo>
                        <a:pt x="228088" y="174117"/>
                        <a:pt x="224564" y="187357"/>
                        <a:pt x="215992" y="201549"/>
                      </a:cubicBezTo>
                      <a:cubicBezTo>
                        <a:pt x="207514" y="215456"/>
                        <a:pt x="194179" y="227648"/>
                        <a:pt x="176272" y="237554"/>
                      </a:cubicBezTo>
                      <a:cubicBezTo>
                        <a:pt x="157794" y="247840"/>
                        <a:pt x="140649" y="253556"/>
                        <a:pt x="125123" y="254413"/>
                      </a:cubicBezTo>
                      <a:cubicBezTo>
                        <a:pt x="123790" y="254508"/>
                        <a:pt x="122361" y="254508"/>
                        <a:pt x="120837" y="25450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A58AA10-6011-46FB-B8F4-4CE0F24AE521}"/>
                  </a:ext>
                </a:extLst>
              </p:cNvPr>
              <p:cNvSpPr/>
              <p:nvPr/>
            </p:nvSpPr>
            <p:spPr>
              <a:xfrm>
                <a:off x="5788740" y="1577688"/>
                <a:ext cx="166673" cy="199486"/>
              </a:xfrm>
              <a:custGeom>
                <a:avLst/>
                <a:gdLst>
                  <a:gd name="connsiteX0" fmla="*/ 77040 w 166673"/>
                  <a:gd name="connsiteY0" fmla="*/ 199486 h 199486"/>
                  <a:gd name="connsiteX1" fmla="*/ 75611 w 166673"/>
                  <a:gd name="connsiteY1" fmla="*/ 199296 h 199486"/>
                  <a:gd name="connsiteX2" fmla="*/ 72563 w 166673"/>
                  <a:gd name="connsiteY2" fmla="*/ 196915 h 199486"/>
                  <a:gd name="connsiteX3" fmla="*/ 60276 w 166673"/>
                  <a:gd name="connsiteY3" fmla="*/ 174912 h 199486"/>
                  <a:gd name="connsiteX4" fmla="*/ 59609 w 166673"/>
                  <a:gd name="connsiteY4" fmla="*/ 172245 h 199486"/>
                  <a:gd name="connsiteX5" fmla="*/ 61800 w 166673"/>
                  <a:gd name="connsiteY5" fmla="*/ 71756 h 199486"/>
                  <a:gd name="connsiteX6" fmla="*/ 56752 w 166673"/>
                  <a:gd name="connsiteY6" fmla="*/ 47182 h 199486"/>
                  <a:gd name="connsiteX7" fmla="*/ 51608 w 166673"/>
                  <a:gd name="connsiteY7" fmla="*/ 41086 h 199486"/>
                  <a:gd name="connsiteX8" fmla="*/ 48084 w 166673"/>
                  <a:gd name="connsiteY8" fmla="*/ 41467 h 199486"/>
                  <a:gd name="connsiteX9" fmla="*/ 46084 w 166673"/>
                  <a:gd name="connsiteY9" fmla="*/ 44324 h 199486"/>
                  <a:gd name="connsiteX10" fmla="*/ 50942 w 166673"/>
                  <a:gd name="connsiteY10" fmla="*/ 56421 h 199486"/>
                  <a:gd name="connsiteX11" fmla="*/ 59133 w 166673"/>
                  <a:gd name="connsiteY11" fmla="*/ 71089 h 199486"/>
                  <a:gd name="connsiteX12" fmla="*/ 59609 w 166673"/>
                  <a:gd name="connsiteY12" fmla="*/ 74995 h 199486"/>
                  <a:gd name="connsiteX13" fmla="*/ 57228 w 166673"/>
                  <a:gd name="connsiteY13" fmla="*/ 78043 h 199486"/>
                  <a:gd name="connsiteX14" fmla="*/ 22843 w 166673"/>
                  <a:gd name="connsiteY14" fmla="*/ 97283 h 199486"/>
                  <a:gd name="connsiteX15" fmla="*/ 18938 w 166673"/>
                  <a:gd name="connsiteY15" fmla="*/ 97759 h 199486"/>
                  <a:gd name="connsiteX16" fmla="*/ 15890 w 166673"/>
                  <a:gd name="connsiteY16" fmla="*/ 95378 h 199486"/>
                  <a:gd name="connsiteX17" fmla="*/ 12746 w 166673"/>
                  <a:gd name="connsiteY17" fmla="*/ 89758 h 199486"/>
                  <a:gd name="connsiteX18" fmla="*/ 2269 w 166673"/>
                  <a:gd name="connsiteY18" fmla="*/ 67756 h 199486"/>
                  <a:gd name="connsiteX19" fmla="*/ 364 w 166673"/>
                  <a:gd name="connsiteY19" fmla="*/ 47182 h 199486"/>
                  <a:gd name="connsiteX20" fmla="*/ 8841 w 166673"/>
                  <a:gd name="connsiteY20" fmla="*/ 26227 h 199486"/>
                  <a:gd name="connsiteX21" fmla="*/ 28463 w 166673"/>
                  <a:gd name="connsiteY21" fmla="*/ 9939 h 199486"/>
                  <a:gd name="connsiteX22" fmla="*/ 73230 w 166673"/>
                  <a:gd name="connsiteY22" fmla="*/ 1462 h 199486"/>
                  <a:gd name="connsiteX23" fmla="*/ 104186 w 166673"/>
                  <a:gd name="connsiteY23" fmla="*/ 26131 h 199486"/>
                  <a:gd name="connsiteX24" fmla="*/ 113807 w 166673"/>
                  <a:gd name="connsiteY24" fmla="*/ 59850 h 199486"/>
                  <a:gd name="connsiteX25" fmla="*/ 110663 w 166673"/>
                  <a:gd name="connsiteY25" fmla="*/ 135478 h 199486"/>
                  <a:gd name="connsiteX26" fmla="*/ 144382 w 166673"/>
                  <a:gd name="connsiteY26" fmla="*/ 116619 h 199486"/>
                  <a:gd name="connsiteX27" fmla="*/ 151335 w 166673"/>
                  <a:gd name="connsiteY27" fmla="*/ 118619 h 199486"/>
                  <a:gd name="connsiteX28" fmla="*/ 166004 w 166673"/>
                  <a:gd name="connsiteY28" fmla="*/ 144813 h 199486"/>
                  <a:gd name="connsiteX29" fmla="*/ 166480 w 166673"/>
                  <a:gd name="connsiteY29" fmla="*/ 148718 h 199486"/>
                  <a:gd name="connsiteX30" fmla="*/ 164099 w 166673"/>
                  <a:gd name="connsiteY30" fmla="*/ 151766 h 199486"/>
                  <a:gd name="connsiteX31" fmla="*/ 79612 w 166673"/>
                  <a:gd name="connsiteY31" fmla="*/ 199010 h 199486"/>
                  <a:gd name="connsiteX32" fmla="*/ 77040 w 166673"/>
                  <a:gd name="connsiteY32" fmla="*/ 199486 h 19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6673" h="199486">
                    <a:moveTo>
                      <a:pt x="77040" y="199486"/>
                    </a:moveTo>
                    <a:cubicBezTo>
                      <a:pt x="76564" y="199486"/>
                      <a:pt x="76088" y="199391"/>
                      <a:pt x="75611" y="199296"/>
                    </a:cubicBezTo>
                    <a:cubicBezTo>
                      <a:pt x="74278" y="198915"/>
                      <a:pt x="73230" y="198058"/>
                      <a:pt x="72563" y="196915"/>
                    </a:cubicBezTo>
                    <a:lnTo>
                      <a:pt x="60276" y="174912"/>
                    </a:lnTo>
                    <a:cubicBezTo>
                      <a:pt x="59800" y="174055"/>
                      <a:pt x="59609" y="173197"/>
                      <a:pt x="59609" y="172245"/>
                    </a:cubicBezTo>
                    <a:cubicBezTo>
                      <a:pt x="61705" y="117667"/>
                      <a:pt x="62467" y="83853"/>
                      <a:pt x="61800" y="71756"/>
                    </a:cubicBezTo>
                    <a:cubicBezTo>
                      <a:pt x="61133" y="60231"/>
                      <a:pt x="59419" y="51944"/>
                      <a:pt x="56752" y="47182"/>
                    </a:cubicBezTo>
                    <a:cubicBezTo>
                      <a:pt x="54371" y="42895"/>
                      <a:pt x="52466" y="41562"/>
                      <a:pt x="51608" y="41086"/>
                    </a:cubicBezTo>
                    <a:cubicBezTo>
                      <a:pt x="50465" y="40514"/>
                      <a:pt x="49513" y="40705"/>
                      <a:pt x="48084" y="41467"/>
                    </a:cubicBezTo>
                    <a:cubicBezTo>
                      <a:pt x="46465" y="42324"/>
                      <a:pt x="46179" y="43181"/>
                      <a:pt x="46084" y="44324"/>
                    </a:cubicBezTo>
                    <a:cubicBezTo>
                      <a:pt x="46084" y="45086"/>
                      <a:pt x="46274" y="48134"/>
                      <a:pt x="50942" y="56421"/>
                    </a:cubicBezTo>
                    <a:lnTo>
                      <a:pt x="59133" y="71089"/>
                    </a:lnTo>
                    <a:cubicBezTo>
                      <a:pt x="59800" y="72232"/>
                      <a:pt x="59990" y="73661"/>
                      <a:pt x="59609" y="74995"/>
                    </a:cubicBezTo>
                    <a:cubicBezTo>
                      <a:pt x="59228" y="76328"/>
                      <a:pt x="58371" y="77376"/>
                      <a:pt x="57228" y="78043"/>
                    </a:cubicBezTo>
                    <a:lnTo>
                      <a:pt x="22843" y="97283"/>
                    </a:lnTo>
                    <a:cubicBezTo>
                      <a:pt x="21700" y="97950"/>
                      <a:pt x="20271" y="98140"/>
                      <a:pt x="18938" y="97759"/>
                    </a:cubicBezTo>
                    <a:cubicBezTo>
                      <a:pt x="17604" y="97378"/>
                      <a:pt x="16556" y="96521"/>
                      <a:pt x="15890" y="95378"/>
                    </a:cubicBezTo>
                    <a:lnTo>
                      <a:pt x="12746" y="89758"/>
                    </a:lnTo>
                    <a:cubicBezTo>
                      <a:pt x="7698" y="80805"/>
                      <a:pt x="4269" y="73566"/>
                      <a:pt x="2269" y="67756"/>
                    </a:cubicBezTo>
                    <a:cubicBezTo>
                      <a:pt x="173" y="61564"/>
                      <a:pt x="-493" y="54611"/>
                      <a:pt x="364" y="47182"/>
                    </a:cubicBezTo>
                    <a:cubicBezTo>
                      <a:pt x="1221" y="39562"/>
                      <a:pt x="4079" y="32513"/>
                      <a:pt x="8841" y="26227"/>
                    </a:cubicBezTo>
                    <a:cubicBezTo>
                      <a:pt x="13413" y="20131"/>
                      <a:pt x="19985" y="14606"/>
                      <a:pt x="28463" y="9939"/>
                    </a:cubicBezTo>
                    <a:cubicBezTo>
                      <a:pt x="44846" y="795"/>
                      <a:pt x="59990" y="-2063"/>
                      <a:pt x="73230" y="1462"/>
                    </a:cubicBezTo>
                    <a:cubicBezTo>
                      <a:pt x="86660" y="4986"/>
                      <a:pt x="97042" y="13273"/>
                      <a:pt x="104186" y="26131"/>
                    </a:cubicBezTo>
                    <a:cubicBezTo>
                      <a:pt x="109425" y="35561"/>
                      <a:pt x="112664" y="46896"/>
                      <a:pt x="113807" y="59850"/>
                    </a:cubicBezTo>
                    <a:cubicBezTo>
                      <a:pt x="114854" y="71661"/>
                      <a:pt x="113807" y="96426"/>
                      <a:pt x="110663" y="135478"/>
                    </a:cubicBezTo>
                    <a:lnTo>
                      <a:pt x="144382" y="116619"/>
                    </a:lnTo>
                    <a:cubicBezTo>
                      <a:pt x="146858" y="115285"/>
                      <a:pt x="149906" y="116143"/>
                      <a:pt x="151335" y="118619"/>
                    </a:cubicBezTo>
                    <a:lnTo>
                      <a:pt x="166004" y="144813"/>
                    </a:lnTo>
                    <a:cubicBezTo>
                      <a:pt x="166670" y="145956"/>
                      <a:pt x="166861" y="147385"/>
                      <a:pt x="166480" y="148718"/>
                    </a:cubicBezTo>
                    <a:cubicBezTo>
                      <a:pt x="166099" y="150052"/>
                      <a:pt x="165242" y="151099"/>
                      <a:pt x="164099" y="151766"/>
                    </a:cubicBezTo>
                    <a:lnTo>
                      <a:pt x="79612" y="199010"/>
                    </a:lnTo>
                    <a:cubicBezTo>
                      <a:pt x="78755" y="199296"/>
                      <a:pt x="77897" y="199486"/>
                      <a:pt x="77040" y="199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Graphic 1">
              <a:extLst>
                <a:ext uri="{FF2B5EF4-FFF2-40B4-BE49-F238E27FC236}">
                  <a16:creationId xmlns:a16="http://schemas.microsoft.com/office/drawing/2014/main" id="{49636B14-890C-46D6-978D-5DE68F721FF5}"/>
                </a:ext>
              </a:extLst>
            </p:cNvPr>
            <p:cNvGrpSpPr/>
            <p:nvPr userDrawn="1"/>
          </p:nvGrpSpPr>
          <p:grpSpPr>
            <a:xfrm>
              <a:off x="3928570" y="3024829"/>
              <a:ext cx="1201729" cy="555808"/>
              <a:chOff x="7014006" y="3301245"/>
              <a:chExt cx="1201729" cy="555808"/>
            </a:xfrm>
            <a:grpFill/>
          </p:grpSpPr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DB4DBB4-9FF8-45A1-96DF-AB47CF21834B}"/>
                  </a:ext>
                </a:extLst>
              </p:cNvPr>
              <p:cNvSpPr/>
              <p:nvPr/>
            </p:nvSpPr>
            <p:spPr>
              <a:xfrm>
                <a:off x="7014006" y="3301245"/>
                <a:ext cx="1201729" cy="363974"/>
              </a:xfrm>
              <a:custGeom>
                <a:avLst/>
                <a:gdLst>
                  <a:gd name="connsiteX0" fmla="*/ 617137 w 1201729"/>
                  <a:gd name="connsiteY0" fmla="*/ 363975 h 363974"/>
                  <a:gd name="connsiteX1" fmla="*/ 614851 w 1201729"/>
                  <a:gd name="connsiteY1" fmla="*/ 363403 h 363974"/>
                  <a:gd name="connsiteX2" fmla="*/ 2775 w 1201729"/>
                  <a:gd name="connsiteY2" fmla="*/ 54222 h 363974"/>
                  <a:gd name="connsiteX3" fmla="*/ 108 w 1201729"/>
                  <a:gd name="connsiteY3" fmla="*/ 48697 h 363974"/>
                  <a:gd name="connsiteX4" fmla="*/ 4679 w 1201729"/>
                  <a:gd name="connsiteY4" fmla="*/ 44601 h 363974"/>
                  <a:gd name="connsiteX5" fmla="*/ 578370 w 1201729"/>
                  <a:gd name="connsiteY5" fmla="*/ 24 h 363974"/>
                  <a:gd name="connsiteX6" fmla="*/ 580847 w 1201729"/>
                  <a:gd name="connsiteY6" fmla="*/ 501 h 363974"/>
                  <a:gd name="connsiteX7" fmla="*/ 1198734 w 1201729"/>
                  <a:gd name="connsiteY7" fmla="*/ 279869 h 363974"/>
                  <a:gd name="connsiteX8" fmla="*/ 1201686 w 1201729"/>
                  <a:gd name="connsiteY8" fmla="*/ 285298 h 363974"/>
                  <a:gd name="connsiteX9" fmla="*/ 1197305 w 1201729"/>
                  <a:gd name="connsiteY9" fmla="*/ 289584 h 363974"/>
                  <a:gd name="connsiteX10" fmla="*/ 617899 w 1201729"/>
                  <a:gd name="connsiteY10" fmla="*/ 363975 h 363974"/>
                  <a:gd name="connsiteX11" fmla="*/ 617137 w 1201729"/>
                  <a:gd name="connsiteY11" fmla="*/ 363975 h 363974"/>
                  <a:gd name="connsiteX12" fmla="*/ 23634 w 1201729"/>
                  <a:gd name="connsiteY12" fmla="*/ 53364 h 363974"/>
                  <a:gd name="connsiteX13" fmla="*/ 618089 w 1201729"/>
                  <a:gd name="connsiteY13" fmla="*/ 353592 h 363974"/>
                  <a:gd name="connsiteX14" fmla="*/ 1178160 w 1201729"/>
                  <a:gd name="connsiteY14" fmla="*/ 281679 h 363974"/>
                  <a:gd name="connsiteX15" fmla="*/ 577894 w 1201729"/>
                  <a:gd name="connsiteY15" fmla="*/ 10216 h 363974"/>
                  <a:gd name="connsiteX16" fmla="*/ 23634 w 1201729"/>
                  <a:gd name="connsiteY16" fmla="*/ 53364 h 363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1729" h="363974">
                    <a:moveTo>
                      <a:pt x="617137" y="363975"/>
                    </a:moveTo>
                    <a:cubicBezTo>
                      <a:pt x="616375" y="363975"/>
                      <a:pt x="615518" y="363784"/>
                      <a:pt x="614851" y="363403"/>
                    </a:cubicBezTo>
                    <a:lnTo>
                      <a:pt x="2775" y="54222"/>
                    </a:lnTo>
                    <a:cubicBezTo>
                      <a:pt x="774" y="53174"/>
                      <a:pt x="-369" y="50888"/>
                      <a:pt x="108" y="48697"/>
                    </a:cubicBezTo>
                    <a:cubicBezTo>
                      <a:pt x="584" y="46411"/>
                      <a:pt x="2394" y="44792"/>
                      <a:pt x="4679" y="44601"/>
                    </a:cubicBezTo>
                    <a:lnTo>
                      <a:pt x="578370" y="24"/>
                    </a:lnTo>
                    <a:cubicBezTo>
                      <a:pt x="579323" y="-71"/>
                      <a:pt x="580085" y="120"/>
                      <a:pt x="580847" y="501"/>
                    </a:cubicBezTo>
                    <a:lnTo>
                      <a:pt x="1198734" y="279869"/>
                    </a:lnTo>
                    <a:cubicBezTo>
                      <a:pt x="1200829" y="280821"/>
                      <a:pt x="1201972" y="283012"/>
                      <a:pt x="1201686" y="285298"/>
                    </a:cubicBezTo>
                    <a:cubicBezTo>
                      <a:pt x="1201305" y="287584"/>
                      <a:pt x="1199591" y="289299"/>
                      <a:pt x="1197305" y="289584"/>
                    </a:cubicBezTo>
                    <a:lnTo>
                      <a:pt x="617899" y="363975"/>
                    </a:lnTo>
                    <a:cubicBezTo>
                      <a:pt x="617613" y="363975"/>
                      <a:pt x="617328" y="363975"/>
                      <a:pt x="617137" y="363975"/>
                    </a:cubicBezTo>
                    <a:close/>
                    <a:moveTo>
                      <a:pt x="23634" y="53364"/>
                    </a:moveTo>
                    <a:lnTo>
                      <a:pt x="618089" y="353592"/>
                    </a:lnTo>
                    <a:lnTo>
                      <a:pt x="1178160" y="281679"/>
                    </a:lnTo>
                    <a:lnTo>
                      <a:pt x="577894" y="10216"/>
                    </a:lnTo>
                    <a:lnTo>
                      <a:pt x="23634" y="533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1FEE15AD-3F41-4CAC-B8CB-EE4E36CAF508}"/>
                  </a:ext>
                </a:extLst>
              </p:cNvPr>
              <p:cNvSpPr/>
              <p:nvPr/>
            </p:nvSpPr>
            <p:spPr>
              <a:xfrm>
                <a:off x="7557332" y="3459681"/>
                <a:ext cx="111808" cy="46744"/>
              </a:xfrm>
              <a:custGeom>
                <a:avLst/>
                <a:gdLst>
                  <a:gd name="connsiteX0" fmla="*/ 111626 w 111808"/>
                  <a:gd name="connsiteY0" fmla="*/ 36184 h 46744"/>
                  <a:gd name="connsiteX1" fmla="*/ 51428 w 111808"/>
                  <a:gd name="connsiteY1" fmla="*/ 42946 h 46744"/>
                  <a:gd name="connsiteX2" fmla="*/ 183 w 111808"/>
                  <a:gd name="connsiteY2" fmla="*/ 10561 h 46744"/>
                  <a:gd name="connsiteX3" fmla="*/ 60381 w 111808"/>
                  <a:gd name="connsiteY3" fmla="*/ 3799 h 46744"/>
                  <a:gd name="connsiteX4" fmla="*/ 111626 w 111808"/>
                  <a:gd name="connsiteY4" fmla="*/ 36184 h 46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8" h="46744">
                    <a:moveTo>
                      <a:pt x="111626" y="36184"/>
                    </a:moveTo>
                    <a:cubicBezTo>
                      <a:pt x="109149" y="46947"/>
                      <a:pt x="82193" y="49995"/>
                      <a:pt x="51428" y="42946"/>
                    </a:cubicBezTo>
                    <a:cubicBezTo>
                      <a:pt x="20662" y="35898"/>
                      <a:pt x="-2294" y="21420"/>
                      <a:pt x="183" y="10561"/>
                    </a:cubicBezTo>
                    <a:cubicBezTo>
                      <a:pt x="2660" y="-202"/>
                      <a:pt x="29615" y="-3250"/>
                      <a:pt x="60381" y="3799"/>
                    </a:cubicBezTo>
                    <a:cubicBezTo>
                      <a:pt x="91147" y="10942"/>
                      <a:pt x="114102" y="25420"/>
                      <a:pt x="111626" y="361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1AA4F9AC-308E-4735-8461-48A1055782DD}"/>
                  </a:ext>
                </a:extLst>
              </p:cNvPr>
              <p:cNvSpPr/>
              <p:nvPr/>
            </p:nvSpPr>
            <p:spPr>
              <a:xfrm>
                <a:off x="7198383" y="3463753"/>
                <a:ext cx="712028" cy="393299"/>
              </a:xfrm>
              <a:custGeom>
                <a:avLst/>
                <a:gdLst>
                  <a:gd name="connsiteX0" fmla="*/ 564301 w 712028"/>
                  <a:gd name="connsiteY0" fmla="*/ 393300 h 393299"/>
                  <a:gd name="connsiteX1" fmla="*/ 326461 w 712028"/>
                  <a:gd name="connsiteY1" fmla="*/ 363201 h 393299"/>
                  <a:gd name="connsiteX2" fmla="*/ 307221 w 712028"/>
                  <a:gd name="connsiteY2" fmla="*/ 358819 h 393299"/>
                  <a:gd name="connsiteX3" fmla="*/ 39 w 712028"/>
                  <a:gd name="connsiteY3" fmla="*/ 218611 h 393299"/>
                  <a:gd name="connsiteX4" fmla="*/ 135 w 712028"/>
                  <a:gd name="connsiteY4" fmla="*/ 216897 h 393299"/>
                  <a:gd name="connsiteX5" fmla="*/ 48998 w 712028"/>
                  <a:gd name="connsiteY5" fmla="*/ 3918 h 393299"/>
                  <a:gd name="connsiteX6" fmla="*/ 51760 w 712028"/>
                  <a:gd name="connsiteY6" fmla="*/ 489 h 393299"/>
                  <a:gd name="connsiteX7" fmla="*/ 56237 w 712028"/>
                  <a:gd name="connsiteY7" fmla="*/ 584 h 393299"/>
                  <a:gd name="connsiteX8" fmla="*/ 433618 w 712028"/>
                  <a:gd name="connsiteY8" fmla="*/ 191179 h 393299"/>
                  <a:gd name="connsiteX9" fmla="*/ 706318 w 712028"/>
                  <a:gd name="connsiteY9" fmla="*/ 156127 h 393299"/>
                  <a:gd name="connsiteX10" fmla="*/ 710700 w 712028"/>
                  <a:gd name="connsiteY10" fmla="*/ 157747 h 393299"/>
                  <a:gd name="connsiteX11" fmla="*/ 711938 w 712028"/>
                  <a:gd name="connsiteY11" fmla="*/ 162318 h 393299"/>
                  <a:gd name="connsiteX12" fmla="*/ 664503 w 712028"/>
                  <a:gd name="connsiteY12" fmla="*/ 369392 h 393299"/>
                  <a:gd name="connsiteX13" fmla="*/ 663837 w 712028"/>
                  <a:gd name="connsiteY13" fmla="*/ 370916 h 393299"/>
                  <a:gd name="connsiteX14" fmla="*/ 564301 w 712028"/>
                  <a:gd name="connsiteY14" fmla="*/ 393300 h 393299"/>
                  <a:gd name="connsiteX15" fmla="*/ 10327 w 712028"/>
                  <a:gd name="connsiteY15" fmla="*/ 218040 h 393299"/>
                  <a:gd name="connsiteX16" fmla="*/ 309602 w 712028"/>
                  <a:gd name="connsiteY16" fmla="*/ 348818 h 393299"/>
                  <a:gd name="connsiteX17" fmla="*/ 328557 w 712028"/>
                  <a:gd name="connsiteY17" fmla="*/ 353200 h 393299"/>
                  <a:gd name="connsiteX18" fmla="*/ 564205 w 712028"/>
                  <a:gd name="connsiteY18" fmla="*/ 383108 h 393299"/>
                  <a:gd name="connsiteX19" fmla="*/ 654788 w 712028"/>
                  <a:gd name="connsiteY19" fmla="*/ 365868 h 393299"/>
                  <a:gd name="connsiteX20" fmla="*/ 700413 w 712028"/>
                  <a:gd name="connsiteY20" fmla="*/ 167081 h 393299"/>
                  <a:gd name="connsiteX21" fmla="*/ 433332 w 712028"/>
                  <a:gd name="connsiteY21" fmla="*/ 201371 h 393299"/>
                  <a:gd name="connsiteX22" fmla="*/ 430379 w 712028"/>
                  <a:gd name="connsiteY22" fmla="*/ 200895 h 393299"/>
                  <a:gd name="connsiteX23" fmla="*/ 57475 w 712028"/>
                  <a:gd name="connsiteY23" fmla="*/ 12490 h 393299"/>
                  <a:gd name="connsiteX24" fmla="*/ 10327 w 712028"/>
                  <a:gd name="connsiteY24" fmla="*/ 218040 h 39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12028" h="393299">
                    <a:moveTo>
                      <a:pt x="564301" y="393300"/>
                    </a:moveTo>
                    <a:cubicBezTo>
                      <a:pt x="504769" y="393300"/>
                      <a:pt x="424759" y="383203"/>
                      <a:pt x="326461" y="363201"/>
                    </a:cubicBezTo>
                    <a:lnTo>
                      <a:pt x="307221" y="358819"/>
                    </a:lnTo>
                    <a:cubicBezTo>
                      <a:pt x="15279" y="284143"/>
                      <a:pt x="802" y="225088"/>
                      <a:pt x="39" y="218611"/>
                    </a:cubicBezTo>
                    <a:cubicBezTo>
                      <a:pt x="-56" y="218040"/>
                      <a:pt x="39" y="217468"/>
                      <a:pt x="135" y="216897"/>
                    </a:cubicBezTo>
                    <a:lnTo>
                      <a:pt x="48998" y="3918"/>
                    </a:lnTo>
                    <a:cubicBezTo>
                      <a:pt x="49379" y="2394"/>
                      <a:pt x="50427" y="1156"/>
                      <a:pt x="51760" y="489"/>
                    </a:cubicBezTo>
                    <a:cubicBezTo>
                      <a:pt x="53189" y="-178"/>
                      <a:pt x="54808" y="-178"/>
                      <a:pt x="56237" y="584"/>
                    </a:cubicBezTo>
                    <a:lnTo>
                      <a:pt x="433618" y="191179"/>
                    </a:lnTo>
                    <a:lnTo>
                      <a:pt x="706318" y="156127"/>
                    </a:lnTo>
                    <a:cubicBezTo>
                      <a:pt x="707937" y="155937"/>
                      <a:pt x="709652" y="156508"/>
                      <a:pt x="710700" y="157747"/>
                    </a:cubicBezTo>
                    <a:cubicBezTo>
                      <a:pt x="711843" y="158985"/>
                      <a:pt x="712224" y="160699"/>
                      <a:pt x="711938" y="162318"/>
                    </a:cubicBezTo>
                    <a:lnTo>
                      <a:pt x="664503" y="369392"/>
                    </a:lnTo>
                    <a:cubicBezTo>
                      <a:pt x="664408" y="369963"/>
                      <a:pt x="664122" y="370440"/>
                      <a:pt x="663837" y="370916"/>
                    </a:cubicBezTo>
                    <a:cubicBezTo>
                      <a:pt x="662408" y="373297"/>
                      <a:pt x="647454" y="393300"/>
                      <a:pt x="564301" y="393300"/>
                    </a:cubicBezTo>
                    <a:close/>
                    <a:moveTo>
                      <a:pt x="10327" y="218040"/>
                    </a:moveTo>
                    <a:cubicBezTo>
                      <a:pt x="12517" y="224040"/>
                      <a:pt x="39282" y="279667"/>
                      <a:pt x="309602" y="348818"/>
                    </a:cubicBezTo>
                    <a:lnTo>
                      <a:pt x="328557" y="353200"/>
                    </a:lnTo>
                    <a:cubicBezTo>
                      <a:pt x="425997" y="373011"/>
                      <a:pt x="505341" y="383108"/>
                      <a:pt x="564205" y="383108"/>
                    </a:cubicBezTo>
                    <a:cubicBezTo>
                      <a:pt x="633643" y="383108"/>
                      <a:pt x="651835" y="368820"/>
                      <a:pt x="654788" y="365868"/>
                    </a:cubicBezTo>
                    <a:lnTo>
                      <a:pt x="700413" y="167081"/>
                    </a:lnTo>
                    <a:lnTo>
                      <a:pt x="433332" y="201371"/>
                    </a:lnTo>
                    <a:cubicBezTo>
                      <a:pt x="432379" y="201466"/>
                      <a:pt x="431331" y="201276"/>
                      <a:pt x="430379" y="200895"/>
                    </a:cubicBezTo>
                    <a:lnTo>
                      <a:pt x="57475" y="12490"/>
                    </a:lnTo>
                    <a:lnTo>
                      <a:pt x="10327" y="2180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B558D2D2-1548-48DB-9811-C7D47D3DB305}"/>
                  </a:ext>
                </a:extLst>
              </p:cNvPr>
              <p:cNvSpPr/>
              <p:nvPr/>
            </p:nvSpPr>
            <p:spPr>
              <a:xfrm>
                <a:off x="7663851" y="3490759"/>
                <a:ext cx="353370" cy="247707"/>
              </a:xfrm>
              <a:custGeom>
                <a:avLst/>
                <a:gdLst>
                  <a:gd name="connsiteX0" fmla="*/ 320193 w 353370"/>
                  <a:gd name="connsiteY0" fmla="*/ 247708 h 247707"/>
                  <a:gd name="connsiteX1" fmla="*/ 319050 w 353370"/>
                  <a:gd name="connsiteY1" fmla="*/ 247613 h 247707"/>
                  <a:gd name="connsiteX2" fmla="*/ 315240 w 353370"/>
                  <a:gd name="connsiteY2" fmla="*/ 241517 h 247707"/>
                  <a:gd name="connsiteX3" fmla="*/ 342291 w 353370"/>
                  <a:gd name="connsiteY3" fmla="*/ 123788 h 247707"/>
                  <a:gd name="connsiteX4" fmla="*/ 3487 w 353370"/>
                  <a:gd name="connsiteY4" fmla="*/ 9964 h 247707"/>
                  <a:gd name="connsiteX5" fmla="*/ 248 w 353370"/>
                  <a:gd name="connsiteY5" fmla="*/ 3487 h 247707"/>
                  <a:gd name="connsiteX6" fmla="*/ 6725 w 353370"/>
                  <a:gd name="connsiteY6" fmla="*/ 248 h 247707"/>
                  <a:gd name="connsiteX7" fmla="*/ 349911 w 353370"/>
                  <a:gd name="connsiteY7" fmla="*/ 115501 h 247707"/>
                  <a:gd name="connsiteX8" fmla="*/ 353245 w 353370"/>
                  <a:gd name="connsiteY8" fmla="*/ 121502 h 247707"/>
                  <a:gd name="connsiteX9" fmla="*/ 325146 w 353370"/>
                  <a:gd name="connsiteY9" fmla="*/ 243708 h 247707"/>
                  <a:gd name="connsiteX10" fmla="*/ 320193 w 353370"/>
                  <a:gd name="connsiteY10" fmla="*/ 247708 h 24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3370" h="247707">
                    <a:moveTo>
                      <a:pt x="320193" y="247708"/>
                    </a:moveTo>
                    <a:cubicBezTo>
                      <a:pt x="319812" y="247708"/>
                      <a:pt x="319431" y="247708"/>
                      <a:pt x="319050" y="247613"/>
                    </a:cubicBezTo>
                    <a:cubicBezTo>
                      <a:pt x="316288" y="246946"/>
                      <a:pt x="314574" y="244279"/>
                      <a:pt x="315240" y="241517"/>
                    </a:cubicBezTo>
                    <a:lnTo>
                      <a:pt x="342291" y="123788"/>
                    </a:lnTo>
                    <a:lnTo>
                      <a:pt x="3487" y="9964"/>
                    </a:lnTo>
                    <a:cubicBezTo>
                      <a:pt x="820" y="9107"/>
                      <a:pt x="-609" y="6154"/>
                      <a:pt x="248" y="3487"/>
                    </a:cubicBezTo>
                    <a:cubicBezTo>
                      <a:pt x="1201" y="820"/>
                      <a:pt x="4058" y="-609"/>
                      <a:pt x="6725" y="248"/>
                    </a:cubicBezTo>
                    <a:lnTo>
                      <a:pt x="349911" y="115501"/>
                    </a:lnTo>
                    <a:cubicBezTo>
                      <a:pt x="352388" y="116358"/>
                      <a:pt x="353816" y="118930"/>
                      <a:pt x="353245" y="121502"/>
                    </a:cubicBezTo>
                    <a:lnTo>
                      <a:pt x="325146" y="243708"/>
                    </a:lnTo>
                    <a:cubicBezTo>
                      <a:pt x="324575" y="246184"/>
                      <a:pt x="322479" y="247708"/>
                      <a:pt x="320193" y="2477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65DB8B6F-73E9-451E-AF34-21959E0A9018}"/>
                  </a:ext>
                </a:extLst>
              </p:cNvPr>
              <p:cNvSpPr/>
              <p:nvPr/>
            </p:nvSpPr>
            <p:spPr>
              <a:xfrm>
                <a:off x="7957989" y="3716984"/>
                <a:ext cx="41827" cy="67921"/>
              </a:xfrm>
              <a:custGeom>
                <a:avLst/>
                <a:gdLst>
                  <a:gd name="connsiteX0" fmla="*/ 28627 w 41827"/>
                  <a:gd name="connsiteY0" fmla="*/ 433 h 67921"/>
                  <a:gd name="connsiteX1" fmla="*/ 8243 w 41827"/>
                  <a:gd name="connsiteY1" fmla="*/ 13196 h 67921"/>
                  <a:gd name="connsiteX2" fmla="*/ 433 w 41827"/>
                  <a:gd name="connsiteY2" fmla="*/ 47105 h 67921"/>
                  <a:gd name="connsiteX3" fmla="*/ 13196 w 41827"/>
                  <a:gd name="connsiteY3" fmla="*/ 67489 h 67921"/>
                  <a:gd name="connsiteX4" fmla="*/ 33580 w 41827"/>
                  <a:gd name="connsiteY4" fmla="*/ 54725 h 67921"/>
                  <a:gd name="connsiteX5" fmla="*/ 41390 w 41827"/>
                  <a:gd name="connsiteY5" fmla="*/ 20817 h 67921"/>
                  <a:gd name="connsiteX6" fmla="*/ 28627 w 41827"/>
                  <a:gd name="connsiteY6" fmla="*/ 433 h 67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827" h="67921">
                    <a:moveTo>
                      <a:pt x="28627" y="433"/>
                    </a:moveTo>
                    <a:cubicBezTo>
                      <a:pt x="19483" y="-1663"/>
                      <a:pt x="10339" y="4052"/>
                      <a:pt x="8243" y="13196"/>
                    </a:cubicBezTo>
                    <a:lnTo>
                      <a:pt x="433" y="47105"/>
                    </a:lnTo>
                    <a:cubicBezTo>
                      <a:pt x="-1663" y="56250"/>
                      <a:pt x="4052" y="65393"/>
                      <a:pt x="13196" y="67489"/>
                    </a:cubicBezTo>
                    <a:cubicBezTo>
                      <a:pt x="22340" y="69584"/>
                      <a:pt x="31484" y="63869"/>
                      <a:pt x="33580" y="54725"/>
                    </a:cubicBezTo>
                    <a:lnTo>
                      <a:pt x="41390" y="20817"/>
                    </a:lnTo>
                    <a:cubicBezTo>
                      <a:pt x="43486" y="11672"/>
                      <a:pt x="37866" y="2528"/>
                      <a:pt x="28627" y="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aphic 1">
              <a:extLst>
                <a:ext uri="{FF2B5EF4-FFF2-40B4-BE49-F238E27FC236}">
                  <a16:creationId xmlns:a16="http://schemas.microsoft.com/office/drawing/2014/main" id="{2006C2E1-054D-4DA5-B802-DC84B6FE5C9F}"/>
                </a:ext>
              </a:extLst>
            </p:cNvPr>
            <p:cNvGrpSpPr/>
            <p:nvPr userDrawn="1"/>
          </p:nvGrpSpPr>
          <p:grpSpPr>
            <a:xfrm>
              <a:off x="712566" y="4863679"/>
              <a:ext cx="769911" cy="749808"/>
              <a:chOff x="7045954" y="2447925"/>
              <a:chExt cx="769911" cy="749808"/>
            </a:xfrm>
            <a:grpFill/>
          </p:grpSpPr>
          <p:grpSp>
            <p:nvGrpSpPr>
              <p:cNvPr id="144" name="Graphic 1">
                <a:extLst>
                  <a:ext uri="{FF2B5EF4-FFF2-40B4-BE49-F238E27FC236}">
                    <a16:creationId xmlns:a16="http://schemas.microsoft.com/office/drawing/2014/main" id="{402D0201-26E8-4386-B510-1116586BCF09}"/>
                  </a:ext>
                </a:extLst>
              </p:cNvPr>
              <p:cNvGrpSpPr/>
              <p:nvPr/>
            </p:nvGrpSpPr>
            <p:grpSpPr>
              <a:xfrm>
                <a:off x="7045954" y="2447925"/>
                <a:ext cx="467269" cy="707717"/>
                <a:chOff x="7045954" y="2447925"/>
                <a:chExt cx="467269" cy="707717"/>
              </a:xfrm>
              <a:grpFill/>
            </p:grpSpPr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EB2E3461-E03D-4657-A67F-A55EF58CCA15}"/>
                    </a:ext>
                  </a:extLst>
                </p:cNvPr>
                <p:cNvSpPr/>
                <p:nvPr/>
              </p:nvSpPr>
              <p:spPr>
                <a:xfrm>
                  <a:off x="7045954" y="2447925"/>
                  <a:ext cx="187172" cy="163829"/>
                </a:xfrm>
                <a:custGeom>
                  <a:avLst/>
                  <a:gdLst>
                    <a:gd name="connsiteX0" fmla="*/ 28834 w 187172"/>
                    <a:gd name="connsiteY0" fmla="*/ 163830 h 163829"/>
                    <a:gd name="connsiteX1" fmla="*/ 27596 w 187172"/>
                    <a:gd name="connsiteY1" fmla="*/ 163639 h 163829"/>
                    <a:gd name="connsiteX2" fmla="*/ 24452 w 187172"/>
                    <a:gd name="connsiteY2" fmla="*/ 161258 h 163829"/>
                    <a:gd name="connsiteX3" fmla="*/ 13308 w 187172"/>
                    <a:gd name="connsiteY3" fmla="*/ 142589 h 163829"/>
                    <a:gd name="connsiteX4" fmla="*/ 2926 w 187172"/>
                    <a:gd name="connsiteY4" fmla="*/ 71152 h 163829"/>
                    <a:gd name="connsiteX5" fmla="*/ 46074 w 187172"/>
                    <a:gd name="connsiteY5" fmla="*/ 13335 h 163829"/>
                    <a:gd name="connsiteX6" fmla="*/ 94271 w 187172"/>
                    <a:gd name="connsiteY6" fmla="*/ 0 h 163829"/>
                    <a:gd name="connsiteX7" fmla="*/ 175328 w 187172"/>
                    <a:gd name="connsiteY7" fmla="*/ 46006 h 163829"/>
                    <a:gd name="connsiteX8" fmla="*/ 186472 w 187172"/>
                    <a:gd name="connsiteY8" fmla="*/ 64675 h 163829"/>
                    <a:gd name="connsiteX9" fmla="*/ 187044 w 187172"/>
                    <a:gd name="connsiteY9" fmla="*/ 68580 h 163829"/>
                    <a:gd name="connsiteX10" fmla="*/ 184663 w 187172"/>
                    <a:gd name="connsiteY10" fmla="*/ 71723 h 163829"/>
                    <a:gd name="connsiteX11" fmla="*/ 31405 w 187172"/>
                    <a:gd name="connsiteY11" fmla="*/ 163068 h 163829"/>
                    <a:gd name="connsiteX12" fmla="*/ 28834 w 187172"/>
                    <a:gd name="connsiteY12" fmla="*/ 163830 h 163829"/>
                    <a:gd name="connsiteX13" fmla="*/ 94271 w 187172"/>
                    <a:gd name="connsiteY13" fmla="*/ 10287 h 163829"/>
                    <a:gd name="connsiteX14" fmla="*/ 51313 w 187172"/>
                    <a:gd name="connsiteY14" fmla="*/ 22193 h 163829"/>
                    <a:gd name="connsiteX15" fmla="*/ 12832 w 187172"/>
                    <a:gd name="connsiteY15" fmla="*/ 73819 h 163829"/>
                    <a:gd name="connsiteX16" fmla="*/ 22071 w 187172"/>
                    <a:gd name="connsiteY16" fmla="*/ 137541 h 163829"/>
                    <a:gd name="connsiteX17" fmla="*/ 30548 w 187172"/>
                    <a:gd name="connsiteY17" fmla="*/ 151829 h 163829"/>
                    <a:gd name="connsiteX18" fmla="*/ 175042 w 187172"/>
                    <a:gd name="connsiteY18" fmla="*/ 65722 h 163829"/>
                    <a:gd name="connsiteX19" fmla="*/ 166565 w 187172"/>
                    <a:gd name="connsiteY19" fmla="*/ 51435 h 163829"/>
                    <a:gd name="connsiteX20" fmla="*/ 94271 w 187172"/>
                    <a:gd name="connsiteY20" fmla="*/ 10287 h 163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87172" h="163829">
                      <a:moveTo>
                        <a:pt x="28834" y="163830"/>
                      </a:moveTo>
                      <a:cubicBezTo>
                        <a:pt x="28453" y="163830"/>
                        <a:pt x="27977" y="163735"/>
                        <a:pt x="27596" y="163639"/>
                      </a:cubicBezTo>
                      <a:cubicBezTo>
                        <a:pt x="26262" y="163259"/>
                        <a:pt x="25119" y="162496"/>
                        <a:pt x="24452" y="161258"/>
                      </a:cubicBezTo>
                      <a:lnTo>
                        <a:pt x="13308" y="142589"/>
                      </a:lnTo>
                      <a:cubicBezTo>
                        <a:pt x="449" y="120967"/>
                        <a:pt x="-3265" y="95631"/>
                        <a:pt x="2926" y="71152"/>
                      </a:cubicBezTo>
                      <a:cubicBezTo>
                        <a:pt x="9117" y="46768"/>
                        <a:pt x="24452" y="26194"/>
                        <a:pt x="46074" y="13335"/>
                      </a:cubicBezTo>
                      <a:cubicBezTo>
                        <a:pt x="60647" y="4667"/>
                        <a:pt x="77316" y="0"/>
                        <a:pt x="94271" y="0"/>
                      </a:cubicBezTo>
                      <a:cubicBezTo>
                        <a:pt x="127322" y="0"/>
                        <a:pt x="158469" y="17621"/>
                        <a:pt x="175328" y="46006"/>
                      </a:cubicBezTo>
                      <a:lnTo>
                        <a:pt x="186472" y="64675"/>
                      </a:lnTo>
                      <a:cubicBezTo>
                        <a:pt x="187139" y="65818"/>
                        <a:pt x="187330" y="67246"/>
                        <a:pt x="187044" y="68580"/>
                      </a:cubicBezTo>
                      <a:cubicBezTo>
                        <a:pt x="186663" y="69913"/>
                        <a:pt x="185901" y="71057"/>
                        <a:pt x="184663" y="71723"/>
                      </a:cubicBezTo>
                      <a:lnTo>
                        <a:pt x="31405" y="163068"/>
                      </a:lnTo>
                      <a:cubicBezTo>
                        <a:pt x="30644" y="163544"/>
                        <a:pt x="29691" y="163830"/>
                        <a:pt x="28834" y="163830"/>
                      </a:cubicBezTo>
                      <a:close/>
                      <a:moveTo>
                        <a:pt x="94271" y="10287"/>
                      </a:moveTo>
                      <a:cubicBezTo>
                        <a:pt x="79221" y="10287"/>
                        <a:pt x="64362" y="14383"/>
                        <a:pt x="51313" y="22193"/>
                      </a:cubicBezTo>
                      <a:cubicBezTo>
                        <a:pt x="31977" y="33718"/>
                        <a:pt x="18356" y="52007"/>
                        <a:pt x="12832" y="73819"/>
                      </a:cubicBezTo>
                      <a:cubicBezTo>
                        <a:pt x="7307" y="95631"/>
                        <a:pt x="10641" y="118205"/>
                        <a:pt x="22071" y="137541"/>
                      </a:cubicBezTo>
                      <a:lnTo>
                        <a:pt x="30548" y="151829"/>
                      </a:lnTo>
                      <a:lnTo>
                        <a:pt x="175042" y="65722"/>
                      </a:lnTo>
                      <a:lnTo>
                        <a:pt x="166565" y="51435"/>
                      </a:lnTo>
                      <a:cubicBezTo>
                        <a:pt x="151516" y="26003"/>
                        <a:pt x="123798" y="10287"/>
                        <a:pt x="94271" y="102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9EBF635A-38E5-4DAC-B156-F12BED14788C}"/>
                    </a:ext>
                  </a:extLst>
                </p:cNvPr>
                <p:cNvSpPr/>
                <p:nvPr/>
              </p:nvSpPr>
              <p:spPr>
                <a:xfrm>
                  <a:off x="7069595" y="2510143"/>
                  <a:ext cx="194488" cy="153523"/>
                </a:xfrm>
                <a:custGeom>
                  <a:avLst/>
                  <a:gdLst>
                    <a:gd name="connsiteX0" fmla="*/ 36054 w 194488"/>
                    <a:gd name="connsiteY0" fmla="*/ 153523 h 153523"/>
                    <a:gd name="connsiteX1" fmla="*/ 34816 w 194488"/>
                    <a:gd name="connsiteY1" fmla="*/ 153333 h 153523"/>
                    <a:gd name="connsiteX2" fmla="*/ 31673 w 194488"/>
                    <a:gd name="connsiteY2" fmla="*/ 150951 h 153523"/>
                    <a:gd name="connsiteX3" fmla="*/ 716 w 194488"/>
                    <a:gd name="connsiteY3" fmla="*/ 99040 h 153523"/>
                    <a:gd name="connsiteX4" fmla="*/ 2526 w 194488"/>
                    <a:gd name="connsiteY4" fmla="*/ 92087 h 153523"/>
                    <a:gd name="connsiteX5" fmla="*/ 155783 w 194488"/>
                    <a:gd name="connsiteY5" fmla="*/ 742 h 153523"/>
                    <a:gd name="connsiteX6" fmla="*/ 159689 w 194488"/>
                    <a:gd name="connsiteY6" fmla="*/ 171 h 153523"/>
                    <a:gd name="connsiteX7" fmla="*/ 162832 w 194488"/>
                    <a:gd name="connsiteY7" fmla="*/ 2552 h 153523"/>
                    <a:gd name="connsiteX8" fmla="*/ 193788 w 194488"/>
                    <a:gd name="connsiteY8" fmla="*/ 54463 h 153523"/>
                    <a:gd name="connsiteX9" fmla="*/ 194359 w 194488"/>
                    <a:gd name="connsiteY9" fmla="*/ 58368 h 153523"/>
                    <a:gd name="connsiteX10" fmla="*/ 191978 w 194488"/>
                    <a:gd name="connsiteY10" fmla="*/ 61512 h 153523"/>
                    <a:gd name="connsiteX11" fmla="*/ 38721 w 194488"/>
                    <a:gd name="connsiteY11" fmla="*/ 152761 h 153523"/>
                    <a:gd name="connsiteX12" fmla="*/ 36054 w 194488"/>
                    <a:gd name="connsiteY12" fmla="*/ 153523 h 153523"/>
                    <a:gd name="connsiteX13" fmla="*/ 12146 w 194488"/>
                    <a:gd name="connsiteY13" fmla="*/ 98278 h 153523"/>
                    <a:gd name="connsiteX14" fmla="*/ 37864 w 194488"/>
                    <a:gd name="connsiteY14" fmla="*/ 141426 h 153523"/>
                    <a:gd name="connsiteX15" fmla="*/ 182358 w 194488"/>
                    <a:gd name="connsiteY15" fmla="*/ 55320 h 153523"/>
                    <a:gd name="connsiteX16" fmla="*/ 156641 w 194488"/>
                    <a:gd name="connsiteY16" fmla="*/ 12172 h 153523"/>
                    <a:gd name="connsiteX17" fmla="*/ 12146 w 194488"/>
                    <a:gd name="connsiteY17" fmla="*/ 98278 h 153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4488" h="153523">
                      <a:moveTo>
                        <a:pt x="36054" y="153523"/>
                      </a:moveTo>
                      <a:cubicBezTo>
                        <a:pt x="35673" y="153523"/>
                        <a:pt x="35197" y="153428"/>
                        <a:pt x="34816" y="153333"/>
                      </a:cubicBezTo>
                      <a:cubicBezTo>
                        <a:pt x="33482" y="152952"/>
                        <a:pt x="32339" y="152190"/>
                        <a:pt x="31673" y="150951"/>
                      </a:cubicBezTo>
                      <a:lnTo>
                        <a:pt x="716" y="99040"/>
                      </a:lnTo>
                      <a:cubicBezTo>
                        <a:pt x="-712" y="96659"/>
                        <a:pt x="49" y="93516"/>
                        <a:pt x="2526" y="92087"/>
                      </a:cubicBezTo>
                      <a:lnTo>
                        <a:pt x="155783" y="742"/>
                      </a:lnTo>
                      <a:cubicBezTo>
                        <a:pt x="156926" y="75"/>
                        <a:pt x="158355" y="-210"/>
                        <a:pt x="159689" y="171"/>
                      </a:cubicBezTo>
                      <a:cubicBezTo>
                        <a:pt x="161022" y="552"/>
                        <a:pt x="162165" y="1314"/>
                        <a:pt x="162832" y="2552"/>
                      </a:cubicBezTo>
                      <a:lnTo>
                        <a:pt x="193788" y="54463"/>
                      </a:lnTo>
                      <a:cubicBezTo>
                        <a:pt x="194455" y="55606"/>
                        <a:pt x="194645" y="57035"/>
                        <a:pt x="194359" y="58368"/>
                      </a:cubicBezTo>
                      <a:cubicBezTo>
                        <a:pt x="193978" y="59702"/>
                        <a:pt x="193216" y="60845"/>
                        <a:pt x="191978" y="61512"/>
                      </a:cubicBezTo>
                      <a:lnTo>
                        <a:pt x="38721" y="152761"/>
                      </a:lnTo>
                      <a:cubicBezTo>
                        <a:pt x="37864" y="153237"/>
                        <a:pt x="37007" y="153523"/>
                        <a:pt x="36054" y="153523"/>
                      </a:cubicBezTo>
                      <a:close/>
                      <a:moveTo>
                        <a:pt x="12146" y="98278"/>
                      </a:moveTo>
                      <a:lnTo>
                        <a:pt x="37864" y="141426"/>
                      </a:lnTo>
                      <a:lnTo>
                        <a:pt x="182358" y="55320"/>
                      </a:lnTo>
                      <a:lnTo>
                        <a:pt x="156641" y="12172"/>
                      </a:lnTo>
                      <a:lnTo>
                        <a:pt x="12146" y="9827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C4E1AC17-A23F-4D17-84E0-018BAD909D2A}"/>
                    </a:ext>
                  </a:extLst>
                </p:cNvPr>
                <p:cNvSpPr/>
                <p:nvPr/>
              </p:nvSpPr>
              <p:spPr>
                <a:xfrm>
                  <a:off x="7147795" y="2625421"/>
                  <a:ext cx="234890" cy="387431"/>
                </a:xfrm>
                <a:custGeom>
                  <a:avLst/>
                  <a:gdLst>
                    <a:gd name="connsiteX0" fmla="*/ 229792 w 234890"/>
                    <a:gd name="connsiteY0" fmla="*/ 387431 h 387431"/>
                    <a:gd name="connsiteX1" fmla="*/ 225411 w 234890"/>
                    <a:gd name="connsiteY1" fmla="*/ 384955 h 387431"/>
                    <a:gd name="connsiteX2" fmla="*/ 716 w 234890"/>
                    <a:gd name="connsiteY2" fmla="*/ 7670 h 387431"/>
                    <a:gd name="connsiteX3" fmla="*/ 2526 w 234890"/>
                    <a:gd name="connsiteY3" fmla="*/ 716 h 387431"/>
                    <a:gd name="connsiteX4" fmla="*/ 9479 w 234890"/>
                    <a:gd name="connsiteY4" fmla="*/ 2526 h 387431"/>
                    <a:gd name="connsiteX5" fmla="*/ 234174 w 234890"/>
                    <a:gd name="connsiteY5" fmla="*/ 379811 h 387431"/>
                    <a:gd name="connsiteX6" fmla="*/ 232364 w 234890"/>
                    <a:gd name="connsiteY6" fmla="*/ 386765 h 387431"/>
                    <a:gd name="connsiteX7" fmla="*/ 229792 w 234890"/>
                    <a:gd name="connsiteY7" fmla="*/ 387431 h 387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4890" h="387431">
                      <a:moveTo>
                        <a:pt x="229792" y="387431"/>
                      </a:moveTo>
                      <a:cubicBezTo>
                        <a:pt x="228078" y="387431"/>
                        <a:pt x="226364" y="386574"/>
                        <a:pt x="225411" y="384955"/>
                      </a:cubicBezTo>
                      <a:lnTo>
                        <a:pt x="716" y="7670"/>
                      </a:lnTo>
                      <a:cubicBezTo>
                        <a:pt x="-712" y="5288"/>
                        <a:pt x="49" y="2145"/>
                        <a:pt x="2526" y="716"/>
                      </a:cubicBezTo>
                      <a:cubicBezTo>
                        <a:pt x="4907" y="-712"/>
                        <a:pt x="8050" y="50"/>
                        <a:pt x="9479" y="2526"/>
                      </a:cubicBezTo>
                      <a:lnTo>
                        <a:pt x="234174" y="379811"/>
                      </a:lnTo>
                      <a:cubicBezTo>
                        <a:pt x="235603" y="382193"/>
                        <a:pt x="234841" y="385336"/>
                        <a:pt x="232364" y="386765"/>
                      </a:cubicBezTo>
                      <a:cubicBezTo>
                        <a:pt x="231602" y="387146"/>
                        <a:pt x="230650" y="387431"/>
                        <a:pt x="229792" y="38743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D9BBD3C6-443A-4092-AC8A-3B09A5A1DFD6}"/>
                    </a:ext>
                  </a:extLst>
                </p:cNvPr>
                <p:cNvSpPr/>
                <p:nvPr/>
              </p:nvSpPr>
              <p:spPr>
                <a:xfrm>
                  <a:off x="7206088" y="2590655"/>
                  <a:ext cx="232699" cy="383716"/>
                </a:xfrm>
                <a:custGeom>
                  <a:avLst/>
                  <a:gdLst>
                    <a:gd name="connsiteX0" fmla="*/ 227602 w 232699"/>
                    <a:gd name="connsiteY0" fmla="*/ 383717 h 383716"/>
                    <a:gd name="connsiteX1" fmla="*/ 223220 w 232699"/>
                    <a:gd name="connsiteY1" fmla="*/ 381240 h 383716"/>
                    <a:gd name="connsiteX2" fmla="*/ 716 w 232699"/>
                    <a:gd name="connsiteY2" fmla="*/ 7669 h 383716"/>
                    <a:gd name="connsiteX3" fmla="*/ 2526 w 232699"/>
                    <a:gd name="connsiteY3" fmla="*/ 716 h 383716"/>
                    <a:gd name="connsiteX4" fmla="*/ 9479 w 232699"/>
                    <a:gd name="connsiteY4" fmla="*/ 2526 h 383716"/>
                    <a:gd name="connsiteX5" fmla="*/ 231983 w 232699"/>
                    <a:gd name="connsiteY5" fmla="*/ 376097 h 383716"/>
                    <a:gd name="connsiteX6" fmla="*/ 230174 w 232699"/>
                    <a:gd name="connsiteY6" fmla="*/ 383050 h 383716"/>
                    <a:gd name="connsiteX7" fmla="*/ 227602 w 232699"/>
                    <a:gd name="connsiteY7" fmla="*/ 383717 h 383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2699" h="383716">
                      <a:moveTo>
                        <a:pt x="227602" y="383717"/>
                      </a:moveTo>
                      <a:cubicBezTo>
                        <a:pt x="225887" y="383717"/>
                        <a:pt x="224173" y="382859"/>
                        <a:pt x="223220" y="381240"/>
                      </a:cubicBezTo>
                      <a:lnTo>
                        <a:pt x="716" y="7669"/>
                      </a:lnTo>
                      <a:cubicBezTo>
                        <a:pt x="-712" y="5288"/>
                        <a:pt x="49" y="2145"/>
                        <a:pt x="2526" y="716"/>
                      </a:cubicBezTo>
                      <a:cubicBezTo>
                        <a:pt x="4907" y="-712"/>
                        <a:pt x="8051" y="50"/>
                        <a:pt x="9479" y="2526"/>
                      </a:cubicBezTo>
                      <a:lnTo>
                        <a:pt x="231983" y="376097"/>
                      </a:lnTo>
                      <a:cubicBezTo>
                        <a:pt x="233412" y="378478"/>
                        <a:pt x="232650" y="381621"/>
                        <a:pt x="230174" y="383050"/>
                      </a:cubicBezTo>
                      <a:cubicBezTo>
                        <a:pt x="229412" y="383431"/>
                        <a:pt x="228554" y="383717"/>
                        <a:pt x="227602" y="3837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AE1D73B9-B401-4286-B3E8-3B7AA2E92F61}"/>
                    </a:ext>
                  </a:extLst>
                </p:cNvPr>
                <p:cNvSpPr/>
                <p:nvPr/>
              </p:nvSpPr>
              <p:spPr>
                <a:xfrm>
                  <a:off x="7334694" y="2953486"/>
                  <a:ext cx="178529" cy="202155"/>
                </a:xfrm>
                <a:custGeom>
                  <a:avLst/>
                  <a:gdLst>
                    <a:gd name="connsiteX0" fmla="*/ 173196 w 178529"/>
                    <a:gd name="connsiteY0" fmla="*/ 202146 h 202155"/>
                    <a:gd name="connsiteX1" fmla="*/ 170529 w 178529"/>
                    <a:gd name="connsiteY1" fmla="*/ 201384 h 202155"/>
                    <a:gd name="connsiteX2" fmla="*/ 2412 w 178529"/>
                    <a:gd name="connsiteY2" fmla="*/ 99657 h 202155"/>
                    <a:gd name="connsiteX3" fmla="*/ 126 w 178529"/>
                    <a:gd name="connsiteY3" fmla="*/ 96418 h 202155"/>
                    <a:gd name="connsiteX4" fmla="*/ 793 w 178529"/>
                    <a:gd name="connsiteY4" fmla="*/ 92513 h 202155"/>
                    <a:gd name="connsiteX5" fmla="*/ 156146 w 178529"/>
                    <a:gd name="connsiteY5" fmla="*/ 25 h 202155"/>
                    <a:gd name="connsiteX6" fmla="*/ 161480 w 178529"/>
                    <a:gd name="connsiteY6" fmla="*/ 4692 h 202155"/>
                    <a:gd name="connsiteX7" fmla="*/ 178148 w 178529"/>
                    <a:gd name="connsiteY7" fmla="*/ 195192 h 202155"/>
                    <a:gd name="connsiteX8" fmla="*/ 178529 w 178529"/>
                    <a:gd name="connsiteY8" fmla="*/ 197002 h 202155"/>
                    <a:gd name="connsiteX9" fmla="*/ 173291 w 178529"/>
                    <a:gd name="connsiteY9" fmla="*/ 202146 h 202155"/>
                    <a:gd name="connsiteX10" fmla="*/ 173196 w 178529"/>
                    <a:gd name="connsiteY10" fmla="*/ 202146 h 202155"/>
                    <a:gd name="connsiteX11" fmla="*/ 12413 w 178529"/>
                    <a:gd name="connsiteY11" fmla="*/ 93751 h 202155"/>
                    <a:gd name="connsiteX12" fmla="*/ 167290 w 178529"/>
                    <a:gd name="connsiteY12" fmla="*/ 187477 h 202155"/>
                    <a:gd name="connsiteX13" fmla="*/ 151859 w 178529"/>
                    <a:gd name="connsiteY13" fmla="*/ 10598 h 202155"/>
                    <a:gd name="connsiteX14" fmla="*/ 12413 w 178529"/>
                    <a:gd name="connsiteY14" fmla="*/ 93751 h 202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8529" h="202155">
                      <a:moveTo>
                        <a:pt x="173196" y="202146"/>
                      </a:moveTo>
                      <a:cubicBezTo>
                        <a:pt x="172243" y="202146"/>
                        <a:pt x="171386" y="201860"/>
                        <a:pt x="170529" y="201384"/>
                      </a:cubicBezTo>
                      <a:lnTo>
                        <a:pt x="2412" y="99657"/>
                      </a:lnTo>
                      <a:cubicBezTo>
                        <a:pt x="1269" y="98990"/>
                        <a:pt x="412" y="97752"/>
                        <a:pt x="126" y="96418"/>
                      </a:cubicBezTo>
                      <a:cubicBezTo>
                        <a:pt x="-160" y="95085"/>
                        <a:pt x="31" y="93656"/>
                        <a:pt x="793" y="92513"/>
                      </a:cubicBezTo>
                      <a:cubicBezTo>
                        <a:pt x="3079" y="88893"/>
                        <a:pt x="58514" y="4311"/>
                        <a:pt x="156146" y="25"/>
                      </a:cubicBezTo>
                      <a:cubicBezTo>
                        <a:pt x="158908" y="-261"/>
                        <a:pt x="161194" y="1930"/>
                        <a:pt x="161480" y="4692"/>
                      </a:cubicBezTo>
                      <a:lnTo>
                        <a:pt x="178148" y="195192"/>
                      </a:lnTo>
                      <a:cubicBezTo>
                        <a:pt x="178339" y="195764"/>
                        <a:pt x="178529" y="196431"/>
                        <a:pt x="178529" y="197002"/>
                      </a:cubicBezTo>
                      <a:cubicBezTo>
                        <a:pt x="178529" y="199860"/>
                        <a:pt x="176148" y="202336"/>
                        <a:pt x="173291" y="202146"/>
                      </a:cubicBezTo>
                      <a:cubicBezTo>
                        <a:pt x="173291" y="202146"/>
                        <a:pt x="173196" y="202146"/>
                        <a:pt x="173196" y="202146"/>
                      </a:cubicBezTo>
                      <a:close/>
                      <a:moveTo>
                        <a:pt x="12413" y="93751"/>
                      </a:moveTo>
                      <a:lnTo>
                        <a:pt x="167290" y="187477"/>
                      </a:lnTo>
                      <a:lnTo>
                        <a:pt x="151859" y="10598"/>
                      </a:lnTo>
                      <a:cubicBezTo>
                        <a:pt x="74516" y="16313"/>
                        <a:pt x="24796" y="76987"/>
                        <a:pt x="12413" y="9375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DF878476-C86E-43F3-8403-E7A0EB25BEB0}"/>
                    </a:ext>
                  </a:extLst>
                </p:cNvPr>
                <p:cNvSpPr/>
                <p:nvPr/>
              </p:nvSpPr>
              <p:spPr>
                <a:xfrm>
                  <a:off x="7445692" y="3078477"/>
                  <a:ext cx="61626" cy="72392"/>
                </a:xfrm>
                <a:custGeom>
                  <a:avLst/>
                  <a:gdLst>
                    <a:gd name="connsiteX0" fmla="*/ 55245 w 61626"/>
                    <a:gd name="connsiteY0" fmla="*/ 288 h 72392"/>
                    <a:gd name="connsiteX1" fmla="*/ 0 w 61626"/>
                    <a:gd name="connsiteY1" fmla="*/ 35054 h 72392"/>
                    <a:gd name="connsiteX2" fmla="*/ 61627 w 61626"/>
                    <a:gd name="connsiteY2" fmla="*/ 72392 h 72392"/>
                    <a:gd name="connsiteX3" fmla="*/ 55245 w 61626"/>
                    <a:gd name="connsiteY3" fmla="*/ 288 h 7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626" h="72392">
                      <a:moveTo>
                        <a:pt x="55245" y="288"/>
                      </a:moveTo>
                      <a:cubicBezTo>
                        <a:pt x="55245" y="288"/>
                        <a:pt x="16764" y="-5522"/>
                        <a:pt x="0" y="35054"/>
                      </a:cubicBezTo>
                      <a:lnTo>
                        <a:pt x="61627" y="72392"/>
                      </a:lnTo>
                      <a:lnTo>
                        <a:pt x="55245" y="28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01A0900B-6FEA-4D5F-B720-22D245760BEE}"/>
                    </a:ext>
                  </a:extLst>
                </p:cNvPr>
                <p:cNvSpPr/>
                <p:nvPr/>
              </p:nvSpPr>
              <p:spPr>
                <a:xfrm>
                  <a:off x="7046049" y="2448115"/>
                  <a:ext cx="450729" cy="607123"/>
                </a:xfrm>
                <a:custGeom>
                  <a:avLst/>
                  <a:gdLst>
                    <a:gd name="connsiteX0" fmla="*/ 295820 w 450729"/>
                    <a:gd name="connsiteY0" fmla="*/ 607028 h 607123"/>
                    <a:gd name="connsiteX1" fmla="*/ 295058 w 450729"/>
                    <a:gd name="connsiteY1" fmla="*/ 606933 h 607123"/>
                    <a:gd name="connsiteX2" fmla="*/ 291819 w 450729"/>
                    <a:gd name="connsiteY2" fmla="*/ 606457 h 607123"/>
                    <a:gd name="connsiteX3" fmla="*/ 288200 w 450729"/>
                    <a:gd name="connsiteY3" fmla="*/ 604076 h 607123"/>
                    <a:gd name="connsiteX4" fmla="*/ 13308 w 450729"/>
                    <a:gd name="connsiteY4" fmla="*/ 142589 h 607123"/>
                    <a:gd name="connsiteX5" fmla="*/ 2926 w 450729"/>
                    <a:gd name="connsiteY5" fmla="*/ 71152 h 607123"/>
                    <a:gd name="connsiteX6" fmla="*/ 46074 w 450729"/>
                    <a:gd name="connsiteY6" fmla="*/ 13335 h 607123"/>
                    <a:gd name="connsiteX7" fmla="*/ 94271 w 450729"/>
                    <a:gd name="connsiteY7" fmla="*/ 0 h 607123"/>
                    <a:gd name="connsiteX8" fmla="*/ 175328 w 450729"/>
                    <a:gd name="connsiteY8" fmla="*/ 46006 h 607123"/>
                    <a:gd name="connsiteX9" fmla="*/ 450029 w 450729"/>
                    <a:gd name="connsiteY9" fmla="*/ 507206 h 607123"/>
                    <a:gd name="connsiteX10" fmla="*/ 450601 w 450729"/>
                    <a:gd name="connsiteY10" fmla="*/ 510921 h 607123"/>
                    <a:gd name="connsiteX11" fmla="*/ 450220 w 450729"/>
                    <a:gd name="connsiteY11" fmla="*/ 512826 h 607123"/>
                    <a:gd name="connsiteX12" fmla="*/ 444886 w 450729"/>
                    <a:gd name="connsiteY12" fmla="*/ 516827 h 607123"/>
                    <a:gd name="connsiteX13" fmla="*/ 442314 w 450729"/>
                    <a:gd name="connsiteY13" fmla="*/ 515874 h 607123"/>
                    <a:gd name="connsiteX14" fmla="*/ 300677 w 450729"/>
                    <a:gd name="connsiteY14" fmla="*/ 599789 h 607123"/>
                    <a:gd name="connsiteX15" fmla="*/ 301154 w 450729"/>
                    <a:gd name="connsiteY15" fmla="*/ 601980 h 607123"/>
                    <a:gd name="connsiteX16" fmla="*/ 296010 w 450729"/>
                    <a:gd name="connsiteY16" fmla="*/ 607124 h 607123"/>
                    <a:gd name="connsiteX17" fmla="*/ 295820 w 450729"/>
                    <a:gd name="connsiteY17" fmla="*/ 607028 h 607123"/>
                    <a:gd name="connsiteX18" fmla="*/ 94175 w 450729"/>
                    <a:gd name="connsiteY18" fmla="*/ 10097 h 607123"/>
                    <a:gd name="connsiteX19" fmla="*/ 51218 w 450729"/>
                    <a:gd name="connsiteY19" fmla="*/ 22003 h 607123"/>
                    <a:gd name="connsiteX20" fmla="*/ 12736 w 450729"/>
                    <a:gd name="connsiteY20" fmla="*/ 73628 h 607123"/>
                    <a:gd name="connsiteX21" fmla="*/ 21976 w 450729"/>
                    <a:gd name="connsiteY21" fmla="*/ 137351 h 607123"/>
                    <a:gd name="connsiteX22" fmla="*/ 293153 w 450729"/>
                    <a:gd name="connsiteY22" fmla="*/ 592646 h 607123"/>
                    <a:gd name="connsiteX23" fmla="*/ 437361 w 450729"/>
                    <a:gd name="connsiteY23" fmla="*/ 506063 h 607123"/>
                    <a:gd name="connsiteX24" fmla="*/ 166470 w 450729"/>
                    <a:gd name="connsiteY24" fmla="*/ 51340 h 607123"/>
                    <a:gd name="connsiteX25" fmla="*/ 94175 w 450729"/>
                    <a:gd name="connsiteY25" fmla="*/ 10097 h 60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50729" h="607123">
                      <a:moveTo>
                        <a:pt x="295820" y="607028"/>
                      </a:moveTo>
                      <a:cubicBezTo>
                        <a:pt x="295534" y="607028"/>
                        <a:pt x="295248" y="607028"/>
                        <a:pt x="295058" y="606933"/>
                      </a:cubicBezTo>
                      <a:lnTo>
                        <a:pt x="291819" y="606457"/>
                      </a:lnTo>
                      <a:cubicBezTo>
                        <a:pt x="290295" y="606171"/>
                        <a:pt x="289057" y="605314"/>
                        <a:pt x="288200" y="604076"/>
                      </a:cubicBezTo>
                      <a:lnTo>
                        <a:pt x="13308" y="142589"/>
                      </a:lnTo>
                      <a:cubicBezTo>
                        <a:pt x="449" y="120968"/>
                        <a:pt x="-3265" y="95631"/>
                        <a:pt x="2926" y="71152"/>
                      </a:cubicBezTo>
                      <a:cubicBezTo>
                        <a:pt x="9117" y="46768"/>
                        <a:pt x="24452" y="26194"/>
                        <a:pt x="46074" y="13335"/>
                      </a:cubicBezTo>
                      <a:cubicBezTo>
                        <a:pt x="60647" y="4667"/>
                        <a:pt x="77316" y="0"/>
                        <a:pt x="94271" y="0"/>
                      </a:cubicBezTo>
                      <a:cubicBezTo>
                        <a:pt x="127322" y="0"/>
                        <a:pt x="158469" y="17621"/>
                        <a:pt x="175328" y="46006"/>
                      </a:cubicBezTo>
                      <a:lnTo>
                        <a:pt x="450029" y="507206"/>
                      </a:lnTo>
                      <a:cubicBezTo>
                        <a:pt x="450696" y="508349"/>
                        <a:pt x="450887" y="509683"/>
                        <a:pt x="450601" y="510921"/>
                      </a:cubicBezTo>
                      <a:lnTo>
                        <a:pt x="450220" y="512826"/>
                      </a:lnTo>
                      <a:cubicBezTo>
                        <a:pt x="449649" y="515303"/>
                        <a:pt x="447267" y="516922"/>
                        <a:pt x="444886" y="516827"/>
                      </a:cubicBezTo>
                      <a:cubicBezTo>
                        <a:pt x="443933" y="516731"/>
                        <a:pt x="442981" y="516446"/>
                        <a:pt x="442314" y="515874"/>
                      </a:cubicBezTo>
                      <a:cubicBezTo>
                        <a:pt x="362971" y="520922"/>
                        <a:pt x="312393" y="583787"/>
                        <a:pt x="300677" y="599789"/>
                      </a:cubicBezTo>
                      <a:cubicBezTo>
                        <a:pt x="300963" y="600456"/>
                        <a:pt x="301154" y="601218"/>
                        <a:pt x="301154" y="601980"/>
                      </a:cubicBezTo>
                      <a:cubicBezTo>
                        <a:pt x="301154" y="604838"/>
                        <a:pt x="298487" y="606838"/>
                        <a:pt x="296010" y="607124"/>
                      </a:cubicBezTo>
                      <a:cubicBezTo>
                        <a:pt x="295820" y="607028"/>
                        <a:pt x="295820" y="607028"/>
                        <a:pt x="295820" y="607028"/>
                      </a:cubicBezTo>
                      <a:close/>
                      <a:moveTo>
                        <a:pt x="94175" y="10097"/>
                      </a:moveTo>
                      <a:cubicBezTo>
                        <a:pt x="79126" y="10097"/>
                        <a:pt x="64267" y="14192"/>
                        <a:pt x="51218" y="22003"/>
                      </a:cubicBezTo>
                      <a:cubicBezTo>
                        <a:pt x="31882" y="33528"/>
                        <a:pt x="18261" y="51816"/>
                        <a:pt x="12736" y="73628"/>
                      </a:cubicBezTo>
                      <a:cubicBezTo>
                        <a:pt x="7212" y="95440"/>
                        <a:pt x="10546" y="118015"/>
                        <a:pt x="21976" y="137351"/>
                      </a:cubicBezTo>
                      <a:lnTo>
                        <a:pt x="293153" y="592646"/>
                      </a:lnTo>
                      <a:cubicBezTo>
                        <a:pt x="306869" y="573881"/>
                        <a:pt x="357065" y="513017"/>
                        <a:pt x="437361" y="506063"/>
                      </a:cubicBezTo>
                      <a:lnTo>
                        <a:pt x="166470" y="51340"/>
                      </a:lnTo>
                      <a:cubicBezTo>
                        <a:pt x="151421" y="25813"/>
                        <a:pt x="123703" y="10097"/>
                        <a:pt x="94175" y="1009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328E1EE-657E-46A0-B7BC-52931E5722AD}"/>
                  </a:ext>
                </a:extLst>
              </p:cNvPr>
              <p:cNvSpPr/>
              <p:nvPr/>
            </p:nvSpPr>
            <p:spPr>
              <a:xfrm>
                <a:off x="7430497" y="3118350"/>
                <a:ext cx="385369" cy="79382"/>
              </a:xfrm>
              <a:custGeom>
                <a:avLst/>
                <a:gdLst>
                  <a:gd name="connsiteX0" fmla="*/ 5098 w 385369"/>
                  <a:gd name="connsiteY0" fmla="*/ 79382 h 79382"/>
                  <a:gd name="connsiteX1" fmla="*/ 716 w 385369"/>
                  <a:gd name="connsiteY1" fmla="*/ 76906 h 79382"/>
                  <a:gd name="connsiteX2" fmla="*/ 2526 w 385369"/>
                  <a:gd name="connsiteY2" fmla="*/ 69952 h 79382"/>
                  <a:gd name="connsiteX3" fmla="*/ 148068 w 385369"/>
                  <a:gd name="connsiteY3" fmla="*/ 14422 h 79382"/>
                  <a:gd name="connsiteX4" fmla="*/ 175405 w 385369"/>
                  <a:gd name="connsiteY4" fmla="*/ 15946 h 79382"/>
                  <a:gd name="connsiteX5" fmla="*/ 188073 w 385369"/>
                  <a:gd name="connsiteY5" fmla="*/ 27471 h 79382"/>
                  <a:gd name="connsiteX6" fmla="*/ 199313 w 385369"/>
                  <a:gd name="connsiteY6" fmla="*/ 37091 h 79382"/>
                  <a:gd name="connsiteX7" fmla="*/ 214648 w 385369"/>
                  <a:gd name="connsiteY7" fmla="*/ 35281 h 79382"/>
                  <a:gd name="connsiteX8" fmla="*/ 330567 w 385369"/>
                  <a:gd name="connsiteY8" fmla="*/ 229 h 79382"/>
                  <a:gd name="connsiteX9" fmla="*/ 334949 w 385369"/>
                  <a:gd name="connsiteY9" fmla="*/ 896 h 79382"/>
                  <a:gd name="connsiteX10" fmla="*/ 337139 w 385369"/>
                  <a:gd name="connsiteY10" fmla="*/ 4706 h 79382"/>
                  <a:gd name="connsiteX11" fmla="*/ 352665 w 385369"/>
                  <a:gd name="connsiteY11" fmla="*/ 17565 h 79382"/>
                  <a:gd name="connsiteX12" fmla="*/ 378478 w 385369"/>
                  <a:gd name="connsiteY12" fmla="*/ 11945 h 79382"/>
                  <a:gd name="connsiteX13" fmla="*/ 385050 w 385369"/>
                  <a:gd name="connsiteY13" fmla="*/ 14898 h 79382"/>
                  <a:gd name="connsiteX14" fmla="*/ 382097 w 385369"/>
                  <a:gd name="connsiteY14" fmla="*/ 21470 h 79382"/>
                  <a:gd name="connsiteX15" fmla="*/ 351617 w 385369"/>
                  <a:gd name="connsiteY15" fmla="*/ 27757 h 79382"/>
                  <a:gd name="connsiteX16" fmla="*/ 328376 w 385369"/>
                  <a:gd name="connsiteY16" fmla="*/ 11564 h 79382"/>
                  <a:gd name="connsiteX17" fmla="*/ 217696 w 385369"/>
                  <a:gd name="connsiteY17" fmla="*/ 45092 h 79382"/>
                  <a:gd name="connsiteX18" fmla="*/ 196360 w 385369"/>
                  <a:gd name="connsiteY18" fmla="*/ 46902 h 79382"/>
                  <a:gd name="connsiteX19" fmla="*/ 180358 w 385369"/>
                  <a:gd name="connsiteY19" fmla="*/ 34138 h 79382"/>
                  <a:gd name="connsiteX20" fmla="*/ 170738 w 385369"/>
                  <a:gd name="connsiteY20" fmla="*/ 25090 h 79382"/>
                  <a:gd name="connsiteX21" fmla="*/ 150068 w 385369"/>
                  <a:gd name="connsiteY21" fmla="*/ 24518 h 79382"/>
                  <a:gd name="connsiteX22" fmla="*/ 7860 w 385369"/>
                  <a:gd name="connsiteY22" fmla="*/ 78715 h 79382"/>
                  <a:gd name="connsiteX23" fmla="*/ 5098 w 385369"/>
                  <a:gd name="connsiteY23" fmla="*/ 79382 h 79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85369" h="79382">
                    <a:moveTo>
                      <a:pt x="5098" y="79382"/>
                    </a:moveTo>
                    <a:cubicBezTo>
                      <a:pt x="3383" y="79382"/>
                      <a:pt x="1669" y="78525"/>
                      <a:pt x="716" y="76906"/>
                    </a:cubicBezTo>
                    <a:cubicBezTo>
                      <a:pt x="-712" y="74524"/>
                      <a:pt x="49" y="71381"/>
                      <a:pt x="2526" y="69952"/>
                    </a:cubicBezTo>
                    <a:cubicBezTo>
                      <a:pt x="47579" y="43092"/>
                      <a:pt x="96538" y="24423"/>
                      <a:pt x="148068" y="14422"/>
                    </a:cubicBezTo>
                    <a:cubicBezTo>
                      <a:pt x="156736" y="12707"/>
                      <a:pt x="166642" y="11374"/>
                      <a:pt x="175405" y="15946"/>
                    </a:cubicBezTo>
                    <a:cubicBezTo>
                      <a:pt x="180739" y="18708"/>
                      <a:pt x="184454" y="23185"/>
                      <a:pt x="188073" y="27471"/>
                    </a:cubicBezTo>
                    <a:cubicBezTo>
                      <a:pt x="191693" y="31662"/>
                      <a:pt x="195026" y="35758"/>
                      <a:pt x="199313" y="37091"/>
                    </a:cubicBezTo>
                    <a:cubicBezTo>
                      <a:pt x="203599" y="38425"/>
                      <a:pt x="208838" y="37091"/>
                      <a:pt x="214648" y="35281"/>
                    </a:cubicBezTo>
                    <a:lnTo>
                      <a:pt x="330567" y="229"/>
                    </a:lnTo>
                    <a:cubicBezTo>
                      <a:pt x="331996" y="-247"/>
                      <a:pt x="333615" y="39"/>
                      <a:pt x="334949" y="896"/>
                    </a:cubicBezTo>
                    <a:cubicBezTo>
                      <a:pt x="336187" y="1753"/>
                      <a:pt x="337044" y="3182"/>
                      <a:pt x="337139" y="4706"/>
                    </a:cubicBezTo>
                    <a:cubicBezTo>
                      <a:pt x="337616" y="11755"/>
                      <a:pt x="345617" y="16898"/>
                      <a:pt x="352665" y="17565"/>
                    </a:cubicBezTo>
                    <a:cubicBezTo>
                      <a:pt x="361142" y="18422"/>
                      <a:pt x="370382" y="14993"/>
                      <a:pt x="378478" y="11945"/>
                    </a:cubicBezTo>
                    <a:cubicBezTo>
                      <a:pt x="381049" y="10897"/>
                      <a:pt x="384098" y="12231"/>
                      <a:pt x="385050" y="14898"/>
                    </a:cubicBezTo>
                    <a:cubicBezTo>
                      <a:pt x="386003" y="17565"/>
                      <a:pt x="384764" y="20518"/>
                      <a:pt x="382097" y="21470"/>
                    </a:cubicBezTo>
                    <a:cubicBezTo>
                      <a:pt x="372953" y="24899"/>
                      <a:pt x="362666" y="28900"/>
                      <a:pt x="351617" y="27757"/>
                    </a:cubicBezTo>
                    <a:cubicBezTo>
                      <a:pt x="342283" y="26804"/>
                      <a:pt x="331996" y="20994"/>
                      <a:pt x="328376" y="11564"/>
                    </a:cubicBezTo>
                    <a:lnTo>
                      <a:pt x="217696" y="45092"/>
                    </a:lnTo>
                    <a:cubicBezTo>
                      <a:pt x="211981" y="46807"/>
                      <a:pt x="204075" y="49188"/>
                      <a:pt x="196360" y="46902"/>
                    </a:cubicBezTo>
                    <a:cubicBezTo>
                      <a:pt x="189216" y="44711"/>
                      <a:pt x="184454" y="39091"/>
                      <a:pt x="180358" y="34138"/>
                    </a:cubicBezTo>
                    <a:cubicBezTo>
                      <a:pt x="177215" y="30424"/>
                      <a:pt x="174357" y="26995"/>
                      <a:pt x="170738" y="25090"/>
                    </a:cubicBezTo>
                    <a:cubicBezTo>
                      <a:pt x="164927" y="22042"/>
                      <a:pt x="157307" y="23185"/>
                      <a:pt x="150068" y="24518"/>
                    </a:cubicBezTo>
                    <a:cubicBezTo>
                      <a:pt x="99681" y="34234"/>
                      <a:pt x="51865" y="52426"/>
                      <a:pt x="7860" y="78715"/>
                    </a:cubicBezTo>
                    <a:cubicBezTo>
                      <a:pt x="6907" y="79192"/>
                      <a:pt x="6050" y="79382"/>
                      <a:pt x="5098" y="79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aphic 1">
              <a:extLst>
                <a:ext uri="{FF2B5EF4-FFF2-40B4-BE49-F238E27FC236}">
                  <a16:creationId xmlns:a16="http://schemas.microsoft.com/office/drawing/2014/main" id="{C3FFEA11-810C-4C19-BAE2-F7FC5993A3FE}"/>
                </a:ext>
              </a:extLst>
            </p:cNvPr>
            <p:cNvGrpSpPr/>
            <p:nvPr userDrawn="1"/>
          </p:nvGrpSpPr>
          <p:grpSpPr>
            <a:xfrm>
              <a:off x="10590991" y="4648822"/>
              <a:ext cx="662837" cy="761244"/>
              <a:chOff x="6010167" y="1507705"/>
              <a:chExt cx="662837" cy="761244"/>
            </a:xfrm>
            <a:grpFill/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1234E5B-2C52-4201-993A-222633CFA2A4}"/>
                  </a:ext>
                </a:extLst>
              </p:cNvPr>
              <p:cNvSpPr/>
              <p:nvPr/>
            </p:nvSpPr>
            <p:spPr>
              <a:xfrm>
                <a:off x="6147310" y="1659159"/>
                <a:ext cx="383939" cy="483108"/>
              </a:xfrm>
              <a:custGeom>
                <a:avLst/>
                <a:gdLst>
                  <a:gd name="connsiteX0" fmla="*/ 218341 w 383939"/>
                  <a:gd name="connsiteY0" fmla="*/ 483108 h 483108"/>
                  <a:gd name="connsiteX1" fmla="*/ 217484 w 383939"/>
                  <a:gd name="connsiteY1" fmla="*/ 483013 h 483108"/>
                  <a:gd name="connsiteX2" fmla="*/ 64989 w 383939"/>
                  <a:gd name="connsiteY2" fmla="*/ 456057 h 483108"/>
                  <a:gd name="connsiteX3" fmla="*/ 61655 w 383939"/>
                  <a:gd name="connsiteY3" fmla="*/ 453962 h 483108"/>
                  <a:gd name="connsiteX4" fmla="*/ 60798 w 383939"/>
                  <a:gd name="connsiteY4" fmla="*/ 450151 h 483108"/>
                  <a:gd name="connsiteX5" fmla="*/ 58702 w 383939"/>
                  <a:gd name="connsiteY5" fmla="*/ 367189 h 483108"/>
                  <a:gd name="connsiteX6" fmla="*/ 34033 w 383939"/>
                  <a:gd name="connsiteY6" fmla="*/ 308610 h 483108"/>
                  <a:gd name="connsiteX7" fmla="*/ 9649 w 383939"/>
                  <a:gd name="connsiteY7" fmla="*/ 251460 h 483108"/>
                  <a:gd name="connsiteX8" fmla="*/ 10506 w 383939"/>
                  <a:gd name="connsiteY8" fmla="*/ 119158 h 483108"/>
                  <a:gd name="connsiteX9" fmla="*/ 187195 w 383939"/>
                  <a:gd name="connsiteY9" fmla="*/ 0 h 483108"/>
                  <a:gd name="connsiteX10" fmla="*/ 335975 w 383939"/>
                  <a:gd name="connsiteY10" fmla="*/ 64008 h 483108"/>
                  <a:gd name="connsiteX11" fmla="*/ 383886 w 383939"/>
                  <a:gd name="connsiteY11" fmla="*/ 185166 h 483108"/>
                  <a:gd name="connsiteX12" fmla="*/ 339404 w 383939"/>
                  <a:gd name="connsiteY12" fmla="*/ 309753 h 483108"/>
                  <a:gd name="connsiteX13" fmla="*/ 296923 w 383939"/>
                  <a:gd name="connsiteY13" fmla="*/ 355092 h 483108"/>
                  <a:gd name="connsiteX14" fmla="*/ 253393 w 383939"/>
                  <a:gd name="connsiteY14" fmla="*/ 402050 h 483108"/>
                  <a:gd name="connsiteX15" fmla="*/ 223294 w 383939"/>
                  <a:gd name="connsiteY15" fmla="*/ 478917 h 483108"/>
                  <a:gd name="connsiteX16" fmla="*/ 221199 w 383939"/>
                  <a:gd name="connsiteY16" fmla="*/ 482251 h 483108"/>
                  <a:gd name="connsiteX17" fmla="*/ 218341 w 383939"/>
                  <a:gd name="connsiteY17" fmla="*/ 483108 h 483108"/>
                  <a:gd name="connsiteX18" fmla="*/ 71752 w 383939"/>
                  <a:gd name="connsiteY18" fmla="*/ 446913 h 483108"/>
                  <a:gd name="connsiteX19" fmla="*/ 214341 w 383939"/>
                  <a:gd name="connsiteY19" fmla="*/ 472059 h 483108"/>
                  <a:gd name="connsiteX20" fmla="*/ 244916 w 383939"/>
                  <a:gd name="connsiteY20" fmla="*/ 396526 h 483108"/>
                  <a:gd name="connsiteX21" fmla="*/ 289969 w 383939"/>
                  <a:gd name="connsiteY21" fmla="*/ 347567 h 483108"/>
                  <a:gd name="connsiteX22" fmla="*/ 331308 w 383939"/>
                  <a:gd name="connsiteY22" fmla="*/ 303562 h 483108"/>
                  <a:gd name="connsiteX23" fmla="*/ 373885 w 383939"/>
                  <a:gd name="connsiteY23" fmla="*/ 184785 h 483108"/>
                  <a:gd name="connsiteX24" fmla="*/ 328546 w 383939"/>
                  <a:gd name="connsiteY24" fmla="*/ 70676 h 483108"/>
                  <a:gd name="connsiteX25" fmla="*/ 187385 w 383939"/>
                  <a:gd name="connsiteY25" fmla="*/ 10097 h 483108"/>
                  <a:gd name="connsiteX26" fmla="*/ 20412 w 383939"/>
                  <a:gd name="connsiteY26" fmla="*/ 122301 h 483108"/>
                  <a:gd name="connsiteX27" fmla="*/ 19650 w 383939"/>
                  <a:gd name="connsiteY27" fmla="*/ 248507 h 483108"/>
                  <a:gd name="connsiteX28" fmla="*/ 43367 w 383939"/>
                  <a:gd name="connsiteY28" fmla="*/ 303943 h 483108"/>
                  <a:gd name="connsiteX29" fmla="*/ 68894 w 383939"/>
                  <a:gd name="connsiteY29" fmla="*/ 364903 h 483108"/>
                  <a:gd name="connsiteX30" fmla="*/ 71752 w 383939"/>
                  <a:gd name="connsiteY30" fmla="*/ 446913 h 483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83939" h="483108">
                    <a:moveTo>
                      <a:pt x="218341" y="483108"/>
                    </a:moveTo>
                    <a:cubicBezTo>
                      <a:pt x="218056" y="483108"/>
                      <a:pt x="217770" y="483108"/>
                      <a:pt x="217484" y="483013"/>
                    </a:cubicBezTo>
                    <a:lnTo>
                      <a:pt x="64989" y="456057"/>
                    </a:lnTo>
                    <a:cubicBezTo>
                      <a:pt x="63655" y="455867"/>
                      <a:pt x="62512" y="455105"/>
                      <a:pt x="61655" y="453962"/>
                    </a:cubicBezTo>
                    <a:cubicBezTo>
                      <a:pt x="60893" y="452819"/>
                      <a:pt x="60607" y="451485"/>
                      <a:pt x="60798" y="450151"/>
                    </a:cubicBezTo>
                    <a:cubicBezTo>
                      <a:pt x="66894" y="415481"/>
                      <a:pt x="58798" y="367665"/>
                      <a:pt x="58702" y="367189"/>
                    </a:cubicBezTo>
                    <a:cubicBezTo>
                      <a:pt x="53083" y="346710"/>
                      <a:pt x="43462" y="327279"/>
                      <a:pt x="34033" y="308610"/>
                    </a:cubicBezTo>
                    <a:cubicBezTo>
                      <a:pt x="24984" y="290513"/>
                      <a:pt x="15649" y="271844"/>
                      <a:pt x="9649" y="251460"/>
                    </a:cubicBezTo>
                    <a:cubicBezTo>
                      <a:pt x="-3496" y="206788"/>
                      <a:pt x="-3210" y="159830"/>
                      <a:pt x="10506" y="119158"/>
                    </a:cubicBezTo>
                    <a:cubicBezTo>
                      <a:pt x="34795" y="46768"/>
                      <a:pt x="104137" y="0"/>
                      <a:pt x="187195" y="0"/>
                    </a:cubicBezTo>
                    <a:cubicBezTo>
                      <a:pt x="245488" y="0"/>
                      <a:pt x="299780" y="23336"/>
                      <a:pt x="335975" y="64008"/>
                    </a:cubicBezTo>
                    <a:cubicBezTo>
                      <a:pt x="367979" y="99917"/>
                      <a:pt x="385029" y="142875"/>
                      <a:pt x="383886" y="185166"/>
                    </a:cubicBezTo>
                    <a:cubicBezTo>
                      <a:pt x="382743" y="228124"/>
                      <a:pt x="366931" y="272320"/>
                      <a:pt x="339404" y="309753"/>
                    </a:cubicBezTo>
                    <a:cubicBezTo>
                      <a:pt x="326736" y="326898"/>
                      <a:pt x="311591" y="341186"/>
                      <a:pt x="296923" y="355092"/>
                    </a:cubicBezTo>
                    <a:cubicBezTo>
                      <a:pt x="281683" y="369475"/>
                      <a:pt x="265966" y="384334"/>
                      <a:pt x="253393" y="402050"/>
                    </a:cubicBezTo>
                    <a:cubicBezTo>
                      <a:pt x="253393" y="402050"/>
                      <a:pt x="229390" y="444246"/>
                      <a:pt x="223294" y="478917"/>
                    </a:cubicBezTo>
                    <a:cubicBezTo>
                      <a:pt x="223104" y="480251"/>
                      <a:pt x="222342" y="481394"/>
                      <a:pt x="221199" y="482251"/>
                    </a:cubicBezTo>
                    <a:cubicBezTo>
                      <a:pt x="220437" y="482822"/>
                      <a:pt x="219389" y="483108"/>
                      <a:pt x="218341" y="483108"/>
                    </a:cubicBezTo>
                    <a:close/>
                    <a:moveTo>
                      <a:pt x="71752" y="446913"/>
                    </a:moveTo>
                    <a:lnTo>
                      <a:pt x="214341" y="472059"/>
                    </a:lnTo>
                    <a:cubicBezTo>
                      <a:pt x="221961" y="436817"/>
                      <a:pt x="243964" y="398240"/>
                      <a:pt x="244916" y="396526"/>
                    </a:cubicBezTo>
                    <a:cubicBezTo>
                      <a:pt x="258251" y="377476"/>
                      <a:pt x="274444" y="362331"/>
                      <a:pt x="289969" y="347567"/>
                    </a:cubicBezTo>
                    <a:cubicBezTo>
                      <a:pt x="304352" y="334042"/>
                      <a:pt x="319211" y="320040"/>
                      <a:pt x="331308" y="303562"/>
                    </a:cubicBezTo>
                    <a:cubicBezTo>
                      <a:pt x="357692" y="267843"/>
                      <a:pt x="372837" y="225647"/>
                      <a:pt x="373885" y="184785"/>
                    </a:cubicBezTo>
                    <a:cubicBezTo>
                      <a:pt x="374932" y="145161"/>
                      <a:pt x="358835" y="104584"/>
                      <a:pt x="328546" y="70676"/>
                    </a:cubicBezTo>
                    <a:cubicBezTo>
                      <a:pt x="294256" y="32195"/>
                      <a:pt x="242725" y="10097"/>
                      <a:pt x="187385" y="10097"/>
                    </a:cubicBezTo>
                    <a:cubicBezTo>
                      <a:pt x="108804" y="10097"/>
                      <a:pt x="43272" y="54102"/>
                      <a:pt x="20412" y="122301"/>
                    </a:cubicBezTo>
                    <a:cubicBezTo>
                      <a:pt x="7363" y="161068"/>
                      <a:pt x="7172" y="205835"/>
                      <a:pt x="19650" y="248507"/>
                    </a:cubicBezTo>
                    <a:cubicBezTo>
                      <a:pt x="25365" y="268034"/>
                      <a:pt x="34509" y="286322"/>
                      <a:pt x="43367" y="303943"/>
                    </a:cubicBezTo>
                    <a:cubicBezTo>
                      <a:pt x="52987" y="323088"/>
                      <a:pt x="62893" y="342900"/>
                      <a:pt x="68894" y="364903"/>
                    </a:cubicBezTo>
                    <a:cubicBezTo>
                      <a:pt x="69180" y="367379"/>
                      <a:pt x="76609" y="411290"/>
                      <a:pt x="71752" y="4469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B592C0B6-01D2-4306-AD79-2D5556C6A81F}"/>
                  </a:ext>
                </a:extLst>
              </p:cNvPr>
              <p:cNvSpPr/>
              <p:nvPr/>
            </p:nvSpPr>
            <p:spPr>
              <a:xfrm>
                <a:off x="6181805" y="2104835"/>
                <a:ext cx="209292" cy="85724"/>
              </a:xfrm>
              <a:custGeom>
                <a:avLst/>
                <a:gdLst>
                  <a:gd name="connsiteX0" fmla="*/ 179656 w 209292"/>
                  <a:gd name="connsiteY0" fmla="*/ 85724 h 85724"/>
                  <a:gd name="connsiteX1" fmla="*/ 174512 w 209292"/>
                  <a:gd name="connsiteY1" fmla="*/ 85248 h 85724"/>
                  <a:gd name="connsiteX2" fmla="*/ 24398 w 209292"/>
                  <a:gd name="connsiteY2" fmla="*/ 58768 h 85724"/>
                  <a:gd name="connsiteX3" fmla="*/ 5348 w 209292"/>
                  <a:gd name="connsiteY3" fmla="*/ 46576 h 85724"/>
                  <a:gd name="connsiteX4" fmla="*/ 490 w 209292"/>
                  <a:gd name="connsiteY4" fmla="*/ 24478 h 85724"/>
                  <a:gd name="connsiteX5" fmla="*/ 34781 w 209292"/>
                  <a:gd name="connsiteY5" fmla="*/ 475 h 85724"/>
                  <a:gd name="connsiteX6" fmla="*/ 184894 w 209292"/>
                  <a:gd name="connsiteY6" fmla="*/ 26955 h 85724"/>
                  <a:gd name="connsiteX7" fmla="*/ 203944 w 209292"/>
                  <a:gd name="connsiteY7" fmla="*/ 39147 h 85724"/>
                  <a:gd name="connsiteX8" fmla="*/ 208802 w 209292"/>
                  <a:gd name="connsiteY8" fmla="*/ 61245 h 85724"/>
                  <a:gd name="connsiteX9" fmla="*/ 179656 w 209292"/>
                  <a:gd name="connsiteY9" fmla="*/ 85724 h 85724"/>
                  <a:gd name="connsiteX10" fmla="*/ 29447 w 209292"/>
                  <a:gd name="connsiteY10" fmla="*/ 10286 h 85724"/>
                  <a:gd name="connsiteX11" fmla="*/ 10397 w 209292"/>
                  <a:gd name="connsiteY11" fmla="*/ 26288 h 85724"/>
                  <a:gd name="connsiteX12" fmla="*/ 13635 w 209292"/>
                  <a:gd name="connsiteY12" fmla="*/ 40766 h 85724"/>
                  <a:gd name="connsiteX13" fmla="*/ 26113 w 209292"/>
                  <a:gd name="connsiteY13" fmla="*/ 48767 h 85724"/>
                  <a:gd name="connsiteX14" fmla="*/ 176227 w 209292"/>
                  <a:gd name="connsiteY14" fmla="*/ 75247 h 85724"/>
                  <a:gd name="connsiteX15" fmla="*/ 198706 w 209292"/>
                  <a:gd name="connsiteY15" fmla="*/ 59530 h 85724"/>
                  <a:gd name="connsiteX16" fmla="*/ 195467 w 209292"/>
                  <a:gd name="connsiteY16" fmla="*/ 45052 h 85724"/>
                  <a:gd name="connsiteX17" fmla="*/ 182990 w 209292"/>
                  <a:gd name="connsiteY17" fmla="*/ 37051 h 85724"/>
                  <a:gd name="connsiteX18" fmla="*/ 32876 w 209292"/>
                  <a:gd name="connsiteY18" fmla="*/ 10572 h 85724"/>
                  <a:gd name="connsiteX19" fmla="*/ 29447 w 209292"/>
                  <a:gd name="connsiteY19" fmla="*/ 10286 h 8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9292" h="85724">
                    <a:moveTo>
                      <a:pt x="179656" y="85724"/>
                    </a:moveTo>
                    <a:cubicBezTo>
                      <a:pt x="177941" y="85724"/>
                      <a:pt x="176227" y="85534"/>
                      <a:pt x="174512" y="85248"/>
                    </a:cubicBezTo>
                    <a:lnTo>
                      <a:pt x="24398" y="58768"/>
                    </a:lnTo>
                    <a:cubicBezTo>
                      <a:pt x="16588" y="57435"/>
                      <a:pt x="9825" y="53053"/>
                      <a:pt x="5348" y="46576"/>
                    </a:cubicBezTo>
                    <a:cubicBezTo>
                      <a:pt x="776" y="40099"/>
                      <a:pt x="-938" y="32289"/>
                      <a:pt x="490" y="24478"/>
                    </a:cubicBezTo>
                    <a:cubicBezTo>
                      <a:pt x="3253" y="8667"/>
                      <a:pt x="18398" y="-2477"/>
                      <a:pt x="34781" y="475"/>
                    </a:cubicBezTo>
                    <a:lnTo>
                      <a:pt x="184894" y="26955"/>
                    </a:lnTo>
                    <a:cubicBezTo>
                      <a:pt x="192705" y="28288"/>
                      <a:pt x="199468" y="32670"/>
                      <a:pt x="203944" y="39147"/>
                    </a:cubicBezTo>
                    <a:cubicBezTo>
                      <a:pt x="208516" y="45624"/>
                      <a:pt x="210231" y="53434"/>
                      <a:pt x="208802" y="61245"/>
                    </a:cubicBezTo>
                    <a:cubicBezTo>
                      <a:pt x="206231" y="75437"/>
                      <a:pt x="194039" y="85724"/>
                      <a:pt x="179656" y="85724"/>
                    </a:cubicBezTo>
                    <a:close/>
                    <a:moveTo>
                      <a:pt x="29447" y="10286"/>
                    </a:moveTo>
                    <a:cubicBezTo>
                      <a:pt x="20017" y="10286"/>
                      <a:pt x="12016" y="17049"/>
                      <a:pt x="10397" y="26288"/>
                    </a:cubicBezTo>
                    <a:cubicBezTo>
                      <a:pt x="9539" y="31432"/>
                      <a:pt x="10682" y="36575"/>
                      <a:pt x="13635" y="40766"/>
                    </a:cubicBezTo>
                    <a:cubicBezTo>
                      <a:pt x="16588" y="45052"/>
                      <a:pt x="21064" y="47815"/>
                      <a:pt x="26113" y="48767"/>
                    </a:cubicBezTo>
                    <a:lnTo>
                      <a:pt x="176227" y="75247"/>
                    </a:lnTo>
                    <a:cubicBezTo>
                      <a:pt x="186990" y="77152"/>
                      <a:pt x="196896" y="69913"/>
                      <a:pt x="198706" y="59530"/>
                    </a:cubicBezTo>
                    <a:cubicBezTo>
                      <a:pt x="199563" y="54387"/>
                      <a:pt x="198420" y="49243"/>
                      <a:pt x="195467" y="45052"/>
                    </a:cubicBezTo>
                    <a:cubicBezTo>
                      <a:pt x="192515" y="40861"/>
                      <a:pt x="188038" y="38004"/>
                      <a:pt x="182990" y="37051"/>
                    </a:cubicBezTo>
                    <a:lnTo>
                      <a:pt x="32876" y="10572"/>
                    </a:lnTo>
                    <a:cubicBezTo>
                      <a:pt x="31732" y="10381"/>
                      <a:pt x="30589" y="10286"/>
                      <a:pt x="29447" y="102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F33F7705-6EB7-42A5-80A3-F4AAA354E7A9}"/>
                  </a:ext>
                </a:extLst>
              </p:cNvPr>
              <p:cNvSpPr/>
              <p:nvPr/>
            </p:nvSpPr>
            <p:spPr>
              <a:xfrm>
                <a:off x="6191170" y="2156199"/>
                <a:ext cx="173417" cy="79413"/>
              </a:xfrm>
              <a:custGeom>
                <a:avLst/>
                <a:gdLst>
                  <a:gd name="connsiteX0" fmla="*/ 143811 w 173417"/>
                  <a:gd name="connsiteY0" fmla="*/ 79413 h 79413"/>
                  <a:gd name="connsiteX1" fmla="*/ 138667 w 173417"/>
                  <a:gd name="connsiteY1" fmla="*/ 78937 h 79413"/>
                  <a:gd name="connsiteX2" fmla="*/ 24463 w 173417"/>
                  <a:gd name="connsiteY2" fmla="*/ 58744 h 79413"/>
                  <a:gd name="connsiteX3" fmla="*/ 460 w 173417"/>
                  <a:gd name="connsiteY3" fmla="*/ 24454 h 79413"/>
                  <a:gd name="connsiteX4" fmla="*/ 34750 w 173417"/>
                  <a:gd name="connsiteY4" fmla="*/ 451 h 79413"/>
                  <a:gd name="connsiteX5" fmla="*/ 148954 w 173417"/>
                  <a:gd name="connsiteY5" fmla="*/ 20644 h 79413"/>
                  <a:gd name="connsiteX6" fmla="*/ 172957 w 173417"/>
                  <a:gd name="connsiteY6" fmla="*/ 54934 h 79413"/>
                  <a:gd name="connsiteX7" fmla="*/ 143811 w 173417"/>
                  <a:gd name="connsiteY7" fmla="*/ 79413 h 79413"/>
                  <a:gd name="connsiteX8" fmla="*/ 29606 w 173417"/>
                  <a:gd name="connsiteY8" fmla="*/ 10262 h 79413"/>
                  <a:gd name="connsiteX9" fmla="*/ 10556 w 173417"/>
                  <a:gd name="connsiteY9" fmla="*/ 26264 h 79413"/>
                  <a:gd name="connsiteX10" fmla="*/ 26272 w 173417"/>
                  <a:gd name="connsiteY10" fmla="*/ 48743 h 79413"/>
                  <a:gd name="connsiteX11" fmla="*/ 140477 w 173417"/>
                  <a:gd name="connsiteY11" fmla="*/ 68936 h 79413"/>
                  <a:gd name="connsiteX12" fmla="*/ 162956 w 173417"/>
                  <a:gd name="connsiteY12" fmla="*/ 53219 h 79413"/>
                  <a:gd name="connsiteX13" fmla="*/ 147240 w 173417"/>
                  <a:gd name="connsiteY13" fmla="*/ 30740 h 79413"/>
                  <a:gd name="connsiteX14" fmla="*/ 33035 w 173417"/>
                  <a:gd name="connsiteY14" fmla="*/ 10547 h 79413"/>
                  <a:gd name="connsiteX15" fmla="*/ 29606 w 173417"/>
                  <a:gd name="connsiteY15" fmla="*/ 10262 h 79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3417" h="79413">
                    <a:moveTo>
                      <a:pt x="143811" y="79413"/>
                    </a:moveTo>
                    <a:cubicBezTo>
                      <a:pt x="142096" y="79413"/>
                      <a:pt x="140382" y="79223"/>
                      <a:pt x="138667" y="78937"/>
                    </a:cubicBezTo>
                    <a:lnTo>
                      <a:pt x="24463" y="58744"/>
                    </a:lnTo>
                    <a:cubicBezTo>
                      <a:pt x="8365" y="55886"/>
                      <a:pt x="-2398" y="40551"/>
                      <a:pt x="460" y="24454"/>
                    </a:cubicBezTo>
                    <a:cubicBezTo>
                      <a:pt x="3222" y="8642"/>
                      <a:pt x="18367" y="-2407"/>
                      <a:pt x="34750" y="451"/>
                    </a:cubicBezTo>
                    <a:lnTo>
                      <a:pt x="148954" y="20644"/>
                    </a:lnTo>
                    <a:cubicBezTo>
                      <a:pt x="165052" y="23501"/>
                      <a:pt x="175815" y="38837"/>
                      <a:pt x="172957" y="54934"/>
                    </a:cubicBezTo>
                    <a:cubicBezTo>
                      <a:pt x="170386" y="69126"/>
                      <a:pt x="158194" y="79413"/>
                      <a:pt x="143811" y="79413"/>
                    </a:cubicBezTo>
                    <a:close/>
                    <a:moveTo>
                      <a:pt x="29606" y="10262"/>
                    </a:moveTo>
                    <a:cubicBezTo>
                      <a:pt x="20176" y="10262"/>
                      <a:pt x="12175" y="17024"/>
                      <a:pt x="10556" y="26264"/>
                    </a:cubicBezTo>
                    <a:cubicBezTo>
                      <a:pt x="8651" y="36836"/>
                      <a:pt x="15795" y="46838"/>
                      <a:pt x="26272" y="48743"/>
                    </a:cubicBezTo>
                    <a:lnTo>
                      <a:pt x="140477" y="68936"/>
                    </a:lnTo>
                    <a:cubicBezTo>
                      <a:pt x="151240" y="70841"/>
                      <a:pt x="161146" y="63602"/>
                      <a:pt x="162956" y="53219"/>
                    </a:cubicBezTo>
                    <a:cubicBezTo>
                      <a:pt x="164766" y="42742"/>
                      <a:pt x="157717" y="32645"/>
                      <a:pt x="147240" y="30740"/>
                    </a:cubicBezTo>
                    <a:lnTo>
                      <a:pt x="33035" y="10547"/>
                    </a:lnTo>
                    <a:cubicBezTo>
                      <a:pt x="31797" y="10357"/>
                      <a:pt x="30654" y="10262"/>
                      <a:pt x="29606" y="102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A5F48955-E9CF-4F2A-BAF1-524CDEFBA913}"/>
                  </a:ext>
                </a:extLst>
              </p:cNvPr>
              <p:cNvSpPr/>
              <p:nvPr/>
            </p:nvSpPr>
            <p:spPr>
              <a:xfrm>
                <a:off x="6224708" y="2209311"/>
                <a:ext cx="96380" cy="59638"/>
              </a:xfrm>
              <a:custGeom>
                <a:avLst/>
                <a:gdLst>
                  <a:gd name="connsiteX0" fmla="*/ 48837 w 96380"/>
                  <a:gd name="connsiteY0" fmla="*/ 59638 h 59638"/>
                  <a:gd name="connsiteX1" fmla="*/ 48837 w 96380"/>
                  <a:gd name="connsiteY1" fmla="*/ 59638 h 59638"/>
                  <a:gd name="connsiteX2" fmla="*/ 40265 w 96380"/>
                  <a:gd name="connsiteY2" fmla="*/ 58876 h 59638"/>
                  <a:gd name="connsiteX3" fmla="*/ 450 w 96380"/>
                  <a:gd name="connsiteY3" fmla="*/ 4393 h 59638"/>
                  <a:gd name="connsiteX4" fmla="*/ 2451 w 96380"/>
                  <a:gd name="connsiteY4" fmla="*/ 964 h 59638"/>
                  <a:gd name="connsiteX5" fmla="*/ 6356 w 96380"/>
                  <a:gd name="connsiteY5" fmla="*/ 107 h 59638"/>
                  <a:gd name="connsiteX6" fmla="*/ 92176 w 96380"/>
                  <a:gd name="connsiteY6" fmla="*/ 15252 h 59638"/>
                  <a:gd name="connsiteX7" fmla="*/ 95510 w 96380"/>
                  <a:gd name="connsiteY7" fmla="*/ 17443 h 59638"/>
                  <a:gd name="connsiteX8" fmla="*/ 96272 w 96380"/>
                  <a:gd name="connsiteY8" fmla="*/ 21348 h 59638"/>
                  <a:gd name="connsiteX9" fmla="*/ 48837 w 96380"/>
                  <a:gd name="connsiteY9" fmla="*/ 59638 h 59638"/>
                  <a:gd name="connsiteX10" fmla="*/ 10261 w 96380"/>
                  <a:gd name="connsiteY10" fmla="*/ 11061 h 59638"/>
                  <a:gd name="connsiteX11" fmla="*/ 42075 w 96380"/>
                  <a:gd name="connsiteY11" fmla="*/ 48875 h 59638"/>
                  <a:gd name="connsiteX12" fmla="*/ 84937 w 96380"/>
                  <a:gd name="connsiteY12" fmla="*/ 24301 h 59638"/>
                  <a:gd name="connsiteX13" fmla="*/ 10261 w 96380"/>
                  <a:gd name="connsiteY13" fmla="*/ 11061 h 5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380" h="59638">
                    <a:moveTo>
                      <a:pt x="48837" y="59638"/>
                    </a:moveTo>
                    <a:lnTo>
                      <a:pt x="48837" y="59638"/>
                    </a:lnTo>
                    <a:cubicBezTo>
                      <a:pt x="45980" y="59638"/>
                      <a:pt x="43122" y="59353"/>
                      <a:pt x="40265" y="58876"/>
                    </a:cubicBezTo>
                    <a:cubicBezTo>
                      <a:pt x="14452" y="54304"/>
                      <a:pt x="-3074" y="30397"/>
                      <a:pt x="450" y="4393"/>
                    </a:cubicBezTo>
                    <a:cubicBezTo>
                      <a:pt x="641" y="3060"/>
                      <a:pt x="1403" y="1822"/>
                      <a:pt x="2451" y="964"/>
                    </a:cubicBezTo>
                    <a:cubicBezTo>
                      <a:pt x="3594" y="107"/>
                      <a:pt x="5022" y="-179"/>
                      <a:pt x="6356" y="107"/>
                    </a:cubicBezTo>
                    <a:lnTo>
                      <a:pt x="92176" y="15252"/>
                    </a:lnTo>
                    <a:cubicBezTo>
                      <a:pt x="93510" y="15442"/>
                      <a:pt x="94748" y="16300"/>
                      <a:pt x="95510" y="17443"/>
                    </a:cubicBezTo>
                    <a:cubicBezTo>
                      <a:pt x="96272" y="18586"/>
                      <a:pt x="96558" y="20014"/>
                      <a:pt x="96272" y="21348"/>
                    </a:cubicBezTo>
                    <a:cubicBezTo>
                      <a:pt x="91509" y="43541"/>
                      <a:pt x="71507" y="59638"/>
                      <a:pt x="48837" y="59638"/>
                    </a:cubicBezTo>
                    <a:close/>
                    <a:moveTo>
                      <a:pt x="10261" y="11061"/>
                    </a:moveTo>
                    <a:cubicBezTo>
                      <a:pt x="10261" y="29444"/>
                      <a:pt x="23406" y="45541"/>
                      <a:pt x="42075" y="48875"/>
                    </a:cubicBezTo>
                    <a:cubicBezTo>
                      <a:pt x="60839" y="52209"/>
                      <a:pt x="78555" y="41160"/>
                      <a:pt x="84937" y="24301"/>
                    </a:cubicBezTo>
                    <a:lnTo>
                      <a:pt x="10261" y="110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DB988E-5E60-477B-B745-146894AA7568}"/>
                  </a:ext>
                </a:extLst>
              </p:cNvPr>
              <p:cNvSpPr/>
              <p:nvPr/>
            </p:nvSpPr>
            <p:spPr>
              <a:xfrm>
                <a:off x="6237157" y="1918617"/>
                <a:ext cx="15626" cy="202790"/>
              </a:xfrm>
              <a:custGeom>
                <a:avLst/>
                <a:gdLst>
                  <a:gd name="connsiteX0" fmla="*/ 10480 w 15626"/>
                  <a:gd name="connsiteY0" fmla="*/ 202790 h 202790"/>
                  <a:gd name="connsiteX1" fmla="*/ 5432 w 15626"/>
                  <a:gd name="connsiteY1" fmla="*/ 197837 h 202790"/>
                  <a:gd name="connsiteX2" fmla="*/ 3 w 15626"/>
                  <a:gd name="connsiteY2" fmla="*/ 5242 h 202790"/>
                  <a:gd name="connsiteX3" fmla="*/ 4956 w 15626"/>
                  <a:gd name="connsiteY3" fmla="*/ 3 h 202790"/>
                  <a:gd name="connsiteX4" fmla="*/ 10195 w 15626"/>
                  <a:gd name="connsiteY4" fmla="*/ 4956 h 202790"/>
                  <a:gd name="connsiteX5" fmla="*/ 15624 w 15626"/>
                  <a:gd name="connsiteY5" fmla="*/ 197551 h 202790"/>
                  <a:gd name="connsiteX6" fmla="*/ 10671 w 15626"/>
                  <a:gd name="connsiteY6" fmla="*/ 202790 h 202790"/>
                  <a:gd name="connsiteX7" fmla="*/ 10480 w 15626"/>
                  <a:gd name="connsiteY7" fmla="*/ 202790 h 202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626" h="202790">
                    <a:moveTo>
                      <a:pt x="10480" y="202790"/>
                    </a:moveTo>
                    <a:cubicBezTo>
                      <a:pt x="7718" y="202790"/>
                      <a:pt x="5432" y="200599"/>
                      <a:pt x="5432" y="197837"/>
                    </a:cubicBezTo>
                    <a:lnTo>
                      <a:pt x="3" y="5242"/>
                    </a:lnTo>
                    <a:cubicBezTo>
                      <a:pt x="-92" y="2384"/>
                      <a:pt x="2098" y="98"/>
                      <a:pt x="4956" y="3"/>
                    </a:cubicBezTo>
                    <a:cubicBezTo>
                      <a:pt x="7813" y="-92"/>
                      <a:pt x="10099" y="2099"/>
                      <a:pt x="10195" y="4956"/>
                    </a:cubicBezTo>
                    <a:lnTo>
                      <a:pt x="15624" y="197551"/>
                    </a:lnTo>
                    <a:cubicBezTo>
                      <a:pt x="15719" y="200409"/>
                      <a:pt x="13528" y="202695"/>
                      <a:pt x="10671" y="202790"/>
                    </a:cubicBezTo>
                    <a:cubicBezTo>
                      <a:pt x="10576" y="202790"/>
                      <a:pt x="10480" y="202790"/>
                      <a:pt x="10480" y="2027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8DEBA65D-067E-4F60-BD06-984B93BD582E}"/>
                  </a:ext>
                </a:extLst>
              </p:cNvPr>
              <p:cNvSpPr/>
              <p:nvPr/>
            </p:nvSpPr>
            <p:spPr>
              <a:xfrm>
                <a:off x="6324716" y="1946551"/>
                <a:ext cx="81299" cy="189430"/>
              </a:xfrm>
              <a:custGeom>
                <a:avLst/>
                <a:gdLst>
                  <a:gd name="connsiteX0" fmla="*/ 5122 w 81299"/>
                  <a:gd name="connsiteY0" fmla="*/ 189430 h 189430"/>
                  <a:gd name="connsiteX1" fmla="*/ 3217 w 81299"/>
                  <a:gd name="connsiteY1" fmla="*/ 189049 h 189430"/>
                  <a:gd name="connsiteX2" fmla="*/ 359 w 81299"/>
                  <a:gd name="connsiteY2" fmla="*/ 182382 h 189430"/>
                  <a:gd name="connsiteX3" fmla="*/ 71415 w 81299"/>
                  <a:gd name="connsiteY3" fmla="*/ 3216 h 189430"/>
                  <a:gd name="connsiteX4" fmla="*/ 78083 w 81299"/>
                  <a:gd name="connsiteY4" fmla="*/ 359 h 189430"/>
                  <a:gd name="connsiteX5" fmla="*/ 80940 w 81299"/>
                  <a:gd name="connsiteY5" fmla="*/ 7026 h 189430"/>
                  <a:gd name="connsiteX6" fmla="*/ 9884 w 81299"/>
                  <a:gd name="connsiteY6" fmla="*/ 186192 h 189430"/>
                  <a:gd name="connsiteX7" fmla="*/ 5122 w 81299"/>
                  <a:gd name="connsiteY7" fmla="*/ 189430 h 189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299" h="189430">
                    <a:moveTo>
                      <a:pt x="5122" y="189430"/>
                    </a:moveTo>
                    <a:cubicBezTo>
                      <a:pt x="4455" y="189430"/>
                      <a:pt x="3883" y="189335"/>
                      <a:pt x="3217" y="189049"/>
                    </a:cubicBezTo>
                    <a:cubicBezTo>
                      <a:pt x="645" y="188001"/>
                      <a:pt x="-689" y="185049"/>
                      <a:pt x="359" y="182382"/>
                    </a:cubicBezTo>
                    <a:lnTo>
                      <a:pt x="71415" y="3216"/>
                    </a:lnTo>
                    <a:cubicBezTo>
                      <a:pt x="72463" y="645"/>
                      <a:pt x="75416" y="-689"/>
                      <a:pt x="78083" y="359"/>
                    </a:cubicBezTo>
                    <a:cubicBezTo>
                      <a:pt x="80655" y="1407"/>
                      <a:pt x="81988" y="4359"/>
                      <a:pt x="80940" y="7026"/>
                    </a:cubicBezTo>
                    <a:lnTo>
                      <a:pt x="9884" y="186192"/>
                    </a:lnTo>
                    <a:cubicBezTo>
                      <a:pt x="9027" y="188192"/>
                      <a:pt x="7122" y="189430"/>
                      <a:pt x="5122" y="189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EF9DEB68-FB5C-4C87-9F9E-15FB6B44E6DD}"/>
                  </a:ext>
                </a:extLst>
              </p:cNvPr>
              <p:cNvSpPr/>
              <p:nvPr/>
            </p:nvSpPr>
            <p:spPr>
              <a:xfrm>
                <a:off x="6238106" y="1882531"/>
                <a:ext cx="154698" cy="147722"/>
              </a:xfrm>
              <a:custGeom>
                <a:avLst/>
                <a:gdLst>
                  <a:gd name="connsiteX0" fmla="*/ 50870 w 154698"/>
                  <a:gd name="connsiteY0" fmla="*/ 147723 h 147722"/>
                  <a:gd name="connsiteX1" fmla="*/ 49536 w 154698"/>
                  <a:gd name="connsiteY1" fmla="*/ 147532 h 147722"/>
                  <a:gd name="connsiteX2" fmla="*/ 45822 w 154698"/>
                  <a:gd name="connsiteY2" fmla="*/ 142198 h 147722"/>
                  <a:gd name="connsiteX3" fmla="*/ 55347 w 154698"/>
                  <a:gd name="connsiteY3" fmla="*/ 33232 h 147722"/>
                  <a:gd name="connsiteX4" fmla="*/ 32201 w 154698"/>
                  <a:gd name="connsiteY4" fmla="*/ 82572 h 147722"/>
                  <a:gd name="connsiteX5" fmla="*/ 26676 w 154698"/>
                  <a:gd name="connsiteY5" fmla="*/ 85429 h 147722"/>
                  <a:gd name="connsiteX6" fmla="*/ 4197 w 154698"/>
                  <a:gd name="connsiteY6" fmla="*/ 81429 h 147722"/>
                  <a:gd name="connsiteX7" fmla="*/ 102 w 154698"/>
                  <a:gd name="connsiteY7" fmla="*/ 75523 h 147722"/>
                  <a:gd name="connsiteX8" fmla="*/ 6007 w 154698"/>
                  <a:gd name="connsiteY8" fmla="*/ 71427 h 147722"/>
                  <a:gd name="connsiteX9" fmla="*/ 24581 w 154698"/>
                  <a:gd name="connsiteY9" fmla="*/ 74761 h 147722"/>
                  <a:gd name="connsiteX10" fmla="*/ 58204 w 154698"/>
                  <a:gd name="connsiteY10" fmla="*/ 2943 h 147722"/>
                  <a:gd name="connsiteX11" fmla="*/ 64110 w 154698"/>
                  <a:gd name="connsiteY11" fmla="*/ 181 h 147722"/>
                  <a:gd name="connsiteX12" fmla="*/ 67824 w 154698"/>
                  <a:gd name="connsiteY12" fmla="*/ 5514 h 147722"/>
                  <a:gd name="connsiteX13" fmla="*/ 58299 w 154698"/>
                  <a:gd name="connsiteY13" fmla="*/ 114766 h 147722"/>
                  <a:gd name="connsiteX14" fmla="*/ 76587 w 154698"/>
                  <a:gd name="connsiteY14" fmla="*/ 76000 h 147722"/>
                  <a:gd name="connsiteX15" fmla="*/ 81731 w 154698"/>
                  <a:gd name="connsiteY15" fmla="*/ 73142 h 147722"/>
                  <a:gd name="connsiteX16" fmla="*/ 86112 w 154698"/>
                  <a:gd name="connsiteY16" fmla="*/ 77142 h 147722"/>
                  <a:gd name="connsiteX17" fmla="*/ 92208 w 154698"/>
                  <a:gd name="connsiteY17" fmla="*/ 104765 h 147722"/>
                  <a:gd name="connsiteX18" fmla="*/ 122879 w 154698"/>
                  <a:gd name="connsiteY18" fmla="*/ 42757 h 147722"/>
                  <a:gd name="connsiteX19" fmla="*/ 128689 w 154698"/>
                  <a:gd name="connsiteY19" fmla="*/ 40090 h 147722"/>
                  <a:gd name="connsiteX20" fmla="*/ 132594 w 154698"/>
                  <a:gd name="connsiteY20" fmla="*/ 45138 h 147722"/>
                  <a:gd name="connsiteX21" fmla="*/ 131642 w 154698"/>
                  <a:gd name="connsiteY21" fmla="*/ 94288 h 147722"/>
                  <a:gd name="connsiteX22" fmla="*/ 150501 w 154698"/>
                  <a:gd name="connsiteY22" fmla="*/ 97621 h 147722"/>
                  <a:gd name="connsiteX23" fmla="*/ 154597 w 154698"/>
                  <a:gd name="connsiteY23" fmla="*/ 103527 h 147722"/>
                  <a:gd name="connsiteX24" fmla="*/ 148692 w 154698"/>
                  <a:gd name="connsiteY24" fmla="*/ 107623 h 147722"/>
                  <a:gd name="connsiteX25" fmla="*/ 125546 w 154698"/>
                  <a:gd name="connsiteY25" fmla="*/ 103527 h 147722"/>
                  <a:gd name="connsiteX26" fmla="*/ 121355 w 154698"/>
                  <a:gd name="connsiteY26" fmla="*/ 98383 h 147722"/>
                  <a:gd name="connsiteX27" fmla="*/ 121926 w 154698"/>
                  <a:gd name="connsiteY27" fmla="*/ 67617 h 147722"/>
                  <a:gd name="connsiteX28" fmla="*/ 94875 w 154698"/>
                  <a:gd name="connsiteY28" fmla="*/ 122196 h 147722"/>
                  <a:gd name="connsiteX29" fmla="*/ 89637 w 154698"/>
                  <a:gd name="connsiteY29" fmla="*/ 124958 h 147722"/>
                  <a:gd name="connsiteX30" fmla="*/ 85255 w 154698"/>
                  <a:gd name="connsiteY30" fmla="*/ 120957 h 147722"/>
                  <a:gd name="connsiteX31" fmla="*/ 79254 w 154698"/>
                  <a:gd name="connsiteY31" fmla="*/ 93811 h 147722"/>
                  <a:gd name="connsiteX32" fmla="*/ 55156 w 154698"/>
                  <a:gd name="connsiteY32" fmla="*/ 144770 h 147722"/>
                  <a:gd name="connsiteX33" fmla="*/ 50870 w 154698"/>
                  <a:gd name="connsiteY33" fmla="*/ 147723 h 14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4698" h="147722">
                    <a:moveTo>
                      <a:pt x="50870" y="147723"/>
                    </a:moveTo>
                    <a:cubicBezTo>
                      <a:pt x="50394" y="147723"/>
                      <a:pt x="50013" y="147627"/>
                      <a:pt x="49536" y="147532"/>
                    </a:cubicBezTo>
                    <a:cubicBezTo>
                      <a:pt x="47155" y="146865"/>
                      <a:pt x="45536" y="144579"/>
                      <a:pt x="45822" y="142198"/>
                    </a:cubicBezTo>
                    <a:lnTo>
                      <a:pt x="55347" y="33232"/>
                    </a:lnTo>
                    <a:lnTo>
                      <a:pt x="32201" y="82572"/>
                    </a:lnTo>
                    <a:cubicBezTo>
                      <a:pt x="31248" y="84667"/>
                      <a:pt x="28962" y="85810"/>
                      <a:pt x="26676" y="85429"/>
                    </a:cubicBezTo>
                    <a:lnTo>
                      <a:pt x="4197" y="81429"/>
                    </a:lnTo>
                    <a:cubicBezTo>
                      <a:pt x="1435" y="80952"/>
                      <a:pt x="-470" y="78285"/>
                      <a:pt x="102" y="75523"/>
                    </a:cubicBezTo>
                    <a:cubicBezTo>
                      <a:pt x="578" y="72761"/>
                      <a:pt x="3245" y="70856"/>
                      <a:pt x="6007" y="71427"/>
                    </a:cubicBezTo>
                    <a:lnTo>
                      <a:pt x="24581" y="74761"/>
                    </a:lnTo>
                    <a:lnTo>
                      <a:pt x="58204" y="2943"/>
                    </a:lnTo>
                    <a:cubicBezTo>
                      <a:pt x="59252" y="752"/>
                      <a:pt x="61728" y="-486"/>
                      <a:pt x="64110" y="181"/>
                    </a:cubicBezTo>
                    <a:cubicBezTo>
                      <a:pt x="66491" y="847"/>
                      <a:pt x="68110" y="3038"/>
                      <a:pt x="67824" y="5514"/>
                    </a:cubicBezTo>
                    <a:lnTo>
                      <a:pt x="58299" y="114766"/>
                    </a:lnTo>
                    <a:lnTo>
                      <a:pt x="76587" y="76000"/>
                    </a:lnTo>
                    <a:cubicBezTo>
                      <a:pt x="77540" y="73999"/>
                      <a:pt x="79635" y="72856"/>
                      <a:pt x="81731" y="73142"/>
                    </a:cubicBezTo>
                    <a:cubicBezTo>
                      <a:pt x="83922" y="73428"/>
                      <a:pt x="85636" y="74952"/>
                      <a:pt x="86112" y="77142"/>
                    </a:cubicBezTo>
                    <a:lnTo>
                      <a:pt x="92208" y="104765"/>
                    </a:lnTo>
                    <a:lnTo>
                      <a:pt x="122879" y="42757"/>
                    </a:lnTo>
                    <a:cubicBezTo>
                      <a:pt x="123927" y="40662"/>
                      <a:pt x="126308" y="39519"/>
                      <a:pt x="128689" y="40090"/>
                    </a:cubicBezTo>
                    <a:cubicBezTo>
                      <a:pt x="130975" y="40662"/>
                      <a:pt x="132594" y="42757"/>
                      <a:pt x="132594" y="45138"/>
                    </a:cubicBezTo>
                    <a:lnTo>
                      <a:pt x="131642" y="94288"/>
                    </a:lnTo>
                    <a:lnTo>
                      <a:pt x="150501" y="97621"/>
                    </a:lnTo>
                    <a:cubicBezTo>
                      <a:pt x="153264" y="98098"/>
                      <a:pt x="155169" y="100765"/>
                      <a:pt x="154597" y="103527"/>
                    </a:cubicBezTo>
                    <a:cubicBezTo>
                      <a:pt x="154121" y="106289"/>
                      <a:pt x="151454" y="108194"/>
                      <a:pt x="148692" y="107623"/>
                    </a:cubicBezTo>
                    <a:lnTo>
                      <a:pt x="125546" y="103527"/>
                    </a:lnTo>
                    <a:cubicBezTo>
                      <a:pt x="123069" y="103050"/>
                      <a:pt x="121260" y="100955"/>
                      <a:pt x="121355" y="98383"/>
                    </a:cubicBezTo>
                    <a:lnTo>
                      <a:pt x="121926" y="67617"/>
                    </a:lnTo>
                    <a:lnTo>
                      <a:pt x="94875" y="122196"/>
                    </a:lnTo>
                    <a:cubicBezTo>
                      <a:pt x="93923" y="124101"/>
                      <a:pt x="91827" y="125244"/>
                      <a:pt x="89637" y="124958"/>
                    </a:cubicBezTo>
                    <a:cubicBezTo>
                      <a:pt x="87446" y="124672"/>
                      <a:pt x="85731" y="123148"/>
                      <a:pt x="85255" y="120957"/>
                    </a:cubicBezTo>
                    <a:lnTo>
                      <a:pt x="79254" y="93811"/>
                    </a:lnTo>
                    <a:lnTo>
                      <a:pt x="55156" y="144770"/>
                    </a:lnTo>
                    <a:cubicBezTo>
                      <a:pt x="54585" y="146580"/>
                      <a:pt x="52775" y="147723"/>
                      <a:pt x="50870" y="1477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F157E4B6-6374-4D76-8F4C-70C2EE48B303}"/>
                  </a:ext>
                </a:extLst>
              </p:cNvPr>
              <p:cNvSpPr/>
              <p:nvPr/>
            </p:nvSpPr>
            <p:spPr>
              <a:xfrm>
                <a:off x="6377837" y="1507705"/>
                <a:ext cx="24587" cy="91827"/>
              </a:xfrm>
              <a:custGeom>
                <a:avLst/>
                <a:gdLst>
                  <a:gd name="connsiteX0" fmla="*/ 5054 w 24587"/>
                  <a:gd name="connsiteY0" fmla="*/ 91827 h 91827"/>
                  <a:gd name="connsiteX1" fmla="*/ 4197 w 24587"/>
                  <a:gd name="connsiteY1" fmla="*/ 91732 h 91827"/>
                  <a:gd name="connsiteX2" fmla="*/ 102 w 24587"/>
                  <a:gd name="connsiteY2" fmla="*/ 85827 h 91827"/>
                  <a:gd name="connsiteX3" fmla="*/ 14484 w 24587"/>
                  <a:gd name="connsiteY3" fmla="*/ 4197 h 91827"/>
                  <a:gd name="connsiteX4" fmla="*/ 20390 w 24587"/>
                  <a:gd name="connsiteY4" fmla="*/ 102 h 91827"/>
                  <a:gd name="connsiteX5" fmla="*/ 24486 w 24587"/>
                  <a:gd name="connsiteY5" fmla="*/ 6007 h 91827"/>
                  <a:gd name="connsiteX6" fmla="*/ 10103 w 24587"/>
                  <a:gd name="connsiteY6" fmla="*/ 87636 h 91827"/>
                  <a:gd name="connsiteX7" fmla="*/ 5054 w 24587"/>
                  <a:gd name="connsiteY7" fmla="*/ 91827 h 91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587" h="91827">
                    <a:moveTo>
                      <a:pt x="5054" y="91827"/>
                    </a:moveTo>
                    <a:cubicBezTo>
                      <a:pt x="4769" y="91827"/>
                      <a:pt x="4483" y="91827"/>
                      <a:pt x="4197" y="91732"/>
                    </a:cubicBezTo>
                    <a:cubicBezTo>
                      <a:pt x="1435" y="91256"/>
                      <a:pt x="-470" y="88589"/>
                      <a:pt x="102" y="85827"/>
                    </a:cubicBezTo>
                    <a:lnTo>
                      <a:pt x="14484" y="4197"/>
                    </a:lnTo>
                    <a:cubicBezTo>
                      <a:pt x="14961" y="1435"/>
                      <a:pt x="17628" y="-470"/>
                      <a:pt x="20390" y="102"/>
                    </a:cubicBezTo>
                    <a:cubicBezTo>
                      <a:pt x="23152" y="578"/>
                      <a:pt x="25057" y="3245"/>
                      <a:pt x="24486" y="6007"/>
                    </a:cubicBezTo>
                    <a:lnTo>
                      <a:pt x="10103" y="87636"/>
                    </a:lnTo>
                    <a:cubicBezTo>
                      <a:pt x="9722" y="90113"/>
                      <a:pt x="7531" y="91827"/>
                      <a:pt x="5054" y="918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C771D9CC-DC76-4D59-9A14-596FF51F7D23}"/>
                  </a:ext>
                </a:extLst>
              </p:cNvPr>
              <p:cNvSpPr/>
              <p:nvPr/>
            </p:nvSpPr>
            <p:spPr>
              <a:xfrm>
                <a:off x="6194694" y="1526984"/>
                <a:ext cx="44734" cy="85503"/>
              </a:xfrm>
              <a:custGeom>
                <a:avLst/>
                <a:gdLst>
                  <a:gd name="connsiteX0" fmla="*/ 39703 w 44734"/>
                  <a:gd name="connsiteY0" fmla="*/ 85503 h 85503"/>
                  <a:gd name="connsiteX1" fmla="*/ 35036 w 44734"/>
                  <a:gd name="connsiteY1" fmla="*/ 82550 h 85503"/>
                  <a:gd name="connsiteX2" fmla="*/ 460 w 44734"/>
                  <a:gd name="connsiteY2" fmla="*/ 7208 h 85503"/>
                  <a:gd name="connsiteX3" fmla="*/ 2936 w 44734"/>
                  <a:gd name="connsiteY3" fmla="*/ 445 h 85503"/>
                  <a:gd name="connsiteX4" fmla="*/ 9699 w 44734"/>
                  <a:gd name="connsiteY4" fmla="*/ 2921 h 85503"/>
                  <a:gd name="connsiteX5" fmla="*/ 44275 w 44734"/>
                  <a:gd name="connsiteY5" fmla="*/ 78264 h 85503"/>
                  <a:gd name="connsiteX6" fmla="*/ 41798 w 44734"/>
                  <a:gd name="connsiteY6" fmla="*/ 85027 h 85503"/>
                  <a:gd name="connsiteX7" fmla="*/ 39703 w 44734"/>
                  <a:gd name="connsiteY7" fmla="*/ 85503 h 8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734" h="85503">
                    <a:moveTo>
                      <a:pt x="39703" y="85503"/>
                    </a:moveTo>
                    <a:cubicBezTo>
                      <a:pt x="37798" y="85503"/>
                      <a:pt x="35893" y="84360"/>
                      <a:pt x="35036" y="82550"/>
                    </a:cubicBezTo>
                    <a:lnTo>
                      <a:pt x="460" y="7208"/>
                    </a:lnTo>
                    <a:cubicBezTo>
                      <a:pt x="-683" y="4636"/>
                      <a:pt x="365" y="1588"/>
                      <a:pt x="2936" y="445"/>
                    </a:cubicBezTo>
                    <a:cubicBezTo>
                      <a:pt x="5508" y="-698"/>
                      <a:pt x="8556" y="445"/>
                      <a:pt x="9699" y="2921"/>
                    </a:cubicBezTo>
                    <a:lnTo>
                      <a:pt x="44275" y="78264"/>
                    </a:lnTo>
                    <a:cubicBezTo>
                      <a:pt x="45418" y="80836"/>
                      <a:pt x="44370" y="83884"/>
                      <a:pt x="41798" y="85027"/>
                    </a:cubicBezTo>
                    <a:cubicBezTo>
                      <a:pt x="41132" y="85313"/>
                      <a:pt x="40370" y="85503"/>
                      <a:pt x="39703" y="855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1F709C6-31F7-4211-8486-0B2053B60033}"/>
                  </a:ext>
                </a:extLst>
              </p:cNvPr>
              <p:cNvSpPr/>
              <p:nvPr/>
            </p:nvSpPr>
            <p:spPr>
              <a:xfrm>
                <a:off x="6051680" y="1644653"/>
                <a:ext cx="81400" cy="52606"/>
              </a:xfrm>
              <a:custGeom>
                <a:avLst/>
                <a:gdLst>
                  <a:gd name="connsiteX0" fmla="*/ 76324 w 81400"/>
                  <a:gd name="connsiteY0" fmla="*/ 52606 h 52606"/>
                  <a:gd name="connsiteX1" fmla="*/ 73752 w 81400"/>
                  <a:gd name="connsiteY1" fmla="*/ 51844 h 52606"/>
                  <a:gd name="connsiteX2" fmla="*/ 2505 w 81400"/>
                  <a:gd name="connsiteY2" fmla="*/ 9458 h 52606"/>
                  <a:gd name="connsiteX3" fmla="*/ 695 w 81400"/>
                  <a:gd name="connsiteY3" fmla="*/ 2505 h 52606"/>
                  <a:gd name="connsiteX4" fmla="*/ 7648 w 81400"/>
                  <a:gd name="connsiteY4" fmla="*/ 695 h 52606"/>
                  <a:gd name="connsiteX5" fmla="*/ 78895 w 81400"/>
                  <a:gd name="connsiteY5" fmla="*/ 43081 h 52606"/>
                  <a:gd name="connsiteX6" fmla="*/ 80705 w 81400"/>
                  <a:gd name="connsiteY6" fmla="*/ 50034 h 52606"/>
                  <a:gd name="connsiteX7" fmla="*/ 76324 w 81400"/>
                  <a:gd name="connsiteY7" fmla="*/ 52606 h 52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400" h="52606">
                    <a:moveTo>
                      <a:pt x="76324" y="52606"/>
                    </a:moveTo>
                    <a:cubicBezTo>
                      <a:pt x="75466" y="52606"/>
                      <a:pt x="74514" y="52416"/>
                      <a:pt x="73752" y="51844"/>
                    </a:cubicBezTo>
                    <a:lnTo>
                      <a:pt x="2505" y="9458"/>
                    </a:lnTo>
                    <a:cubicBezTo>
                      <a:pt x="124" y="8029"/>
                      <a:pt x="-734" y="4886"/>
                      <a:pt x="695" y="2505"/>
                    </a:cubicBezTo>
                    <a:cubicBezTo>
                      <a:pt x="2124" y="124"/>
                      <a:pt x="5267" y="-734"/>
                      <a:pt x="7648" y="695"/>
                    </a:cubicBezTo>
                    <a:lnTo>
                      <a:pt x="78895" y="43081"/>
                    </a:lnTo>
                    <a:cubicBezTo>
                      <a:pt x="81277" y="44510"/>
                      <a:pt x="82134" y="47653"/>
                      <a:pt x="80705" y="50034"/>
                    </a:cubicBezTo>
                    <a:cubicBezTo>
                      <a:pt x="79753" y="51749"/>
                      <a:pt x="78038" y="52606"/>
                      <a:pt x="76324" y="526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C0259B69-4046-4E22-8227-43F5F7B3BC28}"/>
                  </a:ext>
                </a:extLst>
              </p:cNvPr>
              <p:cNvSpPr/>
              <p:nvPr/>
            </p:nvSpPr>
            <p:spPr>
              <a:xfrm>
                <a:off x="6010167" y="1813080"/>
                <a:ext cx="92892" cy="15910"/>
              </a:xfrm>
              <a:custGeom>
                <a:avLst/>
                <a:gdLst>
                  <a:gd name="connsiteX0" fmla="*/ 5060 w 92892"/>
                  <a:gd name="connsiteY0" fmla="*/ 15910 h 15910"/>
                  <a:gd name="connsiteX1" fmla="*/ 12 w 92892"/>
                  <a:gd name="connsiteY1" fmla="*/ 11148 h 15910"/>
                  <a:gd name="connsiteX2" fmla="*/ 4775 w 92892"/>
                  <a:gd name="connsiteY2" fmla="*/ 5718 h 15910"/>
                  <a:gd name="connsiteX3" fmla="*/ 87451 w 92892"/>
                  <a:gd name="connsiteY3" fmla="*/ 3 h 15910"/>
                  <a:gd name="connsiteX4" fmla="*/ 92881 w 92892"/>
                  <a:gd name="connsiteY4" fmla="*/ 4766 h 15910"/>
                  <a:gd name="connsiteX5" fmla="*/ 88118 w 92892"/>
                  <a:gd name="connsiteY5" fmla="*/ 10195 h 15910"/>
                  <a:gd name="connsiteX6" fmla="*/ 5441 w 92892"/>
                  <a:gd name="connsiteY6" fmla="*/ 15910 h 15910"/>
                  <a:gd name="connsiteX7" fmla="*/ 5060 w 92892"/>
                  <a:gd name="connsiteY7" fmla="*/ 15910 h 1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2892" h="15910">
                    <a:moveTo>
                      <a:pt x="5060" y="15910"/>
                    </a:moveTo>
                    <a:cubicBezTo>
                      <a:pt x="2393" y="15910"/>
                      <a:pt x="202" y="13815"/>
                      <a:pt x="12" y="11148"/>
                    </a:cubicBezTo>
                    <a:cubicBezTo>
                      <a:pt x="-179" y="8385"/>
                      <a:pt x="1917" y="5909"/>
                      <a:pt x="4775" y="5718"/>
                    </a:cubicBezTo>
                    <a:lnTo>
                      <a:pt x="87451" y="3"/>
                    </a:lnTo>
                    <a:cubicBezTo>
                      <a:pt x="90214" y="-92"/>
                      <a:pt x="92690" y="1908"/>
                      <a:pt x="92881" y="4766"/>
                    </a:cubicBezTo>
                    <a:cubicBezTo>
                      <a:pt x="93071" y="7528"/>
                      <a:pt x="90976" y="10005"/>
                      <a:pt x="88118" y="10195"/>
                    </a:cubicBezTo>
                    <a:lnTo>
                      <a:pt x="5441" y="15910"/>
                    </a:lnTo>
                    <a:cubicBezTo>
                      <a:pt x="5346" y="15910"/>
                      <a:pt x="5155" y="15910"/>
                      <a:pt x="5060" y="159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F1D6A84-ADCD-4012-8C06-A303139D5BB2}"/>
                  </a:ext>
                </a:extLst>
              </p:cNvPr>
              <p:cNvSpPr/>
              <p:nvPr/>
            </p:nvSpPr>
            <p:spPr>
              <a:xfrm>
                <a:off x="6510456" y="1592984"/>
                <a:ext cx="68532" cy="69127"/>
              </a:xfrm>
              <a:custGeom>
                <a:avLst/>
                <a:gdLst>
                  <a:gd name="connsiteX0" fmla="*/ 5120 w 68532"/>
                  <a:gd name="connsiteY0" fmla="*/ 69128 h 69127"/>
                  <a:gd name="connsiteX1" fmla="*/ 1500 w 68532"/>
                  <a:gd name="connsiteY1" fmla="*/ 67699 h 69127"/>
                  <a:gd name="connsiteX2" fmla="*/ 1500 w 68532"/>
                  <a:gd name="connsiteY2" fmla="*/ 60460 h 69127"/>
                  <a:gd name="connsiteX3" fmla="*/ 59793 w 68532"/>
                  <a:gd name="connsiteY3" fmla="*/ 1500 h 69127"/>
                  <a:gd name="connsiteX4" fmla="*/ 67032 w 68532"/>
                  <a:gd name="connsiteY4" fmla="*/ 1500 h 69127"/>
                  <a:gd name="connsiteX5" fmla="*/ 67032 w 68532"/>
                  <a:gd name="connsiteY5" fmla="*/ 8739 h 69127"/>
                  <a:gd name="connsiteX6" fmla="*/ 8739 w 68532"/>
                  <a:gd name="connsiteY6" fmla="*/ 67699 h 69127"/>
                  <a:gd name="connsiteX7" fmla="*/ 5120 w 68532"/>
                  <a:gd name="connsiteY7" fmla="*/ 69128 h 69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532" h="69127">
                    <a:moveTo>
                      <a:pt x="5120" y="69128"/>
                    </a:moveTo>
                    <a:cubicBezTo>
                      <a:pt x="3786" y="69128"/>
                      <a:pt x="2548" y="68651"/>
                      <a:pt x="1500" y="67699"/>
                    </a:cubicBezTo>
                    <a:cubicBezTo>
                      <a:pt x="-500" y="65699"/>
                      <a:pt x="-500" y="62460"/>
                      <a:pt x="1500" y="60460"/>
                    </a:cubicBezTo>
                    <a:lnTo>
                      <a:pt x="59793" y="1500"/>
                    </a:lnTo>
                    <a:cubicBezTo>
                      <a:pt x="61793" y="-500"/>
                      <a:pt x="65032" y="-500"/>
                      <a:pt x="67032" y="1500"/>
                    </a:cubicBezTo>
                    <a:cubicBezTo>
                      <a:pt x="69033" y="3500"/>
                      <a:pt x="69033" y="6739"/>
                      <a:pt x="67032" y="8739"/>
                    </a:cubicBezTo>
                    <a:lnTo>
                      <a:pt x="8739" y="67699"/>
                    </a:lnTo>
                    <a:cubicBezTo>
                      <a:pt x="7787" y="68651"/>
                      <a:pt x="6453" y="69128"/>
                      <a:pt x="5120" y="691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1FF2805-EBE6-45D2-92A0-1C9EC305FDA2}"/>
                  </a:ext>
                </a:extLst>
              </p:cNvPr>
              <p:cNvSpPr/>
              <p:nvPr/>
            </p:nvSpPr>
            <p:spPr>
              <a:xfrm>
                <a:off x="6581317" y="1752714"/>
                <a:ext cx="91687" cy="25602"/>
              </a:xfrm>
              <a:custGeom>
                <a:avLst/>
                <a:gdLst>
                  <a:gd name="connsiteX0" fmla="*/ 5124 w 91687"/>
                  <a:gd name="connsiteY0" fmla="*/ 25603 h 25602"/>
                  <a:gd name="connsiteX1" fmla="*/ 76 w 91687"/>
                  <a:gd name="connsiteY1" fmla="*/ 21412 h 25602"/>
                  <a:gd name="connsiteX2" fmla="*/ 4172 w 91687"/>
                  <a:gd name="connsiteY2" fmla="*/ 15411 h 25602"/>
                  <a:gd name="connsiteX3" fmla="*/ 85611 w 91687"/>
                  <a:gd name="connsiteY3" fmla="*/ 76 h 25602"/>
                  <a:gd name="connsiteX4" fmla="*/ 91611 w 91687"/>
                  <a:gd name="connsiteY4" fmla="*/ 4172 h 25602"/>
                  <a:gd name="connsiteX5" fmla="*/ 87516 w 91687"/>
                  <a:gd name="connsiteY5" fmla="*/ 10173 h 25602"/>
                  <a:gd name="connsiteX6" fmla="*/ 6077 w 91687"/>
                  <a:gd name="connsiteY6" fmla="*/ 25508 h 25602"/>
                  <a:gd name="connsiteX7" fmla="*/ 5124 w 91687"/>
                  <a:gd name="connsiteY7" fmla="*/ 25603 h 25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687" h="25602">
                    <a:moveTo>
                      <a:pt x="5124" y="25603"/>
                    </a:moveTo>
                    <a:cubicBezTo>
                      <a:pt x="2743" y="25603"/>
                      <a:pt x="552" y="23888"/>
                      <a:pt x="76" y="21412"/>
                    </a:cubicBezTo>
                    <a:cubicBezTo>
                      <a:pt x="-400" y="18650"/>
                      <a:pt x="1410" y="15983"/>
                      <a:pt x="4172" y="15411"/>
                    </a:cubicBezTo>
                    <a:lnTo>
                      <a:pt x="85611" y="76"/>
                    </a:lnTo>
                    <a:cubicBezTo>
                      <a:pt x="88373" y="-400"/>
                      <a:pt x="91040" y="1409"/>
                      <a:pt x="91611" y="4172"/>
                    </a:cubicBezTo>
                    <a:cubicBezTo>
                      <a:pt x="92087" y="6934"/>
                      <a:pt x="90278" y="9601"/>
                      <a:pt x="87516" y="10173"/>
                    </a:cubicBezTo>
                    <a:lnTo>
                      <a:pt x="6077" y="25508"/>
                    </a:lnTo>
                    <a:cubicBezTo>
                      <a:pt x="5791" y="25508"/>
                      <a:pt x="5505" y="25603"/>
                      <a:pt x="5124" y="256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D1A0BA5E-44DC-4352-BE4C-5381398407BB}"/>
                  </a:ext>
                </a:extLst>
              </p:cNvPr>
              <p:cNvSpPr/>
              <p:nvPr/>
            </p:nvSpPr>
            <p:spPr>
              <a:xfrm>
                <a:off x="6566377" y="1896651"/>
                <a:ext cx="85944" cy="43972"/>
              </a:xfrm>
              <a:custGeom>
                <a:avLst/>
                <a:gdLst>
                  <a:gd name="connsiteX0" fmla="*/ 80834 w 85944"/>
                  <a:gd name="connsiteY0" fmla="*/ 43972 h 43972"/>
                  <a:gd name="connsiteX1" fmla="*/ 78739 w 85944"/>
                  <a:gd name="connsiteY1" fmla="*/ 43496 h 43972"/>
                  <a:gd name="connsiteX2" fmla="*/ 3015 w 85944"/>
                  <a:gd name="connsiteY2" fmla="*/ 9778 h 43972"/>
                  <a:gd name="connsiteX3" fmla="*/ 443 w 85944"/>
                  <a:gd name="connsiteY3" fmla="*/ 3015 h 43972"/>
                  <a:gd name="connsiteX4" fmla="*/ 7206 w 85944"/>
                  <a:gd name="connsiteY4" fmla="*/ 443 h 43972"/>
                  <a:gd name="connsiteX5" fmla="*/ 82930 w 85944"/>
                  <a:gd name="connsiteY5" fmla="*/ 34162 h 43972"/>
                  <a:gd name="connsiteX6" fmla="*/ 85501 w 85944"/>
                  <a:gd name="connsiteY6" fmla="*/ 40924 h 43972"/>
                  <a:gd name="connsiteX7" fmla="*/ 80834 w 85944"/>
                  <a:gd name="connsiteY7" fmla="*/ 43972 h 43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944" h="43972">
                    <a:moveTo>
                      <a:pt x="80834" y="43972"/>
                    </a:moveTo>
                    <a:cubicBezTo>
                      <a:pt x="80167" y="43972"/>
                      <a:pt x="79405" y="43877"/>
                      <a:pt x="78739" y="43496"/>
                    </a:cubicBezTo>
                    <a:lnTo>
                      <a:pt x="3015" y="9778"/>
                    </a:lnTo>
                    <a:cubicBezTo>
                      <a:pt x="443" y="8635"/>
                      <a:pt x="-700" y="5587"/>
                      <a:pt x="443" y="3015"/>
                    </a:cubicBezTo>
                    <a:cubicBezTo>
                      <a:pt x="1586" y="443"/>
                      <a:pt x="4634" y="-700"/>
                      <a:pt x="7206" y="443"/>
                    </a:cubicBezTo>
                    <a:lnTo>
                      <a:pt x="82930" y="34162"/>
                    </a:lnTo>
                    <a:cubicBezTo>
                      <a:pt x="85501" y="35305"/>
                      <a:pt x="86644" y="38353"/>
                      <a:pt x="85501" y="40924"/>
                    </a:cubicBezTo>
                    <a:cubicBezTo>
                      <a:pt x="84644" y="42925"/>
                      <a:pt x="82834" y="43972"/>
                      <a:pt x="80834" y="439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aphic 1">
              <a:extLst>
                <a:ext uri="{FF2B5EF4-FFF2-40B4-BE49-F238E27FC236}">
                  <a16:creationId xmlns:a16="http://schemas.microsoft.com/office/drawing/2014/main" id="{B45187C8-EADD-403D-9492-71A8B938F089}"/>
                </a:ext>
              </a:extLst>
            </p:cNvPr>
            <p:cNvGrpSpPr/>
            <p:nvPr userDrawn="1"/>
          </p:nvGrpSpPr>
          <p:grpSpPr>
            <a:xfrm>
              <a:off x="8870850" y="5517885"/>
              <a:ext cx="533729" cy="754893"/>
              <a:chOff x="5445309" y="4658830"/>
              <a:chExt cx="533729" cy="754893"/>
            </a:xfrm>
            <a:grpFill/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D912DAB-9CC6-480D-9C2B-9F178886F044}"/>
                  </a:ext>
                </a:extLst>
              </p:cNvPr>
              <p:cNvSpPr/>
              <p:nvPr/>
            </p:nvSpPr>
            <p:spPr>
              <a:xfrm>
                <a:off x="5445309" y="4658830"/>
                <a:ext cx="489850" cy="489813"/>
              </a:xfrm>
              <a:custGeom>
                <a:avLst/>
                <a:gdLst>
                  <a:gd name="connsiteX0" fmla="*/ 260261 w 489850"/>
                  <a:gd name="connsiteY0" fmla="*/ 489813 h 489813"/>
                  <a:gd name="connsiteX1" fmla="*/ 224828 w 489850"/>
                  <a:gd name="connsiteY1" fmla="*/ 480288 h 489813"/>
                  <a:gd name="connsiteX2" fmla="*/ 202349 w 489850"/>
                  <a:gd name="connsiteY2" fmla="*/ 472573 h 489813"/>
                  <a:gd name="connsiteX3" fmla="*/ 186061 w 489850"/>
                  <a:gd name="connsiteY3" fmla="*/ 471335 h 489813"/>
                  <a:gd name="connsiteX4" fmla="*/ 177584 w 489850"/>
                  <a:gd name="connsiteY4" fmla="*/ 471430 h 489813"/>
                  <a:gd name="connsiteX5" fmla="*/ 169011 w 489850"/>
                  <a:gd name="connsiteY5" fmla="*/ 471525 h 489813"/>
                  <a:gd name="connsiteX6" fmla="*/ 138817 w 489850"/>
                  <a:gd name="connsiteY6" fmla="*/ 466286 h 489813"/>
                  <a:gd name="connsiteX7" fmla="*/ 110242 w 489850"/>
                  <a:gd name="connsiteY7" fmla="*/ 438950 h 489813"/>
                  <a:gd name="connsiteX8" fmla="*/ 94240 w 489850"/>
                  <a:gd name="connsiteY8" fmla="*/ 420662 h 489813"/>
                  <a:gd name="connsiteX9" fmla="*/ 73666 w 489850"/>
                  <a:gd name="connsiteY9" fmla="*/ 407612 h 489813"/>
                  <a:gd name="connsiteX10" fmla="*/ 42329 w 489850"/>
                  <a:gd name="connsiteY10" fmla="*/ 383514 h 489813"/>
                  <a:gd name="connsiteX11" fmla="*/ 31280 w 489850"/>
                  <a:gd name="connsiteY11" fmla="*/ 345986 h 489813"/>
                  <a:gd name="connsiteX12" fmla="*/ 26422 w 489850"/>
                  <a:gd name="connsiteY12" fmla="*/ 321792 h 489813"/>
                  <a:gd name="connsiteX13" fmla="*/ 15373 w 489850"/>
                  <a:gd name="connsiteY13" fmla="*/ 300742 h 489813"/>
                  <a:gd name="connsiteX14" fmla="*/ 133 w 489850"/>
                  <a:gd name="connsiteY14" fmla="*/ 263690 h 489813"/>
                  <a:gd name="connsiteX15" fmla="*/ 9563 w 489850"/>
                  <a:gd name="connsiteY15" fmla="*/ 224732 h 489813"/>
                  <a:gd name="connsiteX16" fmla="*/ 17278 w 489850"/>
                  <a:gd name="connsiteY16" fmla="*/ 202253 h 489813"/>
                  <a:gd name="connsiteX17" fmla="*/ 18326 w 489850"/>
                  <a:gd name="connsiteY17" fmla="*/ 177584 h 489813"/>
                  <a:gd name="connsiteX18" fmla="*/ 23469 w 489850"/>
                  <a:gd name="connsiteY18" fmla="*/ 138817 h 489813"/>
                  <a:gd name="connsiteX19" fmla="*/ 50711 w 489850"/>
                  <a:gd name="connsiteY19" fmla="*/ 110242 h 489813"/>
                  <a:gd name="connsiteX20" fmla="*/ 69094 w 489850"/>
                  <a:gd name="connsiteY20" fmla="*/ 94240 h 489813"/>
                  <a:gd name="connsiteX21" fmla="*/ 82143 w 489850"/>
                  <a:gd name="connsiteY21" fmla="*/ 73666 h 489813"/>
                  <a:gd name="connsiteX22" fmla="*/ 106241 w 489850"/>
                  <a:gd name="connsiteY22" fmla="*/ 42329 h 489813"/>
                  <a:gd name="connsiteX23" fmla="*/ 143770 w 489850"/>
                  <a:gd name="connsiteY23" fmla="*/ 31280 h 489813"/>
                  <a:gd name="connsiteX24" fmla="*/ 167964 w 489850"/>
                  <a:gd name="connsiteY24" fmla="*/ 26422 h 489813"/>
                  <a:gd name="connsiteX25" fmla="*/ 189014 w 489850"/>
                  <a:gd name="connsiteY25" fmla="*/ 15373 h 489813"/>
                  <a:gd name="connsiteX26" fmla="*/ 226066 w 489850"/>
                  <a:gd name="connsiteY26" fmla="*/ 133 h 489813"/>
                  <a:gd name="connsiteX27" fmla="*/ 265023 w 489850"/>
                  <a:gd name="connsiteY27" fmla="*/ 9563 h 489813"/>
                  <a:gd name="connsiteX28" fmla="*/ 287502 w 489850"/>
                  <a:gd name="connsiteY28" fmla="*/ 17278 h 489813"/>
                  <a:gd name="connsiteX29" fmla="*/ 303790 w 489850"/>
                  <a:gd name="connsiteY29" fmla="*/ 18516 h 489813"/>
                  <a:gd name="connsiteX30" fmla="*/ 312267 w 489850"/>
                  <a:gd name="connsiteY30" fmla="*/ 18421 h 489813"/>
                  <a:gd name="connsiteX31" fmla="*/ 320840 w 489850"/>
                  <a:gd name="connsiteY31" fmla="*/ 18326 h 489813"/>
                  <a:gd name="connsiteX32" fmla="*/ 351034 w 489850"/>
                  <a:gd name="connsiteY32" fmla="*/ 23660 h 489813"/>
                  <a:gd name="connsiteX33" fmla="*/ 379609 w 489850"/>
                  <a:gd name="connsiteY33" fmla="*/ 50901 h 489813"/>
                  <a:gd name="connsiteX34" fmla="*/ 395611 w 489850"/>
                  <a:gd name="connsiteY34" fmla="*/ 69189 h 489813"/>
                  <a:gd name="connsiteX35" fmla="*/ 416185 w 489850"/>
                  <a:gd name="connsiteY35" fmla="*/ 82238 h 489813"/>
                  <a:gd name="connsiteX36" fmla="*/ 447522 w 489850"/>
                  <a:gd name="connsiteY36" fmla="*/ 106337 h 489813"/>
                  <a:gd name="connsiteX37" fmla="*/ 458571 w 489850"/>
                  <a:gd name="connsiteY37" fmla="*/ 143865 h 489813"/>
                  <a:gd name="connsiteX38" fmla="*/ 463429 w 489850"/>
                  <a:gd name="connsiteY38" fmla="*/ 168059 h 489813"/>
                  <a:gd name="connsiteX39" fmla="*/ 474478 w 489850"/>
                  <a:gd name="connsiteY39" fmla="*/ 189109 h 489813"/>
                  <a:gd name="connsiteX40" fmla="*/ 489718 w 489850"/>
                  <a:gd name="connsiteY40" fmla="*/ 226161 h 489813"/>
                  <a:gd name="connsiteX41" fmla="*/ 480288 w 489850"/>
                  <a:gd name="connsiteY41" fmla="*/ 265119 h 489813"/>
                  <a:gd name="connsiteX42" fmla="*/ 472573 w 489850"/>
                  <a:gd name="connsiteY42" fmla="*/ 287597 h 489813"/>
                  <a:gd name="connsiteX43" fmla="*/ 471525 w 489850"/>
                  <a:gd name="connsiteY43" fmla="*/ 312267 h 489813"/>
                  <a:gd name="connsiteX44" fmla="*/ 466382 w 489850"/>
                  <a:gd name="connsiteY44" fmla="*/ 351034 h 489813"/>
                  <a:gd name="connsiteX45" fmla="*/ 439140 w 489850"/>
                  <a:gd name="connsiteY45" fmla="*/ 379609 h 489813"/>
                  <a:gd name="connsiteX46" fmla="*/ 420852 w 489850"/>
                  <a:gd name="connsiteY46" fmla="*/ 395611 h 489813"/>
                  <a:gd name="connsiteX47" fmla="*/ 407803 w 489850"/>
                  <a:gd name="connsiteY47" fmla="*/ 416185 h 489813"/>
                  <a:gd name="connsiteX48" fmla="*/ 383705 w 489850"/>
                  <a:gd name="connsiteY48" fmla="*/ 447522 h 489813"/>
                  <a:gd name="connsiteX49" fmla="*/ 346176 w 489850"/>
                  <a:gd name="connsiteY49" fmla="*/ 458571 h 489813"/>
                  <a:gd name="connsiteX50" fmla="*/ 321983 w 489850"/>
                  <a:gd name="connsiteY50" fmla="*/ 463429 h 489813"/>
                  <a:gd name="connsiteX51" fmla="*/ 300932 w 489850"/>
                  <a:gd name="connsiteY51" fmla="*/ 474478 h 489813"/>
                  <a:gd name="connsiteX52" fmla="*/ 263880 w 489850"/>
                  <a:gd name="connsiteY52" fmla="*/ 489718 h 489813"/>
                  <a:gd name="connsiteX53" fmla="*/ 260261 w 489850"/>
                  <a:gd name="connsiteY53" fmla="*/ 489813 h 489813"/>
                  <a:gd name="connsiteX54" fmla="*/ 186156 w 489850"/>
                  <a:gd name="connsiteY54" fmla="*/ 461143 h 489813"/>
                  <a:gd name="connsiteX55" fmla="*/ 204349 w 489850"/>
                  <a:gd name="connsiteY55" fmla="*/ 462572 h 489813"/>
                  <a:gd name="connsiteX56" fmla="*/ 228923 w 489850"/>
                  <a:gd name="connsiteY56" fmla="*/ 470858 h 489813"/>
                  <a:gd name="connsiteX57" fmla="*/ 263214 w 489850"/>
                  <a:gd name="connsiteY57" fmla="*/ 479526 h 489813"/>
                  <a:gd name="connsiteX58" fmla="*/ 295694 w 489850"/>
                  <a:gd name="connsiteY58" fmla="*/ 465715 h 489813"/>
                  <a:gd name="connsiteX59" fmla="*/ 318649 w 489850"/>
                  <a:gd name="connsiteY59" fmla="*/ 453713 h 489813"/>
                  <a:gd name="connsiteX60" fmla="*/ 344938 w 489850"/>
                  <a:gd name="connsiteY60" fmla="*/ 448379 h 489813"/>
                  <a:gd name="connsiteX61" fmla="*/ 378085 w 489850"/>
                  <a:gd name="connsiteY61" fmla="*/ 439045 h 489813"/>
                  <a:gd name="connsiteX62" fmla="*/ 398945 w 489850"/>
                  <a:gd name="connsiteY62" fmla="*/ 411232 h 489813"/>
                  <a:gd name="connsiteX63" fmla="*/ 413232 w 489850"/>
                  <a:gd name="connsiteY63" fmla="*/ 388944 h 489813"/>
                  <a:gd name="connsiteX64" fmla="*/ 433139 w 489850"/>
                  <a:gd name="connsiteY64" fmla="*/ 371417 h 489813"/>
                  <a:gd name="connsiteX65" fmla="*/ 457428 w 489850"/>
                  <a:gd name="connsiteY65" fmla="*/ 346557 h 489813"/>
                  <a:gd name="connsiteX66" fmla="*/ 461619 w 489850"/>
                  <a:gd name="connsiteY66" fmla="*/ 312362 h 489813"/>
                  <a:gd name="connsiteX67" fmla="*/ 462857 w 489850"/>
                  <a:gd name="connsiteY67" fmla="*/ 285597 h 489813"/>
                  <a:gd name="connsiteX68" fmla="*/ 471144 w 489850"/>
                  <a:gd name="connsiteY68" fmla="*/ 261023 h 489813"/>
                  <a:gd name="connsiteX69" fmla="*/ 479812 w 489850"/>
                  <a:gd name="connsiteY69" fmla="*/ 226733 h 489813"/>
                  <a:gd name="connsiteX70" fmla="*/ 466001 w 489850"/>
                  <a:gd name="connsiteY70" fmla="*/ 194252 h 489813"/>
                  <a:gd name="connsiteX71" fmla="*/ 453999 w 489850"/>
                  <a:gd name="connsiteY71" fmla="*/ 171297 h 489813"/>
                  <a:gd name="connsiteX72" fmla="*/ 448665 w 489850"/>
                  <a:gd name="connsiteY72" fmla="*/ 145008 h 489813"/>
                  <a:gd name="connsiteX73" fmla="*/ 439331 w 489850"/>
                  <a:gd name="connsiteY73" fmla="*/ 111861 h 489813"/>
                  <a:gd name="connsiteX74" fmla="*/ 411518 w 489850"/>
                  <a:gd name="connsiteY74" fmla="*/ 91002 h 489813"/>
                  <a:gd name="connsiteX75" fmla="*/ 389229 w 489850"/>
                  <a:gd name="connsiteY75" fmla="*/ 76714 h 489813"/>
                  <a:gd name="connsiteX76" fmla="*/ 371703 w 489850"/>
                  <a:gd name="connsiteY76" fmla="*/ 56807 h 489813"/>
                  <a:gd name="connsiteX77" fmla="*/ 346843 w 489850"/>
                  <a:gd name="connsiteY77" fmla="*/ 32518 h 489813"/>
                  <a:gd name="connsiteX78" fmla="*/ 312648 w 489850"/>
                  <a:gd name="connsiteY78" fmla="*/ 28327 h 489813"/>
                  <a:gd name="connsiteX79" fmla="*/ 303981 w 489850"/>
                  <a:gd name="connsiteY79" fmla="*/ 28422 h 489813"/>
                  <a:gd name="connsiteX80" fmla="*/ 285883 w 489850"/>
                  <a:gd name="connsiteY80" fmla="*/ 27089 h 489813"/>
                  <a:gd name="connsiteX81" fmla="*/ 261308 w 489850"/>
                  <a:gd name="connsiteY81" fmla="*/ 18802 h 489813"/>
                  <a:gd name="connsiteX82" fmla="*/ 227018 w 489850"/>
                  <a:gd name="connsiteY82" fmla="*/ 10134 h 489813"/>
                  <a:gd name="connsiteX83" fmla="*/ 194538 w 489850"/>
                  <a:gd name="connsiteY83" fmla="*/ 23945 h 489813"/>
                  <a:gd name="connsiteX84" fmla="*/ 171583 w 489850"/>
                  <a:gd name="connsiteY84" fmla="*/ 35947 h 489813"/>
                  <a:gd name="connsiteX85" fmla="*/ 145294 w 489850"/>
                  <a:gd name="connsiteY85" fmla="*/ 41281 h 489813"/>
                  <a:gd name="connsiteX86" fmla="*/ 112147 w 489850"/>
                  <a:gd name="connsiteY86" fmla="*/ 50615 h 489813"/>
                  <a:gd name="connsiteX87" fmla="*/ 91287 w 489850"/>
                  <a:gd name="connsiteY87" fmla="*/ 78428 h 489813"/>
                  <a:gd name="connsiteX88" fmla="*/ 77000 w 489850"/>
                  <a:gd name="connsiteY88" fmla="*/ 100717 h 489813"/>
                  <a:gd name="connsiteX89" fmla="*/ 57092 w 489850"/>
                  <a:gd name="connsiteY89" fmla="*/ 118243 h 489813"/>
                  <a:gd name="connsiteX90" fmla="*/ 32804 w 489850"/>
                  <a:gd name="connsiteY90" fmla="*/ 143103 h 489813"/>
                  <a:gd name="connsiteX91" fmla="*/ 28613 w 489850"/>
                  <a:gd name="connsiteY91" fmla="*/ 177298 h 489813"/>
                  <a:gd name="connsiteX92" fmla="*/ 27374 w 489850"/>
                  <a:gd name="connsiteY92" fmla="*/ 204063 h 489813"/>
                  <a:gd name="connsiteX93" fmla="*/ 19088 w 489850"/>
                  <a:gd name="connsiteY93" fmla="*/ 228638 h 489813"/>
                  <a:gd name="connsiteX94" fmla="*/ 10420 w 489850"/>
                  <a:gd name="connsiteY94" fmla="*/ 262928 h 489813"/>
                  <a:gd name="connsiteX95" fmla="*/ 24231 w 489850"/>
                  <a:gd name="connsiteY95" fmla="*/ 295408 h 489813"/>
                  <a:gd name="connsiteX96" fmla="*/ 36233 w 489850"/>
                  <a:gd name="connsiteY96" fmla="*/ 318363 h 489813"/>
                  <a:gd name="connsiteX97" fmla="*/ 41567 w 489850"/>
                  <a:gd name="connsiteY97" fmla="*/ 344652 h 489813"/>
                  <a:gd name="connsiteX98" fmla="*/ 50901 w 489850"/>
                  <a:gd name="connsiteY98" fmla="*/ 377799 h 489813"/>
                  <a:gd name="connsiteX99" fmla="*/ 78714 w 489850"/>
                  <a:gd name="connsiteY99" fmla="*/ 398659 h 489813"/>
                  <a:gd name="connsiteX100" fmla="*/ 101003 w 489850"/>
                  <a:gd name="connsiteY100" fmla="*/ 412946 h 489813"/>
                  <a:gd name="connsiteX101" fmla="*/ 118529 w 489850"/>
                  <a:gd name="connsiteY101" fmla="*/ 432854 h 489813"/>
                  <a:gd name="connsiteX102" fmla="*/ 143389 w 489850"/>
                  <a:gd name="connsiteY102" fmla="*/ 457142 h 489813"/>
                  <a:gd name="connsiteX103" fmla="*/ 177584 w 489850"/>
                  <a:gd name="connsiteY103" fmla="*/ 461333 h 489813"/>
                  <a:gd name="connsiteX104" fmla="*/ 186156 w 489850"/>
                  <a:gd name="connsiteY104" fmla="*/ 461143 h 489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850" h="489813">
                    <a:moveTo>
                      <a:pt x="260261" y="489813"/>
                    </a:moveTo>
                    <a:cubicBezTo>
                      <a:pt x="247783" y="489813"/>
                      <a:pt x="236162" y="484955"/>
                      <a:pt x="224828" y="480288"/>
                    </a:cubicBezTo>
                    <a:cubicBezTo>
                      <a:pt x="217017" y="477050"/>
                      <a:pt x="209588" y="474002"/>
                      <a:pt x="202349" y="472573"/>
                    </a:cubicBezTo>
                    <a:cubicBezTo>
                      <a:pt x="197872" y="471716"/>
                      <a:pt x="192919" y="471335"/>
                      <a:pt x="186061" y="471335"/>
                    </a:cubicBezTo>
                    <a:cubicBezTo>
                      <a:pt x="183299" y="471335"/>
                      <a:pt x="180441" y="471430"/>
                      <a:pt x="177584" y="471430"/>
                    </a:cubicBezTo>
                    <a:cubicBezTo>
                      <a:pt x="174726" y="471525"/>
                      <a:pt x="171869" y="471525"/>
                      <a:pt x="169011" y="471525"/>
                    </a:cubicBezTo>
                    <a:cubicBezTo>
                      <a:pt x="159486" y="471525"/>
                      <a:pt x="148532" y="470858"/>
                      <a:pt x="138817" y="466286"/>
                    </a:cubicBezTo>
                    <a:cubicBezTo>
                      <a:pt x="126720" y="460476"/>
                      <a:pt x="118338" y="449522"/>
                      <a:pt x="110242" y="438950"/>
                    </a:cubicBezTo>
                    <a:cubicBezTo>
                      <a:pt x="105003" y="432092"/>
                      <a:pt x="100050" y="425615"/>
                      <a:pt x="94240" y="420662"/>
                    </a:cubicBezTo>
                    <a:cubicBezTo>
                      <a:pt x="88430" y="415709"/>
                      <a:pt x="81286" y="411803"/>
                      <a:pt x="73666" y="407612"/>
                    </a:cubicBezTo>
                    <a:cubicBezTo>
                      <a:pt x="62045" y="401231"/>
                      <a:pt x="49949" y="394658"/>
                      <a:pt x="42329" y="383514"/>
                    </a:cubicBezTo>
                    <a:cubicBezTo>
                      <a:pt x="34804" y="372561"/>
                      <a:pt x="33089" y="359035"/>
                      <a:pt x="31280" y="345986"/>
                    </a:cubicBezTo>
                    <a:cubicBezTo>
                      <a:pt x="30137" y="337318"/>
                      <a:pt x="28994" y="329127"/>
                      <a:pt x="26422" y="321792"/>
                    </a:cubicBezTo>
                    <a:cubicBezTo>
                      <a:pt x="23945" y="314839"/>
                      <a:pt x="19754" y="307981"/>
                      <a:pt x="15373" y="300742"/>
                    </a:cubicBezTo>
                    <a:cubicBezTo>
                      <a:pt x="8420" y="289312"/>
                      <a:pt x="1181" y="277501"/>
                      <a:pt x="133" y="263690"/>
                    </a:cubicBezTo>
                    <a:cubicBezTo>
                      <a:pt x="-915" y="249974"/>
                      <a:pt x="4419" y="237115"/>
                      <a:pt x="9563" y="224732"/>
                    </a:cubicBezTo>
                    <a:cubicBezTo>
                      <a:pt x="12801" y="216922"/>
                      <a:pt x="15849" y="209492"/>
                      <a:pt x="17278" y="202253"/>
                    </a:cubicBezTo>
                    <a:cubicBezTo>
                      <a:pt x="18707" y="194538"/>
                      <a:pt x="18516" y="186347"/>
                      <a:pt x="18326" y="177584"/>
                    </a:cubicBezTo>
                    <a:cubicBezTo>
                      <a:pt x="18040" y="164344"/>
                      <a:pt x="17754" y="150723"/>
                      <a:pt x="23469" y="138817"/>
                    </a:cubicBezTo>
                    <a:cubicBezTo>
                      <a:pt x="29279" y="126720"/>
                      <a:pt x="40233" y="118338"/>
                      <a:pt x="50711" y="110242"/>
                    </a:cubicBezTo>
                    <a:cubicBezTo>
                      <a:pt x="57569" y="105003"/>
                      <a:pt x="64046" y="100050"/>
                      <a:pt x="69094" y="94240"/>
                    </a:cubicBezTo>
                    <a:cubicBezTo>
                      <a:pt x="74047" y="88430"/>
                      <a:pt x="77952" y="81286"/>
                      <a:pt x="82143" y="73666"/>
                    </a:cubicBezTo>
                    <a:cubicBezTo>
                      <a:pt x="88525" y="62045"/>
                      <a:pt x="95097" y="49949"/>
                      <a:pt x="106241" y="42329"/>
                    </a:cubicBezTo>
                    <a:cubicBezTo>
                      <a:pt x="117195" y="34804"/>
                      <a:pt x="130721" y="33089"/>
                      <a:pt x="143770" y="31280"/>
                    </a:cubicBezTo>
                    <a:cubicBezTo>
                      <a:pt x="152438" y="30137"/>
                      <a:pt x="160629" y="28994"/>
                      <a:pt x="167964" y="26422"/>
                    </a:cubicBezTo>
                    <a:cubicBezTo>
                      <a:pt x="174917" y="23945"/>
                      <a:pt x="181775" y="19754"/>
                      <a:pt x="189014" y="15373"/>
                    </a:cubicBezTo>
                    <a:cubicBezTo>
                      <a:pt x="200444" y="8420"/>
                      <a:pt x="212255" y="1181"/>
                      <a:pt x="226066" y="133"/>
                    </a:cubicBezTo>
                    <a:cubicBezTo>
                      <a:pt x="239782" y="-915"/>
                      <a:pt x="252641" y="4419"/>
                      <a:pt x="265023" y="9563"/>
                    </a:cubicBezTo>
                    <a:cubicBezTo>
                      <a:pt x="272834" y="12801"/>
                      <a:pt x="280263" y="15849"/>
                      <a:pt x="287502" y="17278"/>
                    </a:cubicBezTo>
                    <a:cubicBezTo>
                      <a:pt x="291979" y="18135"/>
                      <a:pt x="296932" y="18516"/>
                      <a:pt x="303790" y="18516"/>
                    </a:cubicBezTo>
                    <a:cubicBezTo>
                      <a:pt x="306552" y="18516"/>
                      <a:pt x="309410" y="18421"/>
                      <a:pt x="312267" y="18421"/>
                    </a:cubicBezTo>
                    <a:cubicBezTo>
                      <a:pt x="315125" y="18326"/>
                      <a:pt x="317982" y="18326"/>
                      <a:pt x="320840" y="18326"/>
                    </a:cubicBezTo>
                    <a:cubicBezTo>
                      <a:pt x="330365" y="18326"/>
                      <a:pt x="341318" y="18992"/>
                      <a:pt x="351034" y="23660"/>
                    </a:cubicBezTo>
                    <a:cubicBezTo>
                      <a:pt x="363131" y="29470"/>
                      <a:pt x="371513" y="40424"/>
                      <a:pt x="379609" y="50901"/>
                    </a:cubicBezTo>
                    <a:cubicBezTo>
                      <a:pt x="384848" y="57759"/>
                      <a:pt x="389801" y="64236"/>
                      <a:pt x="395611" y="69189"/>
                    </a:cubicBezTo>
                    <a:cubicBezTo>
                      <a:pt x="401421" y="74142"/>
                      <a:pt x="408565" y="78047"/>
                      <a:pt x="416185" y="82238"/>
                    </a:cubicBezTo>
                    <a:cubicBezTo>
                      <a:pt x="427806" y="88620"/>
                      <a:pt x="439902" y="95192"/>
                      <a:pt x="447522" y="106337"/>
                    </a:cubicBezTo>
                    <a:cubicBezTo>
                      <a:pt x="455047" y="117290"/>
                      <a:pt x="456761" y="130816"/>
                      <a:pt x="458571" y="143865"/>
                    </a:cubicBezTo>
                    <a:cubicBezTo>
                      <a:pt x="459714" y="152533"/>
                      <a:pt x="460857" y="160724"/>
                      <a:pt x="463429" y="168059"/>
                    </a:cubicBezTo>
                    <a:cubicBezTo>
                      <a:pt x="465906" y="175012"/>
                      <a:pt x="470096" y="181870"/>
                      <a:pt x="474478" y="189109"/>
                    </a:cubicBezTo>
                    <a:cubicBezTo>
                      <a:pt x="481431" y="200539"/>
                      <a:pt x="488670" y="212350"/>
                      <a:pt x="489718" y="226161"/>
                    </a:cubicBezTo>
                    <a:cubicBezTo>
                      <a:pt x="490766" y="239877"/>
                      <a:pt x="485432" y="252736"/>
                      <a:pt x="480288" y="265119"/>
                    </a:cubicBezTo>
                    <a:cubicBezTo>
                      <a:pt x="477050" y="272929"/>
                      <a:pt x="474002" y="280358"/>
                      <a:pt x="472573" y="287597"/>
                    </a:cubicBezTo>
                    <a:cubicBezTo>
                      <a:pt x="471144" y="295313"/>
                      <a:pt x="471335" y="303504"/>
                      <a:pt x="471525" y="312267"/>
                    </a:cubicBezTo>
                    <a:cubicBezTo>
                      <a:pt x="471811" y="325507"/>
                      <a:pt x="472097" y="339128"/>
                      <a:pt x="466382" y="351034"/>
                    </a:cubicBezTo>
                    <a:cubicBezTo>
                      <a:pt x="460571" y="363131"/>
                      <a:pt x="449618" y="371513"/>
                      <a:pt x="439140" y="379609"/>
                    </a:cubicBezTo>
                    <a:cubicBezTo>
                      <a:pt x="432282" y="384848"/>
                      <a:pt x="425805" y="389801"/>
                      <a:pt x="420852" y="395611"/>
                    </a:cubicBezTo>
                    <a:cubicBezTo>
                      <a:pt x="415899" y="401421"/>
                      <a:pt x="411994" y="408565"/>
                      <a:pt x="407803" y="416185"/>
                    </a:cubicBezTo>
                    <a:cubicBezTo>
                      <a:pt x="401421" y="427901"/>
                      <a:pt x="394849" y="439902"/>
                      <a:pt x="383705" y="447522"/>
                    </a:cubicBezTo>
                    <a:cubicBezTo>
                      <a:pt x="372751" y="455047"/>
                      <a:pt x="359225" y="456857"/>
                      <a:pt x="346176" y="458571"/>
                    </a:cubicBezTo>
                    <a:cubicBezTo>
                      <a:pt x="337508" y="459714"/>
                      <a:pt x="329317" y="460857"/>
                      <a:pt x="321983" y="463429"/>
                    </a:cubicBezTo>
                    <a:cubicBezTo>
                      <a:pt x="315029" y="465905"/>
                      <a:pt x="308171" y="470096"/>
                      <a:pt x="300932" y="474478"/>
                    </a:cubicBezTo>
                    <a:cubicBezTo>
                      <a:pt x="289502" y="481431"/>
                      <a:pt x="277596" y="488670"/>
                      <a:pt x="263880" y="489718"/>
                    </a:cubicBezTo>
                    <a:cubicBezTo>
                      <a:pt x="262642" y="489813"/>
                      <a:pt x="261499" y="489813"/>
                      <a:pt x="260261" y="489813"/>
                    </a:cubicBezTo>
                    <a:close/>
                    <a:moveTo>
                      <a:pt x="186156" y="461143"/>
                    </a:moveTo>
                    <a:cubicBezTo>
                      <a:pt x="193586" y="461143"/>
                      <a:pt x="199205" y="461524"/>
                      <a:pt x="204349" y="462572"/>
                    </a:cubicBezTo>
                    <a:cubicBezTo>
                      <a:pt x="212731" y="464096"/>
                      <a:pt x="220922" y="467525"/>
                      <a:pt x="228923" y="470858"/>
                    </a:cubicBezTo>
                    <a:cubicBezTo>
                      <a:pt x="240163" y="475526"/>
                      <a:pt x="251783" y="480479"/>
                      <a:pt x="263214" y="479526"/>
                    </a:cubicBezTo>
                    <a:cubicBezTo>
                      <a:pt x="274548" y="478669"/>
                      <a:pt x="284835" y="472382"/>
                      <a:pt x="295694" y="465715"/>
                    </a:cubicBezTo>
                    <a:cubicBezTo>
                      <a:pt x="303028" y="461238"/>
                      <a:pt x="310648" y="456571"/>
                      <a:pt x="318649" y="453713"/>
                    </a:cubicBezTo>
                    <a:cubicBezTo>
                      <a:pt x="327031" y="450761"/>
                      <a:pt x="336080" y="449522"/>
                      <a:pt x="344938" y="448379"/>
                    </a:cubicBezTo>
                    <a:cubicBezTo>
                      <a:pt x="357416" y="446760"/>
                      <a:pt x="369131" y="445141"/>
                      <a:pt x="378085" y="439045"/>
                    </a:cubicBezTo>
                    <a:cubicBezTo>
                      <a:pt x="387134" y="432854"/>
                      <a:pt x="392849" y="422376"/>
                      <a:pt x="398945" y="411232"/>
                    </a:cubicBezTo>
                    <a:cubicBezTo>
                      <a:pt x="403136" y="403517"/>
                      <a:pt x="407517" y="395516"/>
                      <a:pt x="413232" y="388944"/>
                    </a:cubicBezTo>
                    <a:cubicBezTo>
                      <a:pt x="418947" y="382276"/>
                      <a:pt x="426091" y="376752"/>
                      <a:pt x="433139" y="371417"/>
                    </a:cubicBezTo>
                    <a:cubicBezTo>
                      <a:pt x="443141" y="363702"/>
                      <a:pt x="452666" y="356463"/>
                      <a:pt x="457428" y="346557"/>
                    </a:cubicBezTo>
                    <a:cubicBezTo>
                      <a:pt x="462095" y="336842"/>
                      <a:pt x="461810" y="324936"/>
                      <a:pt x="461619" y="312362"/>
                    </a:cubicBezTo>
                    <a:cubicBezTo>
                      <a:pt x="461429" y="303504"/>
                      <a:pt x="461238" y="294360"/>
                      <a:pt x="462857" y="285597"/>
                    </a:cubicBezTo>
                    <a:cubicBezTo>
                      <a:pt x="464381" y="277215"/>
                      <a:pt x="467810" y="269024"/>
                      <a:pt x="471144" y="261023"/>
                    </a:cubicBezTo>
                    <a:cubicBezTo>
                      <a:pt x="476002" y="249212"/>
                      <a:pt x="480669" y="238067"/>
                      <a:pt x="479812" y="226733"/>
                    </a:cubicBezTo>
                    <a:cubicBezTo>
                      <a:pt x="478955" y="215398"/>
                      <a:pt x="472668" y="205111"/>
                      <a:pt x="466001" y="194252"/>
                    </a:cubicBezTo>
                    <a:cubicBezTo>
                      <a:pt x="461524" y="186918"/>
                      <a:pt x="456857" y="179298"/>
                      <a:pt x="453999" y="171297"/>
                    </a:cubicBezTo>
                    <a:cubicBezTo>
                      <a:pt x="451046" y="162915"/>
                      <a:pt x="449808" y="153866"/>
                      <a:pt x="448665" y="145008"/>
                    </a:cubicBezTo>
                    <a:cubicBezTo>
                      <a:pt x="447046" y="132530"/>
                      <a:pt x="445427" y="120815"/>
                      <a:pt x="439331" y="111861"/>
                    </a:cubicBezTo>
                    <a:cubicBezTo>
                      <a:pt x="433139" y="102812"/>
                      <a:pt x="422662" y="97097"/>
                      <a:pt x="411518" y="91002"/>
                    </a:cubicBezTo>
                    <a:cubicBezTo>
                      <a:pt x="403802" y="86810"/>
                      <a:pt x="395802" y="82429"/>
                      <a:pt x="389229" y="76714"/>
                    </a:cubicBezTo>
                    <a:cubicBezTo>
                      <a:pt x="382657" y="70999"/>
                      <a:pt x="377037" y="63855"/>
                      <a:pt x="371703" y="56807"/>
                    </a:cubicBezTo>
                    <a:cubicBezTo>
                      <a:pt x="363988" y="46805"/>
                      <a:pt x="356749" y="37280"/>
                      <a:pt x="346843" y="32518"/>
                    </a:cubicBezTo>
                    <a:cubicBezTo>
                      <a:pt x="336556" y="27565"/>
                      <a:pt x="324364" y="28136"/>
                      <a:pt x="312648" y="28327"/>
                    </a:cubicBezTo>
                    <a:cubicBezTo>
                      <a:pt x="309791" y="28422"/>
                      <a:pt x="306838" y="28422"/>
                      <a:pt x="303981" y="28422"/>
                    </a:cubicBezTo>
                    <a:cubicBezTo>
                      <a:pt x="296551" y="28422"/>
                      <a:pt x="290931" y="28041"/>
                      <a:pt x="285883" y="27089"/>
                    </a:cubicBezTo>
                    <a:cubicBezTo>
                      <a:pt x="277501" y="25565"/>
                      <a:pt x="269310" y="22136"/>
                      <a:pt x="261308" y="18802"/>
                    </a:cubicBezTo>
                    <a:cubicBezTo>
                      <a:pt x="250069" y="14135"/>
                      <a:pt x="238448" y="9277"/>
                      <a:pt x="227018" y="10134"/>
                    </a:cubicBezTo>
                    <a:cubicBezTo>
                      <a:pt x="215684" y="10991"/>
                      <a:pt x="205397" y="17278"/>
                      <a:pt x="194538" y="23945"/>
                    </a:cubicBezTo>
                    <a:cubicBezTo>
                      <a:pt x="187204" y="28422"/>
                      <a:pt x="179584" y="33089"/>
                      <a:pt x="171583" y="35947"/>
                    </a:cubicBezTo>
                    <a:cubicBezTo>
                      <a:pt x="163201" y="38900"/>
                      <a:pt x="154152" y="40138"/>
                      <a:pt x="145294" y="41281"/>
                    </a:cubicBezTo>
                    <a:cubicBezTo>
                      <a:pt x="132816" y="42900"/>
                      <a:pt x="121100" y="44519"/>
                      <a:pt x="112147" y="50615"/>
                    </a:cubicBezTo>
                    <a:cubicBezTo>
                      <a:pt x="103098" y="56807"/>
                      <a:pt x="97383" y="67284"/>
                      <a:pt x="91287" y="78428"/>
                    </a:cubicBezTo>
                    <a:cubicBezTo>
                      <a:pt x="87096" y="86144"/>
                      <a:pt x="82715" y="94145"/>
                      <a:pt x="77000" y="100717"/>
                    </a:cubicBezTo>
                    <a:cubicBezTo>
                      <a:pt x="71285" y="107289"/>
                      <a:pt x="64141" y="112909"/>
                      <a:pt x="57092" y="118243"/>
                    </a:cubicBezTo>
                    <a:cubicBezTo>
                      <a:pt x="47091" y="125958"/>
                      <a:pt x="37566" y="133197"/>
                      <a:pt x="32804" y="143103"/>
                    </a:cubicBezTo>
                    <a:cubicBezTo>
                      <a:pt x="28136" y="152819"/>
                      <a:pt x="28422" y="164725"/>
                      <a:pt x="28613" y="177298"/>
                    </a:cubicBezTo>
                    <a:cubicBezTo>
                      <a:pt x="28803" y="186156"/>
                      <a:pt x="28994" y="195300"/>
                      <a:pt x="27374" y="204063"/>
                    </a:cubicBezTo>
                    <a:cubicBezTo>
                      <a:pt x="25850" y="212445"/>
                      <a:pt x="22421" y="220637"/>
                      <a:pt x="19088" y="228638"/>
                    </a:cubicBezTo>
                    <a:cubicBezTo>
                      <a:pt x="14135" y="240449"/>
                      <a:pt x="9563" y="251593"/>
                      <a:pt x="10420" y="262928"/>
                    </a:cubicBezTo>
                    <a:cubicBezTo>
                      <a:pt x="11277" y="274262"/>
                      <a:pt x="17564" y="284549"/>
                      <a:pt x="24231" y="295408"/>
                    </a:cubicBezTo>
                    <a:cubicBezTo>
                      <a:pt x="28708" y="302742"/>
                      <a:pt x="33375" y="310362"/>
                      <a:pt x="36233" y="318363"/>
                    </a:cubicBezTo>
                    <a:cubicBezTo>
                      <a:pt x="39185" y="326745"/>
                      <a:pt x="40424" y="335794"/>
                      <a:pt x="41567" y="344652"/>
                    </a:cubicBezTo>
                    <a:cubicBezTo>
                      <a:pt x="43186" y="357130"/>
                      <a:pt x="44805" y="368846"/>
                      <a:pt x="50901" y="377799"/>
                    </a:cubicBezTo>
                    <a:cubicBezTo>
                      <a:pt x="57092" y="386848"/>
                      <a:pt x="67570" y="392563"/>
                      <a:pt x="78714" y="398659"/>
                    </a:cubicBezTo>
                    <a:cubicBezTo>
                      <a:pt x="86429" y="402850"/>
                      <a:pt x="94430" y="407231"/>
                      <a:pt x="101003" y="412946"/>
                    </a:cubicBezTo>
                    <a:cubicBezTo>
                      <a:pt x="107575" y="418661"/>
                      <a:pt x="113195" y="425805"/>
                      <a:pt x="118529" y="432854"/>
                    </a:cubicBezTo>
                    <a:cubicBezTo>
                      <a:pt x="126244" y="442855"/>
                      <a:pt x="133483" y="452380"/>
                      <a:pt x="143389" y="457142"/>
                    </a:cubicBezTo>
                    <a:cubicBezTo>
                      <a:pt x="153676" y="462095"/>
                      <a:pt x="165868" y="461524"/>
                      <a:pt x="177584" y="461333"/>
                    </a:cubicBezTo>
                    <a:cubicBezTo>
                      <a:pt x="180346" y="461238"/>
                      <a:pt x="183203" y="461143"/>
                      <a:pt x="186156" y="4611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A15C6C91-A980-414C-BF59-FA190B68251D}"/>
                  </a:ext>
                </a:extLst>
              </p:cNvPr>
              <p:cNvSpPr/>
              <p:nvPr/>
            </p:nvSpPr>
            <p:spPr>
              <a:xfrm>
                <a:off x="5514725" y="4728086"/>
                <a:ext cx="351207" cy="351215"/>
              </a:xfrm>
              <a:custGeom>
                <a:avLst/>
                <a:gdLst>
                  <a:gd name="connsiteX0" fmla="*/ 175413 w 351207"/>
                  <a:gd name="connsiteY0" fmla="*/ 351215 h 351215"/>
                  <a:gd name="connsiteX1" fmla="*/ 534 w 351207"/>
                  <a:gd name="connsiteY1" fmla="*/ 189004 h 351215"/>
                  <a:gd name="connsiteX2" fmla="*/ 42349 w 351207"/>
                  <a:gd name="connsiteY2" fmla="*/ 61274 h 351215"/>
                  <a:gd name="connsiteX3" fmla="*/ 162174 w 351207"/>
                  <a:gd name="connsiteY3" fmla="*/ 505 h 351215"/>
                  <a:gd name="connsiteX4" fmla="*/ 350673 w 351207"/>
                  <a:gd name="connsiteY4" fmla="*/ 162144 h 351215"/>
                  <a:gd name="connsiteX5" fmla="*/ 308859 w 351207"/>
                  <a:gd name="connsiteY5" fmla="*/ 289874 h 351215"/>
                  <a:gd name="connsiteX6" fmla="*/ 189034 w 351207"/>
                  <a:gd name="connsiteY6" fmla="*/ 350644 h 351215"/>
                  <a:gd name="connsiteX7" fmla="*/ 175413 w 351207"/>
                  <a:gd name="connsiteY7" fmla="*/ 351215 h 351215"/>
                  <a:gd name="connsiteX8" fmla="*/ 175794 w 351207"/>
                  <a:gd name="connsiteY8" fmla="*/ 10220 h 351215"/>
                  <a:gd name="connsiteX9" fmla="*/ 162936 w 351207"/>
                  <a:gd name="connsiteY9" fmla="*/ 10696 h 351215"/>
                  <a:gd name="connsiteX10" fmla="*/ 50064 w 351207"/>
                  <a:gd name="connsiteY10" fmla="*/ 67941 h 351215"/>
                  <a:gd name="connsiteX11" fmla="*/ 10726 w 351207"/>
                  <a:gd name="connsiteY11" fmla="*/ 188242 h 351215"/>
                  <a:gd name="connsiteX12" fmla="*/ 188272 w 351207"/>
                  <a:gd name="connsiteY12" fmla="*/ 340452 h 351215"/>
                  <a:gd name="connsiteX13" fmla="*/ 301143 w 351207"/>
                  <a:gd name="connsiteY13" fmla="*/ 283206 h 351215"/>
                  <a:gd name="connsiteX14" fmla="*/ 340482 w 351207"/>
                  <a:gd name="connsiteY14" fmla="*/ 162906 h 351215"/>
                  <a:gd name="connsiteX15" fmla="*/ 175794 w 351207"/>
                  <a:gd name="connsiteY15" fmla="*/ 10220 h 35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1207" h="351215">
                    <a:moveTo>
                      <a:pt x="175413" y="351215"/>
                    </a:moveTo>
                    <a:cubicBezTo>
                      <a:pt x="84354" y="351215"/>
                      <a:pt x="7488" y="279968"/>
                      <a:pt x="534" y="189004"/>
                    </a:cubicBezTo>
                    <a:cubicBezTo>
                      <a:pt x="-3085" y="142237"/>
                      <a:pt x="11774" y="96897"/>
                      <a:pt x="42349" y="61274"/>
                    </a:cubicBezTo>
                    <a:cubicBezTo>
                      <a:pt x="72924" y="25650"/>
                      <a:pt x="115406" y="4124"/>
                      <a:pt x="162174" y="505"/>
                    </a:cubicBezTo>
                    <a:cubicBezTo>
                      <a:pt x="259043" y="-6830"/>
                      <a:pt x="343339" y="66703"/>
                      <a:pt x="350673" y="162144"/>
                    </a:cubicBezTo>
                    <a:cubicBezTo>
                      <a:pt x="354293" y="208912"/>
                      <a:pt x="339434" y="254250"/>
                      <a:pt x="308859" y="289874"/>
                    </a:cubicBezTo>
                    <a:cubicBezTo>
                      <a:pt x="278283" y="325497"/>
                      <a:pt x="235802" y="347024"/>
                      <a:pt x="189034" y="350644"/>
                    </a:cubicBezTo>
                    <a:cubicBezTo>
                      <a:pt x="184462" y="351120"/>
                      <a:pt x="179890" y="351215"/>
                      <a:pt x="175413" y="351215"/>
                    </a:cubicBezTo>
                    <a:close/>
                    <a:moveTo>
                      <a:pt x="175794" y="10220"/>
                    </a:moveTo>
                    <a:cubicBezTo>
                      <a:pt x="171508" y="10220"/>
                      <a:pt x="167222" y="10411"/>
                      <a:pt x="162936" y="10696"/>
                    </a:cubicBezTo>
                    <a:cubicBezTo>
                      <a:pt x="118930" y="14030"/>
                      <a:pt x="78830" y="34413"/>
                      <a:pt x="50064" y="67941"/>
                    </a:cubicBezTo>
                    <a:cubicBezTo>
                      <a:pt x="21299" y="101470"/>
                      <a:pt x="7297" y="144237"/>
                      <a:pt x="10726" y="188242"/>
                    </a:cubicBezTo>
                    <a:cubicBezTo>
                      <a:pt x="17584" y="278158"/>
                      <a:pt x="97023" y="347500"/>
                      <a:pt x="188272" y="340452"/>
                    </a:cubicBezTo>
                    <a:cubicBezTo>
                      <a:pt x="232278" y="337023"/>
                      <a:pt x="272378" y="316735"/>
                      <a:pt x="301143" y="283206"/>
                    </a:cubicBezTo>
                    <a:cubicBezTo>
                      <a:pt x="329909" y="249679"/>
                      <a:pt x="343911" y="206911"/>
                      <a:pt x="340482" y="162906"/>
                    </a:cubicBezTo>
                    <a:cubicBezTo>
                      <a:pt x="334005" y="77371"/>
                      <a:pt x="261615" y="10220"/>
                      <a:pt x="175794" y="102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4A4D5D7-A741-4226-88F7-8C26A9485E11}"/>
                  </a:ext>
                </a:extLst>
              </p:cNvPr>
              <p:cNvSpPr/>
              <p:nvPr/>
            </p:nvSpPr>
            <p:spPr>
              <a:xfrm>
                <a:off x="5483452" y="5073062"/>
                <a:ext cx="230797" cy="340661"/>
              </a:xfrm>
              <a:custGeom>
                <a:avLst/>
                <a:gdLst>
                  <a:gd name="connsiteX0" fmla="*/ 174492 w 230797"/>
                  <a:gd name="connsiteY0" fmla="*/ 340566 h 340661"/>
                  <a:gd name="connsiteX1" fmla="*/ 170015 w 230797"/>
                  <a:gd name="connsiteY1" fmla="*/ 337899 h 340661"/>
                  <a:gd name="connsiteX2" fmla="*/ 112199 w 230797"/>
                  <a:gd name="connsiteY2" fmla="*/ 232648 h 340661"/>
                  <a:gd name="connsiteX3" fmla="*/ 7995 w 230797"/>
                  <a:gd name="connsiteY3" fmla="*/ 304561 h 340661"/>
                  <a:gd name="connsiteX4" fmla="*/ 2280 w 230797"/>
                  <a:gd name="connsiteY4" fmla="*/ 304657 h 340661"/>
                  <a:gd name="connsiteX5" fmla="*/ 89 w 230797"/>
                  <a:gd name="connsiteY5" fmla="*/ 299418 h 340661"/>
                  <a:gd name="connsiteX6" fmla="*/ 57049 w 230797"/>
                  <a:gd name="connsiteY6" fmla="*/ 4143 h 340661"/>
                  <a:gd name="connsiteX7" fmla="*/ 60478 w 230797"/>
                  <a:gd name="connsiteY7" fmla="*/ 238 h 340661"/>
                  <a:gd name="connsiteX8" fmla="*/ 65526 w 230797"/>
                  <a:gd name="connsiteY8" fmla="*/ 1476 h 340661"/>
                  <a:gd name="connsiteX9" fmla="*/ 80099 w 230797"/>
                  <a:gd name="connsiteY9" fmla="*/ 18621 h 340661"/>
                  <a:gd name="connsiteX10" fmla="*/ 105055 w 230797"/>
                  <a:gd name="connsiteY10" fmla="*/ 42910 h 340661"/>
                  <a:gd name="connsiteX11" fmla="*/ 139250 w 230797"/>
                  <a:gd name="connsiteY11" fmla="*/ 47101 h 340661"/>
                  <a:gd name="connsiteX12" fmla="*/ 147917 w 230797"/>
                  <a:gd name="connsiteY12" fmla="*/ 47006 h 340661"/>
                  <a:gd name="connsiteX13" fmla="*/ 166110 w 230797"/>
                  <a:gd name="connsiteY13" fmla="*/ 48434 h 340661"/>
                  <a:gd name="connsiteX14" fmla="*/ 190685 w 230797"/>
                  <a:gd name="connsiteY14" fmla="*/ 56721 h 340661"/>
                  <a:gd name="connsiteX15" fmla="*/ 224975 w 230797"/>
                  <a:gd name="connsiteY15" fmla="*/ 65389 h 340661"/>
                  <a:gd name="connsiteX16" fmla="*/ 229356 w 230797"/>
                  <a:gd name="connsiteY16" fmla="*/ 67008 h 340661"/>
                  <a:gd name="connsiteX17" fmla="*/ 230690 w 230797"/>
                  <a:gd name="connsiteY17" fmla="*/ 71390 h 340661"/>
                  <a:gd name="connsiteX18" fmla="*/ 179540 w 230797"/>
                  <a:gd name="connsiteY18" fmla="*/ 336566 h 340661"/>
                  <a:gd name="connsiteX19" fmla="*/ 175349 w 230797"/>
                  <a:gd name="connsiteY19" fmla="*/ 340661 h 340661"/>
                  <a:gd name="connsiteX20" fmla="*/ 174492 w 230797"/>
                  <a:gd name="connsiteY20" fmla="*/ 340566 h 340661"/>
                  <a:gd name="connsiteX21" fmla="*/ 113913 w 230797"/>
                  <a:gd name="connsiteY21" fmla="*/ 220170 h 340661"/>
                  <a:gd name="connsiteX22" fmla="*/ 115056 w 230797"/>
                  <a:gd name="connsiteY22" fmla="*/ 220265 h 340661"/>
                  <a:gd name="connsiteX23" fmla="*/ 118390 w 230797"/>
                  <a:gd name="connsiteY23" fmla="*/ 222742 h 340661"/>
                  <a:gd name="connsiteX24" fmla="*/ 172111 w 230797"/>
                  <a:gd name="connsiteY24" fmla="*/ 320564 h 340661"/>
                  <a:gd name="connsiteX25" fmla="*/ 219450 w 230797"/>
                  <a:gd name="connsiteY25" fmla="*/ 75485 h 340661"/>
                  <a:gd name="connsiteX26" fmla="*/ 186779 w 230797"/>
                  <a:gd name="connsiteY26" fmla="*/ 65960 h 340661"/>
                  <a:gd name="connsiteX27" fmla="*/ 164300 w 230797"/>
                  <a:gd name="connsiteY27" fmla="*/ 58245 h 340661"/>
                  <a:gd name="connsiteX28" fmla="*/ 148013 w 230797"/>
                  <a:gd name="connsiteY28" fmla="*/ 57007 h 340661"/>
                  <a:gd name="connsiteX29" fmla="*/ 139631 w 230797"/>
                  <a:gd name="connsiteY29" fmla="*/ 57102 h 340661"/>
                  <a:gd name="connsiteX30" fmla="*/ 131058 w 230797"/>
                  <a:gd name="connsiteY30" fmla="*/ 57197 h 340661"/>
                  <a:gd name="connsiteX31" fmla="*/ 100864 w 230797"/>
                  <a:gd name="connsiteY31" fmla="*/ 51958 h 340661"/>
                  <a:gd name="connsiteX32" fmla="*/ 72194 w 230797"/>
                  <a:gd name="connsiteY32" fmla="*/ 24717 h 340661"/>
                  <a:gd name="connsiteX33" fmla="*/ 65240 w 230797"/>
                  <a:gd name="connsiteY33" fmla="*/ 15954 h 340661"/>
                  <a:gd name="connsiteX34" fmla="*/ 12567 w 230797"/>
                  <a:gd name="connsiteY34" fmla="*/ 289036 h 340661"/>
                  <a:gd name="connsiteX35" fmla="*/ 111151 w 230797"/>
                  <a:gd name="connsiteY35" fmla="*/ 220932 h 340661"/>
                  <a:gd name="connsiteX36" fmla="*/ 113913 w 230797"/>
                  <a:gd name="connsiteY36" fmla="*/ 220170 h 340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30797" h="340661">
                    <a:moveTo>
                      <a:pt x="174492" y="340566"/>
                    </a:moveTo>
                    <a:cubicBezTo>
                      <a:pt x="172682" y="340566"/>
                      <a:pt x="170968" y="339614"/>
                      <a:pt x="170015" y="337899"/>
                    </a:cubicBezTo>
                    <a:lnTo>
                      <a:pt x="112199" y="232648"/>
                    </a:lnTo>
                    <a:lnTo>
                      <a:pt x="7995" y="304561"/>
                    </a:lnTo>
                    <a:cubicBezTo>
                      <a:pt x="6281" y="305800"/>
                      <a:pt x="4090" y="305800"/>
                      <a:pt x="2280" y="304657"/>
                    </a:cubicBezTo>
                    <a:cubicBezTo>
                      <a:pt x="566" y="303514"/>
                      <a:pt x="-292" y="301418"/>
                      <a:pt x="89" y="299418"/>
                    </a:cubicBezTo>
                    <a:lnTo>
                      <a:pt x="57049" y="4143"/>
                    </a:lnTo>
                    <a:cubicBezTo>
                      <a:pt x="57430" y="2333"/>
                      <a:pt x="58763" y="809"/>
                      <a:pt x="60478" y="238"/>
                    </a:cubicBezTo>
                    <a:cubicBezTo>
                      <a:pt x="62288" y="-334"/>
                      <a:pt x="64193" y="142"/>
                      <a:pt x="65526" y="1476"/>
                    </a:cubicBezTo>
                    <a:cubicBezTo>
                      <a:pt x="70860" y="6619"/>
                      <a:pt x="75527" y="12716"/>
                      <a:pt x="80099" y="18621"/>
                    </a:cubicBezTo>
                    <a:cubicBezTo>
                      <a:pt x="87815" y="28622"/>
                      <a:pt x="95149" y="38147"/>
                      <a:pt x="105055" y="42910"/>
                    </a:cubicBezTo>
                    <a:cubicBezTo>
                      <a:pt x="115342" y="47863"/>
                      <a:pt x="127534" y="47291"/>
                      <a:pt x="139250" y="47101"/>
                    </a:cubicBezTo>
                    <a:cubicBezTo>
                      <a:pt x="142107" y="47006"/>
                      <a:pt x="145060" y="47006"/>
                      <a:pt x="147917" y="47006"/>
                    </a:cubicBezTo>
                    <a:cubicBezTo>
                      <a:pt x="155347" y="47006"/>
                      <a:pt x="160967" y="47386"/>
                      <a:pt x="166110" y="48434"/>
                    </a:cubicBezTo>
                    <a:cubicBezTo>
                      <a:pt x="174492" y="49958"/>
                      <a:pt x="182684" y="53387"/>
                      <a:pt x="190685" y="56721"/>
                    </a:cubicBezTo>
                    <a:cubicBezTo>
                      <a:pt x="201924" y="61388"/>
                      <a:pt x="213545" y="66341"/>
                      <a:pt x="224975" y="65389"/>
                    </a:cubicBezTo>
                    <a:cubicBezTo>
                      <a:pt x="226499" y="65198"/>
                      <a:pt x="228308" y="65865"/>
                      <a:pt x="229356" y="67008"/>
                    </a:cubicBezTo>
                    <a:cubicBezTo>
                      <a:pt x="230404" y="68246"/>
                      <a:pt x="231071" y="69770"/>
                      <a:pt x="230690" y="71390"/>
                    </a:cubicBezTo>
                    <a:lnTo>
                      <a:pt x="179540" y="336566"/>
                    </a:lnTo>
                    <a:cubicBezTo>
                      <a:pt x="179159" y="338661"/>
                      <a:pt x="177445" y="340280"/>
                      <a:pt x="175349" y="340661"/>
                    </a:cubicBezTo>
                    <a:cubicBezTo>
                      <a:pt x="174968" y="340566"/>
                      <a:pt x="174778" y="340566"/>
                      <a:pt x="174492" y="340566"/>
                    </a:cubicBezTo>
                    <a:close/>
                    <a:moveTo>
                      <a:pt x="113913" y="220170"/>
                    </a:moveTo>
                    <a:cubicBezTo>
                      <a:pt x="114294" y="220170"/>
                      <a:pt x="114675" y="220265"/>
                      <a:pt x="115056" y="220265"/>
                    </a:cubicBezTo>
                    <a:cubicBezTo>
                      <a:pt x="116485" y="220551"/>
                      <a:pt x="117628" y="221503"/>
                      <a:pt x="118390" y="222742"/>
                    </a:cubicBezTo>
                    <a:lnTo>
                      <a:pt x="172111" y="320564"/>
                    </a:lnTo>
                    <a:lnTo>
                      <a:pt x="219450" y="75485"/>
                    </a:lnTo>
                    <a:cubicBezTo>
                      <a:pt x="208020" y="74818"/>
                      <a:pt x="197162" y="70342"/>
                      <a:pt x="186779" y="65960"/>
                    </a:cubicBezTo>
                    <a:cubicBezTo>
                      <a:pt x="178969" y="62722"/>
                      <a:pt x="171539" y="59674"/>
                      <a:pt x="164300" y="58245"/>
                    </a:cubicBezTo>
                    <a:cubicBezTo>
                      <a:pt x="159824" y="57388"/>
                      <a:pt x="154871" y="57007"/>
                      <a:pt x="148013" y="57007"/>
                    </a:cubicBezTo>
                    <a:cubicBezTo>
                      <a:pt x="145250" y="57007"/>
                      <a:pt x="142393" y="57102"/>
                      <a:pt x="139631" y="57102"/>
                    </a:cubicBezTo>
                    <a:cubicBezTo>
                      <a:pt x="136773" y="57197"/>
                      <a:pt x="133916" y="57197"/>
                      <a:pt x="131058" y="57197"/>
                    </a:cubicBezTo>
                    <a:cubicBezTo>
                      <a:pt x="121533" y="57197"/>
                      <a:pt x="110579" y="56531"/>
                      <a:pt x="100864" y="51958"/>
                    </a:cubicBezTo>
                    <a:cubicBezTo>
                      <a:pt x="88767" y="46148"/>
                      <a:pt x="80385" y="35194"/>
                      <a:pt x="72194" y="24717"/>
                    </a:cubicBezTo>
                    <a:cubicBezTo>
                      <a:pt x="69812" y="21669"/>
                      <a:pt x="67526" y="18716"/>
                      <a:pt x="65240" y="15954"/>
                    </a:cubicBezTo>
                    <a:lnTo>
                      <a:pt x="12567" y="289036"/>
                    </a:lnTo>
                    <a:lnTo>
                      <a:pt x="111151" y="220932"/>
                    </a:lnTo>
                    <a:cubicBezTo>
                      <a:pt x="111913" y="220551"/>
                      <a:pt x="112961" y="220170"/>
                      <a:pt x="113913" y="2201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0DC3D5E-2E5C-4401-AC20-AA731C37F6B9}"/>
                  </a:ext>
                </a:extLst>
              </p:cNvPr>
              <p:cNvSpPr/>
              <p:nvPr/>
            </p:nvSpPr>
            <p:spPr>
              <a:xfrm>
                <a:off x="5715170" y="5039153"/>
                <a:ext cx="263867" cy="362664"/>
              </a:xfrm>
              <a:custGeom>
                <a:avLst/>
                <a:gdLst>
                  <a:gd name="connsiteX0" fmla="*/ 96698 w 263867"/>
                  <a:gd name="connsiteY0" fmla="*/ 362664 h 362664"/>
                  <a:gd name="connsiteX1" fmla="*/ 96698 w 263867"/>
                  <a:gd name="connsiteY1" fmla="*/ 362664 h 362664"/>
                  <a:gd name="connsiteX2" fmla="*/ 91935 w 263867"/>
                  <a:gd name="connsiteY2" fmla="*/ 359331 h 362664"/>
                  <a:gd name="connsiteX3" fmla="*/ 305 w 263867"/>
                  <a:gd name="connsiteY3" fmla="*/ 103489 h 362664"/>
                  <a:gd name="connsiteX4" fmla="*/ 496 w 263867"/>
                  <a:gd name="connsiteY4" fmla="*/ 99584 h 362664"/>
                  <a:gd name="connsiteX5" fmla="*/ 3448 w 263867"/>
                  <a:gd name="connsiteY5" fmla="*/ 97012 h 362664"/>
                  <a:gd name="connsiteX6" fmla="*/ 25737 w 263867"/>
                  <a:gd name="connsiteY6" fmla="*/ 85487 h 362664"/>
                  <a:gd name="connsiteX7" fmla="*/ 48692 w 263867"/>
                  <a:gd name="connsiteY7" fmla="*/ 73581 h 362664"/>
                  <a:gd name="connsiteX8" fmla="*/ 74981 w 263867"/>
                  <a:gd name="connsiteY8" fmla="*/ 68247 h 362664"/>
                  <a:gd name="connsiteX9" fmla="*/ 108128 w 263867"/>
                  <a:gd name="connsiteY9" fmla="*/ 58912 h 362664"/>
                  <a:gd name="connsiteX10" fmla="*/ 128988 w 263867"/>
                  <a:gd name="connsiteY10" fmla="*/ 31099 h 362664"/>
                  <a:gd name="connsiteX11" fmla="*/ 143275 w 263867"/>
                  <a:gd name="connsiteY11" fmla="*/ 8811 h 362664"/>
                  <a:gd name="connsiteX12" fmla="*/ 150800 w 263867"/>
                  <a:gd name="connsiteY12" fmla="*/ 1286 h 362664"/>
                  <a:gd name="connsiteX13" fmla="*/ 155467 w 263867"/>
                  <a:gd name="connsiteY13" fmla="*/ 143 h 362664"/>
                  <a:gd name="connsiteX14" fmla="*/ 158992 w 263867"/>
                  <a:gd name="connsiteY14" fmla="*/ 3381 h 362664"/>
                  <a:gd name="connsiteX15" fmla="*/ 263576 w 263867"/>
                  <a:gd name="connsiteY15" fmla="*/ 295513 h 362664"/>
                  <a:gd name="connsiteX16" fmla="*/ 262147 w 263867"/>
                  <a:gd name="connsiteY16" fmla="*/ 301038 h 362664"/>
                  <a:gd name="connsiteX17" fmla="*/ 256527 w 263867"/>
                  <a:gd name="connsiteY17" fmla="*/ 301800 h 362664"/>
                  <a:gd name="connsiteX18" fmla="*/ 142513 w 263867"/>
                  <a:gd name="connsiteY18" fmla="*/ 246650 h 362664"/>
                  <a:gd name="connsiteX19" fmla="*/ 101460 w 263867"/>
                  <a:gd name="connsiteY19" fmla="*/ 359426 h 362664"/>
                  <a:gd name="connsiteX20" fmla="*/ 96698 w 263867"/>
                  <a:gd name="connsiteY20" fmla="*/ 362664 h 362664"/>
                  <a:gd name="connsiteX21" fmla="*/ 11544 w 263867"/>
                  <a:gd name="connsiteY21" fmla="*/ 104632 h 362664"/>
                  <a:gd name="connsiteX22" fmla="*/ 96698 w 263867"/>
                  <a:gd name="connsiteY22" fmla="*/ 342567 h 362664"/>
                  <a:gd name="connsiteX23" fmla="*/ 134893 w 263867"/>
                  <a:gd name="connsiteY23" fmla="*/ 237696 h 362664"/>
                  <a:gd name="connsiteX24" fmla="*/ 137751 w 263867"/>
                  <a:gd name="connsiteY24" fmla="*/ 234744 h 362664"/>
                  <a:gd name="connsiteX25" fmla="*/ 141846 w 263867"/>
                  <a:gd name="connsiteY25" fmla="*/ 234839 h 362664"/>
                  <a:gd name="connsiteX26" fmla="*/ 249669 w 263867"/>
                  <a:gd name="connsiteY26" fmla="*/ 287036 h 362664"/>
                  <a:gd name="connsiteX27" fmla="*/ 151943 w 263867"/>
                  <a:gd name="connsiteY27" fmla="*/ 14049 h 362664"/>
                  <a:gd name="connsiteX28" fmla="*/ 150895 w 263867"/>
                  <a:gd name="connsiteY28" fmla="*/ 15288 h 362664"/>
                  <a:gd name="connsiteX29" fmla="*/ 137846 w 263867"/>
                  <a:gd name="connsiteY29" fmla="*/ 35862 h 362664"/>
                  <a:gd name="connsiteX30" fmla="*/ 113748 w 263867"/>
                  <a:gd name="connsiteY30" fmla="*/ 67199 h 362664"/>
                  <a:gd name="connsiteX31" fmla="*/ 76219 w 263867"/>
                  <a:gd name="connsiteY31" fmla="*/ 78248 h 362664"/>
                  <a:gd name="connsiteX32" fmla="*/ 52026 w 263867"/>
                  <a:gd name="connsiteY32" fmla="*/ 83106 h 362664"/>
                  <a:gd name="connsiteX33" fmla="*/ 30975 w 263867"/>
                  <a:gd name="connsiteY33" fmla="*/ 94060 h 362664"/>
                  <a:gd name="connsiteX34" fmla="*/ 11544 w 263867"/>
                  <a:gd name="connsiteY34" fmla="*/ 104632 h 362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63867" h="362664">
                    <a:moveTo>
                      <a:pt x="96698" y="362664"/>
                    </a:moveTo>
                    <a:lnTo>
                      <a:pt x="96698" y="362664"/>
                    </a:lnTo>
                    <a:cubicBezTo>
                      <a:pt x="94507" y="362664"/>
                      <a:pt x="92602" y="361331"/>
                      <a:pt x="91935" y="359331"/>
                    </a:cubicBezTo>
                    <a:lnTo>
                      <a:pt x="305" y="103489"/>
                    </a:lnTo>
                    <a:cubicBezTo>
                      <a:pt x="-171" y="102251"/>
                      <a:pt x="-76" y="100822"/>
                      <a:pt x="496" y="99584"/>
                    </a:cubicBezTo>
                    <a:cubicBezTo>
                      <a:pt x="1067" y="98346"/>
                      <a:pt x="2115" y="97393"/>
                      <a:pt x="3448" y="97012"/>
                    </a:cubicBezTo>
                    <a:cubicBezTo>
                      <a:pt x="10973" y="94440"/>
                      <a:pt x="18498" y="89869"/>
                      <a:pt x="25737" y="85487"/>
                    </a:cubicBezTo>
                    <a:cubicBezTo>
                      <a:pt x="33071" y="81010"/>
                      <a:pt x="40691" y="76438"/>
                      <a:pt x="48692" y="73581"/>
                    </a:cubicBezTo>
                    <a:cubicBezTo>
                      <a:pt x="57074" y="70628"/>
                      <a:pt x="66123" y="69390"/>
                      <a:pt x="74981" y="68247"/>
                    </a:cubicBezTo>
                    <a:cubicBezTo>
                      <a:pt x="87459" y="66628"/>
                      <a:pt x="99174" y="65008"/>
                      <a:pt x="108128" y="58912"/>
                    </a:cubicBezTo>
                    <a:cubicBezTo>
                      <a:pt x="117177" y="52721"/>
                      <a:pt x="122892" y="42244"/>
                      <a:pt x="128988" y="31099"/>
                    </a:cubicBezTo>
                    <a:cubicBezTo>
                      <a:pt x="133179" y="23384"/>
                      <a:pt x="137560" y="15383"/>
                      <a:pt x="143275" y="8811"/>
                    </a:cubicBezTo>
                    <a:cubicBezTo>
                      <a:pt x="145847" y="5858"/>
                      <a:pt x="148609" y="3191"/>
                      <a:pt x="150800" y="1286"/>
                    </a:cubicBezTo>
                    <a:cubicBezTo>
                      <a:pt x="152038" y="143"/>
                      <a:pt x="153848" y="-238"/>
                      <a:pt x="155467" y="143"/>
                    </a:cubicBezTo>
                    <a:cubicBezTo>
                      <a:pt x="157086" y="524"/>
                      <a:pt x="158420" y="1762"/>
                      <a:pt x="158992" y="3381"/>
                    </a:cubicBezTo>
                    <a:lnTo>
                      <a:pt x="263576" y="295513"/>
                    </a:lnTo>
                    <a:cubicBezTo>
                      <a:pt x="264243" y="297418"/>
                      <a:pt x="263767" y="299609"/>
                      <a:pt x="262147" y="301038"/>
                    </a:cubicBezTo>
                    <a:cubicBezTo>
                      <a:pt x="260623" y="302371"/>
                      <a:pt x="258337" y="302752"/>
                      <a:pt x="256527" y="301800"/>
                    </a:cubicBezTo>
                    <a:lnTo>
                      <a:pt x="142513" y="246650"/>
                    </a:lnTo>
                    <a:lnTo>
                      <a:pt x="101460" y="359426"/>
                    </a:lnTo>
                    <a:cubicBezTo>
                      <a:pt x="100794" y="361331"/>
                      <a:pt x="98889" y="362664"/>
                      <a:pt x="96698" y="362664"/>
                    </a:cubicBezTo>
                    <a:close/>
                    <a:moveTo>
                      <a:pt x="11544" y="104632"/>
                    </a:moveTo>
                    <a:lnTo>
                      <a:pt x="96698" y="342567"/>
                    </a:lnTo>
                    <a:lnTo>
                      <a:pt x="134893" y="237696"/>
                    </a:lnTo>
                    <a:cubicBezTo>
                      <a:pt x="135369" y="236363"/>
                      <a:pt x="136417" y="235220"/>
                      <a:pt x="137751" y="234744"/>
                    </a:cubicBezTo>
                    <a:cubicBezTo>
                      <a:pt x="139084" y="234172"/>
                      <a:pt x="140608" y="234268"/>
                      <a:pt x="141846" y="234839"/>
                    </a:cubicBezTo>
                    <a:lnTo>
                      <a:pt x="249669" y="287036"/>
                    </a:lnTo>
                    <a:lnTo>
                      <a:pt x="151943" y="14049"/>
                    </a:lnTo>
                    <a:cubicBezTo>
                      <a:pt x="151562" y="14430"/>
                      <a:pt x="151181" y="14811"/>
                      <a:pt x="150895" y="15288"/>
                    </a:cubicBezTo>
                    <a:cubicBezTo>
                      <a:pt x="145942" y="21098"/>
                      <a:pt x="142037" y="28242"/>
                      <a:pt x="137846" y="35862"/>
                    </a:cubicBezTo>
                    <a:cubicBezTo>
                      <a:pt x="131464" y="47578"/>
                      <a:pt x="124892" y="59579"/>
                      <a:pt x="113748" y="67199"/>
                    </a:cubicBezTo>
                    <a:cubicBezTo>
                      <a:pt x="102794" y="74724"/>
                      <a:pt x="89268" y="76533"/>
                      <a:pt x="76219" y="78248"/>
                    </a:cubicBezTo>
                    <a:cubicBezTo>
                      <a:pt x="67551" y="79391"/>
                      <a:pt x="59360" y="80534"/>
                      <a:pt x="52026" y="83106"/>
                    </a:cubicBezTo>
                    <a:cubicBezTo>
                      <a:pt x="45072" y="85582"/>
                      <a:pt x="38214" y="89678"/>
                      <a:pt x="30975" y="94060"/>
                    </a:cubicBezTo>
                    <a:cubicBezTo>
                      <a:pt x="24784" y="97870"/>
                      <a:pt x="18307" y="101679"/>
                      <a:pt x="11544" y="1046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aphic 1">
              <a:extLst>
                <a:ext uri="{FF2B5EF4-FFF2-40B4-BE49-F238E27FC236}">
                  <a16:creationId xmlns:a16="http://schemas.microsoft.com/office/drawing/2014/main" id="{C59CAC63-47A0-4345-BE7E-097401C01CE7}"/>
                </a:ext>
              </a:extLst>
            </p:cNvPr>
            <p:cNvGrpSpPr/>
            <p:nvPr userDrawn="1"/>
          </p:nvGrpSpPr>
          <p:grpSpPr>
            <a:xfrm>
              <a:off x="7362922" y="1627148"/>
              <a:ext cx="760435" cy="931188"/>
              <a:chOff x="4565516" y="4320420"/>
              <a:chExt cx="760435" cy="931188"/>
            </a:xfrm>
            <a:grpFill/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56122886-F314-4DEE-9FEF-DC4C57419FA9}"/>
                  </a:ext>
                </a:extLst>
              </p:cNvPr>
              <p:cNvSpPr/>
              <p:nvPr/>
            </p:nvSpPr>
            <p:spPr>
              <a:xfrm>
                <a:off x="4565516" y="4320420"/>
                <a:ext cx="760435" cy="931188"/>
              </a:xfrm>
              <a:custGeom>
                <a:avLst/>
                <a:gdLst>
                  <a:gd name="connsiteX0" fmla="*/ 5149 w 760435"/>
                  <a:gd name="connsiteY0" fmla="*/ 931188 h 931188"/>
                  <a:gd name="connsiteX1" fmla="*/ 1149 w 760435"/>
                  <a:gd name="connsiteY1" fmla="*/ 929283 h 931188"/>
                  <a:gd name="connsiteX2" fmla="*/ 672 w 760435"/>
                  <a:gd name="connsiteY2" fmla="*/ 923568 h 931188"/>
                  <a:gd name="connsiteX3" fmla="*/ 95351 w 760435"/>
                  <a:gd name="connsiteY3" fmla="*/ 759452 h 931188"/>
                  <a:gd name="connsiteX4" fmla="*/ 534644 w 760435"/>
                  <a:gd name="connsiteY4" fmla="*/ 2501 h 931188"/>
                  <a:gd name="connsiteX5" fmla="*/ 539597 w 760435"/>
                  <a:gd name="connsiteY5" fmla="*/ 24 h 931188"/>
                  <a:gd name="connsiteX6" fmla="*/ 543883 w 760435"/>
                  <a:gd name="connsiteY6" fmla="*/ 3548 h 931188"/>
                  <a:gd name="connsiteX7" fmla="*/ 760196 w 760435"/>
                  <a:gd name="connsiteY7" fmla="*/ 687348 h 931188"/>
                  <a:gd name="connsiteX8" fmla="*/ 756862 w 760435"/>
                  <a:gd name="connsiteY8" fmla="*/ 693730 h 931188"/>
                  <a:gd name="connsiteX9" fmla="*/ 6578 w 760435"/>
                  <a:gd name="connsiteY9" fmla="*/ 930997 h 931188"/>
                  <a:gd name="connsiteX10" fmla="*/ 5149 w 760435"/>
                  <a:gd name="connsiteY10" fmla="*/ 931188 h 931188"/>
                  <a:gd name="connsiteX11" fmla="*/ 537692 w 760435"/>
                  <a:gd name="connsiteY11" fmla="*/ 17550 h 931188"/>
                  <a:gd name="connsiteX12" fmla="*/ 104209 w 760435"/>
                  <a:gd name="connsiteY12" fmla="*/ 764501 h 931188"/>
                  <a:gd name="connsiteX13" fmla="*/ 16103 w 760435"/>
                  <a:gd name="connsiteY13" fmla="*/ 917282 h 931188"/>
                  <a:gd name="connsiteX14" fmla="*/ 748956 w 760435"/>
                  <a:gd name="connsiteY14" fmla="*/ 685443 h 931188"/>
                  <a:gd name="connsiteX15" fmla="*/ 537692 w 760435"/>
                  <a:gd name="connsiteY15" fmla="*/ 17550 h 931188"/>
                  <a:gd name="connsiteX16" fmla="*/ 281946 w 760435"/>
                  <a:gd name="connsiteY16" fmla="*/ 703541 h 931188"/>
                  <a:gd name="connsiteX17" fmla="*/ 277945 w 760435"/>
                  <a:gd name="connsiteY17" fmla="*/ 701636 h 931188"/>
                  <a:gd name="connsiteX18" fmla="*/ 277564 w 760435"/>
                  <a:gd name="connsiteY18" fmla="*/ 695825 h 931188"/>
                  <a:gd name="connsiteX19" fmla="*/ 501497 w 760435"/>
                  <a:gd name="connsiteY19" fmla="*/ 321493 h 931188"/>
                  <a:gd name="connsiteX20" fmla="*/ 506450 w 760435"/>
                  <a:gd name="connsiteY20" fmla="*/ 319016 h 931188"/>
                  <a:gd name="connsiteX21" fmla="*/ 510736 w 760435"/>
                  <a:gd name="connsiteY21" fmla="*/ 322541 h 931188"/>
                  <a:gd name="connsiteX22" fmla="*/ 597985 w 760435"/>
                  <a:gd name="connsiteY22" fmla="*/ 598480 h 931188"/>
                  <a:gd name="connsiteX23" fmla="*/ 597604 w 760435"/>
                  <a:gd name="connsiteY23" fmla="*/ 602385 h 931188"/>
                  <a:gd name="connsiteX24" fmla="*/ 594651 w 760435"/>
                  <a:gd name="connsiteY24" fmla="*/ 604862 h 931188"/>
                  <a:gd name="connsiteX25" fmla="*/ 283470 w 760435"/>
                  <a:gd name="connsiteY25" fmla="*/ 703255 h 931188"/>
                  <a:gd name="connsiteX26" fmla="*/ 281946 w 760435"/>
                  <a:gd name="connsiteY26" fmla="*/ 703541 h 931188"/>
                  <a:gd name="connsiteX27" fmla="*/ 504450 w 760435"/>
                  <a:gd name="connsiteY27" fmla="*/ 336447 h 931188"/>
                  <a:gd name="connsiteX28" fmla="*/ 293280 w 760435"/>
                  <a:gd name="connsiteY28" fmla="*/ 689539 h 931188"/>
                  <a:gd name="connsiteX29" fmla="*/ 586746 w 760435"/>
                  <a:gd name="connsiteY29" fmla="*/ 596670 h 931188"/>
                  <a:gd name="connsiteX30" fmla="*/ 504450 w 760435"/>
                  <a:gd name="connsiteY30" fmla="*/ 336447 h 931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760435" h="931188">
                    <a:moveTo>
                      <a:pt x="5149" y="931188"/>
                    </a:moveTo>
                    <a:cubicBezTo>
                      <a:pt x="3625" y="931188"/>
                      <a:pt x="2196" y="930521"/>
                      <a:pt x="1149" y="929283"/>
                    </a:cubicBezTo>
                    <a:cubicBezTo>
                      <a:pt x="-185" y="927664"/>
                      <a:pt x="-375" y="925378"/>
                      <a:pt x="672" y="923568"/>
                    </a:cubicBezTo>
                    <a:lnTo>
                      <a:pt x="95351" y="759452"/>
                    </a:lnTo>
                    <a:lnTo>
                      <a:pt x="534644" y="2501"/>
                    </a:lnTo>
                    <a:cubicBezTo>
                      <a:pt x="535692" y="786"/>
                      <a:pt x="537597" y="-166"/>
                      <a:pt x="539597" y="24"/>
                    </a:cubicBezTo>
                    <a:cubicBezTo>
                      <a:pt x="541597" y="214"/>
                      <a:pt x="543312" y="1643"/>
                      <a:pt x="543883" y="3548"/>
                    </a:cubicBezTo>
                    <a:lnTo>
                      <a:pt x="760196" y="687348"/>
                    </a:lnTo>
                    <a:cubicBezTo>
                      <a:pt x="761053" y="690015"/>
                      <a:pt x="759529" y="692872"/>
                      <a:pt x="756862" y="693730"/>
                    </a:cubicBezTo>
                    <a:lnTo>
                      <a:pt x="6578" y="930997"/>
                    </a:lnTo>
                    <a:cubicBezTo>
                      <a:pt x="6197" y="931093"/>
                      <a:pt x="5625" y="931188"/>
                      <a:pt x="5149" y="931188"/>
                    </a:cubicBezTo>
                    <a:close/>
                    <a:moveTo>
                      <a:pt x="537692" y="17550"/>
                    </a:moveTo>
                    <a:lnTo>
                      <a:pt x="104209" y="764501"/>
                    </a:lnTo>
                    <a:lnTo>
                      <a:pt x="16103" y="917282"/>
                    </a:lnTo>
                    <a:lnTo>
                      <a:pt x="748956" y="685443"/>
                    </a:lnTo>
                    <a:lnTo>
                      <a:pt x="537692" y="17550"/>
                    </a:lnTo>
                    <a:close/>
                    <a:moveTo>
                      <a:pt x="281946" y="703541"/>
                    </a:moveTo>
                    <a:cubicBezTo>
                      <a:pt x="280422" y="703541"/>
                      <a:pt x="278898" y="702874"/>
                      <a:pt x="277945" y="701636"/>
                    </a:cubicBezTo>
                    <a:cubicBezTo>
                      <a:pt x="276612" y="700016"/>
                      <a:pt x="276516" y="697635"/>
                      <a:pt x="277564" y="695825"/>
                    </a:cubicBezTo>
                    <a:lnTo>
                      <a:pt x="501497" y="321493"/>
                    </a:lnTo>
                    <a:cubicBezTo>
                      <a:pt x="502545" y="319778"/>
                      <a:pt x="504450" y="318730"/>
                      <a:pt x="506450" y="319016"/>
                    </a:cubicBezTo>
                    <a:cubicBezTo>
                      <a:pt x="508450" y="319207"/>
                      <a:pt x="510069" y="320636"/>
                      <a:pt x="510736" y="322541"/>
                    </a:cubicBezTo>
                    <a:lnTo>
                      <a:pt x="597985" y="598480"/>
                    </a:lnTo>
                    <a:cubicBezTo>
                      <a:pt x="598366" y="599813"/>
                      <a:pt x="598271" y="601147"/>
                      <a:pt x="597604" y="602385"/>
                    </a:cubicBezTo>
                    <a:cubicBezTo>
                      <a:pt x="596937" y="603623"/>
                      <a:pt x="595890" y="604480"/>
                      <a:pt x="594651" y="604862"/>
                    </a:cubicBezTo>
                    <a:lnTo>
                      <a:pt x="283470" y="703255"/>
                    </a:lnTo>
                    <a:cubicBezTo>
                      <a:pt x="282993" y="703445"/>
                      <a:pt x="282517" y="703541"/>
                      <a:pt x="281946" y="703541"/>
                    </a:cubicBezTo>
                    <a:close/>
                    <a:moveTo>
                      <a:pt x="504450" y="336447"/>
                    </a:moveTo>
                    <a:lnTo>
                      <a:pt x="293280" y="689539"/>
                    </a:lnTo>
                    <a:lnTo>
                      <a:pt x="586746" y="596670"/>
                    </a:lnTo>
                    <a:lnTo>
                      <a:pt x="504450" y="3364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8" name="Graphic 1">
                <a:extLst>
                  <a:ext uri="{FF2B5EF4-FFF2-40B4-BE49-F238E27FC236}">
                    <a16:creationId xmlns:a16="http://schemas.microsoft.com/office/drawing/2014/main" id="{4F7F36B3-F375-4689-876B-A7D0125902FE}"/>
                  </a:ext>
                </a:extLst>
              </p:cNvPr>
              <p:cNvGrpSpPr/>
              <p:nvPr/>
            </p:nvGrpSpPr>
            <p:grpSpPr>
              <a:xfrm>
                <a:off x="4693775" y="4990193"/>
                <a:ext cx="548451" cy="204455"/>
                <a:chOff x="4693775" y="4990193"/>
                <a:chExt cx="548451" cy="204455"/>
              </a:xfrm>
              <a:grpFill/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FE73A745-21EB-4821-B8BD-D52BD0423AAB}"/>
                    </a:ext>
                  </a:extLst>
                </p:cNvPr>
                <p:cNvSpPr/>
                <p:nvPr/>
              </p:nvSpPr>
              <p:spPr>
                <a:xfrm>
                  <a:off x="4996003" y="5062012"/>
                  <a:ext cx="19147" cy="38529"/>
                </a:xfrm>
                <a:custGeom>
                  <a:avLst/>
                  <a:gdLst>
                    <a:gd name="connsiteX0" fmla="*/ 14050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7 h 38529"/>
                    <a:gd name="connsiteX6" fmla="*/ 15575 w 19147"/>
                    <a:gd name="connsiteY6" fmla="*/ 38339 h 38529"/>
                    <a:gd name="connsiteX7" fmla="*/ 14050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0" y="38530"/>
                      </a:moveTo>
                      <a:cubicBezTo>
                        <a:pt x="11860" y="38530"/>
                        <a:pt x="9860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240" y="-618"/>
                        <a:pt x="9098" y="906"/>
                        <a:pt x="9955" y="3573"/>
                      </a:cubicBezTo>
                      <a:lnTo>
                        <a:pt x="18908" y="31957"/>
                      </a:lnTo>
                      <a:cubicBezTo>
                        <a:pt x="19765" y="34624"/>
                        <a:pt x="18241" y="37482"/>
                        <a:pt x="15575" y="38339"/>
                      </a:cubicBezTo>
                      <a:cubicBezTo>
                        <a:pt x="15003" y="38435"/>
                        <a:pt x="14527" y="38530"/>
                        <a:pt x="14050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43796CBE-A9DA-41E1-A8B1-1075B3D22B07}"/>
                    </a:ext>
                  </a:extLst>
                </p:cNvPr>
                <p:cNvSpPr/>
                <p:nvPr/>
              </p:nvSpPr>
              <p:spPr>
                <a:xfrm>
                  <a:off x="5071727" y="5038009"/>
                  <a:ext cx="19147" cy="38529"/>
                </a:xfrm>
                <a:custGeom>
                  <a:avLst/>
                  <a:gdLst>
                    <a:gd name="connsiteX0" fmla="*/ 14051 w 19147"/>
                    <a:gd name="connsiteY0" fmla="*/ 38530 h 38529"/>
                    <a:gd name="connsiteX1" fmla="*/ 9193 w 19147"/>
                    <a:gd name="connsiteY1" fmla="*/ 35006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7 h 38529"/>
                    <a:gd name="connsiteX6" fmla="*/ 15574 w 19147"/>
                    <a:gd name="connsiteY6" fmla="*/ 38339 h 38529"/>
                    <a:gd name="connsiteX7" fmla="*/ 14051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1" y="38530"/>
                      </a:moveTo>
                      <a:cubicBezTo>
                        <a:pt x="11860" y="38530"/>
                        <a:pt x="9859" y="37101"/>
                        <a:pt x="9193" y="35006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7"/>
                        <a:pt x="3573" y="239"/>
                      </a:cubicBezTo>
                      <a:cubicBezTo>
                        <a:pt x="6240" y="-618"/>
                        <a:pt x="9097" y="906"/>
                        <a:pt x="9955" y="3573"/>
                      </a:cubicBezTo>
                      <a:lnTo>
                        <a:pt x="18908" y="31957"/>
                      </a:lnTo>
                      <a:cubicBezTo>
                        <a:pt x="19766" y="34624"/>
                        <a:pt x="18241" y="37482"/>
                        <a:pt x="15574" y="38339"/>
                      </a:cubicBezTo>
                      <a:cubicBezTo>
                        <a:pt x="15003" y="38434"/>
                        <a:pt x="14527" y="38530"/>
                        <a:pt x="14051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8C7AEE76-BB91-4B08-ADB0-1360A790C4BD}"/>
                    </a:ext>
                  </a:extLst>
                </p:cNvPr>
                <p:cNvSpPr/>
                <p:nvPr/>
              </p:nvSpPr>
              <p:spPr>
                <a:xfrm>
                  <a:off x="5147355" y="5014101"/>
                  <a:ext cx="19147" cy="38529"/>
                </a:xfrm>
                <a:custGeom>
                  <a:avLst/>
                  <a:gdLst>
                    <a:gd name="connsiteX0" fmla="*/ 14050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7 h 38529"/>
                    <a:gd name="connsiteX6" fmla="*/ 15575 w 19147"/>
                    <a:gd name="connsiteY6" fmla="*/ 38339 h 38529"/>
                    <a:gd name="connsiteX7" fmla="*/ 14050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0" y="38530"/>
                      </a:moveTo>
                      <a:cubicBezTo>
                        <a:pt x="11860" y="38530"/>
                        <a:pt x="9860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335" y="-618"/>
                        <a:pt x="9098" y="906"/>
                        <a:pt x="9955" y="3573"/>
                      </a:cubicBezTo>
                      <a:lnTo>
                        <a:pt x="18908" y="31957"/>
                      </a:lnTo>
                      <a:cubicBezTo>
                        <a:pt x="19766" y="34624"/>
                        <a:pt x="18241" y="37482"/>
                        <a:pt x="15575" y="38339"/>
                      </a:cubicBezTo>
                      <a:cubicBezTo>
                        <a:pt x="15098" y="38435"/>
                        <a:pt x="14622" y="38530"/>
                        <a:pt x="14050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7B44BCD3-43A4-43E6-AAB5-23114DD99BE8}"/>
                    </a:ext>
                  </a:extLst>
                </p:cNvPr>
                <p:cNvSpPr/>
                <p:nvPr/>
              </p:nvSpPr>
              <p:spPr>
                <a:xfrm>
                  <a:off x="5223079" y="4990193"/>
                  <a:ext cx="19147" cy="38529"/>
                </a:xfrm>
                <a:custGeom>
                  <a:avLst/>
                  <a:gdLst>
                    <a:gd name="connsiteX0" fmla="*/ 14051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8 h 38529"/>
                    <a:gd name="connsiteX6" fmla="*/ 15575 w 19147"/>
                    <a:gd name="connsiteY6" fmla="*/ 38339 h 38529"/>
                    <a:gd name="connsiteX7" fmla="*/ 14051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1" y="38530"/>
                      </a:moveTo>
                      <a:cubicBezTo>
                        <a:pt x="11860" y="38530"/>
                        <a:pt x="9859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240" y="-618"/>
                        <a:pt x="9097" y="906"/>
                        <a:pt x="9955" y="3573"/>
                      </a:cubicBezTo>
                      <a:lnTo>
                        <a:pt x="18908" y="31958"/>
                      </a:lnTo>
                      <a:cubicBezTo>
                        <a:pt x="19765" y="34625"/>
                        <a:pt x="18242" y="37482"/>
                        <a:pt x="15575" y="38339"/>
                      </a:cubicBezTo>
                      <a:cubicBezTo>
                        <a:pt x="15098" y="38435"/>
                        <a:pt x="14622" y="38530"/>
                        <a:pt x="14051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24073EFB-5DD3-4D4E-8775-955AD3A1163D}"/>
                    </a:ext>
                  </a:extLst>
                </p:cNvPr>
                <p:cNvSpPr/>
                <p:nvPr/>
              </p:nvSpPr>
              <p:spPr>
                <a:xfrm>
                  <a:off x="4693775" y="5156119"/>
                  <a:ext cx="19147" cy="38529"/>
                </a:xfrm>
                <a:custGeom>
                  <a:avLst/>
                  <a:gdLst>
                    <a:gd name="connsiteX0" fmla="*/ 14051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7 h 38529"/>
                    <a:gd name="connsiteX6" fmla="*/ 15574 w 19147"/>
                    <a:gd name="connsiteY6" fmla="*/ 38339 h 38529"/>
                    <a:gd name="connsiteX7" fmla="*/ 14051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1" y="38530"/>
                      </a:moveTo>
                      <a:cubicBezTo>
                        <a:pt x="11860" y="38530"/>
                        <a:pt x="9859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335" y="-618"/>
                        <a:pt x="9097" y="906"/>
                        <a:pt x="9955" y="3573"/>
                      </a:cubicBezTo>
                      <a:lnTo>
                        <a:pt x="18908" y="31957"/>
                      </a:lnTo>
                      <a:cubicBezTo>
                        <a:pt x="19766" y="34624"/>
                        <a:pt x="18241" y="37482"/>
                        <a:pt x="15574" y="38339"/>
                      </a:cubicBezTo>
                      <a:cubicBezTo>
                        <a:pt x="15098" y="38530"/>
                        <a:pt x="14527" y="38530"/>
                        <a:pt x="14051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9C5A17C9-A83E-4AE6-A0FE-3AE3A1F30678}"/>
                    </a:ext>
                  </a:extLst>
                </p:cNvPr>
                <p:cNvSpPr/>
                <p:nvPr/>
              </p:nvSpPr>
              <p:spPr>
                <a:xfrm>
                  <a:off x="4769499" y="5132211"/>
                  <a:ext cx="19147" cy="38529"/>
                </a:xfrm>
                <a:custGeom>
                  <a:avLst/>
                  <a:gdLst>
                    <a:gd name="connsiteX0" fmla="*/ 14050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8 h 38529"/>
                    <a:gd name="connsiteX6" fmla="*/ 15575 w 19147"/>
                    <a:gd name="connsiteY6" fmla="*/ 38339 h 38529"/>
                    <a:gd name="connsiteX7" fmla="*/ 14050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0" y="38530"/>
                      </a:moveTo>
                      <a:cubicBezTo>
                        <a:pt x="11860" y="38530"/>
                        <a:pt x="9859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240" y="-618"/>
                        <a:pt x="9098" y="906"/>
                        <a:pt x="9955" y="3573"/>
                      </a:cubicBezTo>
                      <a:lnTo>
                        <a:pt x="18908" y="31958"/>
                      </a:lnTo>
                      <a:cubicBezTo>
                        <a:pt x="19765" y="34625"/>
                        <a:pt x="18241" y="37482"/>
                        <a:pt x="15575" y="38339"/>
                      </a:cubicBezTo>
                      <a:cubicBezTo>
                        <a:pt x="15003" y="38435"/>
                        <a:pt x="14527" y="38530"/>
                        <a:pt x="14050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6A4EFE58-30F3-458A-8A4A-8089E9212B5E}"/>
                    </a:ext>
                  </a:extLst>
                </p:cNvPr>
                <p:cNvSpPr/>
                <p:nvPr/>
              </p:nvSpPr>
              <p:spPr>
                <a:xfrm>
                  <a:off x="4845223" y="5108303"/>
                  <a:ext cx="19147" cy="38529"/>
                </a:xfrm>
                <a:custGeom>
                  <a:avLst/>
                  <a:gdLst>
                    <a:gd name="connsiteX0" fmla="*/ 14051 w 19147"/>
                    <a:gd name="connsiteY0" fmla="*/ 38530 h 38529"/>
                    <a:gd name="connsiteX1" fmla="*/ 9193 w 19147"/>
                    <a:gd name="connsiteY1" fmla="*/ 35006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8 h 38529"/>
                    <a:gd name="connsiteX6" fmla="*/ 15574 w 19147"/>
                    <a:gd name="connsiteY6" fmla="*/ 38339 h 38529"/>
                    <a:gd name="connsiteX7" fmla="*/ 14051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1" y="38530"/>
                      </a:moveTo>
                      <a:cubicBezTo>
                        <a:pt x="11860" y="38530"/>
                        <a:pt x="9859" y="37101"/>
                        <a:pt x="9193" y="35006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7"/>
                        <a:pt x="3573" y="239"/>
                      </a:cubicBezTo>
                      <a:cubicBezTo>
                        <a:pt x="6240" y="-618"/>
                        <a:pt x="9097" y="906"/>
                        <a:pt x="9955" y="3573"/>
                      </a:cubicBezTo>
                      <a:lnTo>
                        <a:pt x="18908" y="31958"/>
                      </a:lnTo>
                      <a:cubicBezTo>
                        <a:pt x="19766" y="34625"/>
                        <a:pt x="18241" y="37482"/>
                        <a:pt x="15574" y="38339"/>
                      </a:cubicBezTo>
                      <a:cubicBezTo>
                        <a:pt x="15003" y="38435"/>
                        <a:pt x="14527" y="38530"/>
                        <a:pt x="14051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F0B31216-0C29-4C81-B3E0-327B86557545}"/>
                    </a:ext>
                  </a:extLst>
                </p:cNvPr>
                <p:cNvSpPr/>
                <p:nvPr/>
              </p:nvSpPr>
              <p:spPr>
                <a:xfrm>
                  <a:off x="4920946" y="5084396"/>
                  <a:ext cx="19147" cy="38529"/>
                </a:xfrm>
                <a:custGeom>
                  <a:avLst/>
                  <a:gdLst>
                    <a:gd name="connsiteX0" fmla="*/ 14050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7 h 38529"/>
                    <a:gd name="connsiteX6" fmla="*/ 15574 w 19147"/>
                    <a:gd name="connsiteY6" fmla="*/ 38339 h 38529"/>
                    <a:gd name="connsiteX7" fmla="*/ 14050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0" y="38530"/>
                      </a:moveTo>
                      <a:cubicBezTo>
                        <a:pt x="11860" y="38530"/>
                        <a:pt x="9859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240" y="-618"/>
                        <a:pt x="9097" y="906"/>
                        <a:pt x="9955" y="3573"/>
                      </a:cubicBezTo>
                      <a:lnTo>
                        <a:pt x="18908" y="31957"/>
                      </a:lnTo>
                      <a:cubicBezTo>
                        <a:pt x="19765" y="34624"/>
                        <a:pt x="18241" y="37482"/>
                        <a:pt x="15574" y="38339"/>
                      </a:cubicBezTo>
                      <a:cubicBezTo>
                        <a:pt x="15003" y="38434"/>
                        <a:pt x="14527" y="38530"/>
                        <a:pt x="14050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9" name="Graphic 1">
                <a:extLst>
                  <a:ext uri="{FF2B5EF4-FFF2-40B4-BE49-F238E27FC236}">
                    <a16:creationId xmlns:a16="http://schemas.microsoft.com/office/drawing/2014/main" id="{9CF8864F-5D5E-4EB2-A504-E1667176043B}"/>
                  </a:ext>
                </a:extLst>
              </p:cNvPr>
              <p:cNvGrpSpPr/>
              <p:nvPr/>
            </p:nvGrpSpPr>
            <p:grpSpPr>
              <a:xfrm>
                <a:off x="5090301" y="4408502"/>
                <a:ext cx="204503" cy="548498"/>
                <a:chOff x="5090301" y="4408502"/>
                <a:chExt cx="204503" cy="548498"/>
              </a:xfrm>
              <a:grpFill/>
            </p:grpSpPr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0C7ECCDF-FECD-45EF-A2D8-0A60A0EDC028}"/>
                    </a:ext>
                  </a:extLst>
                </p:cNvPr>
                <p:cNvSpPr/>
                <p:nvPr/>
              </p:nvSpPr>
              <p:spPr>
                <a:xfrm>
                  <a:off x="5184408" y="4710730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5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5"/>
                      </a:cubicBezTo>
                      <a:cubicBezTo>
                        <a:pt x="-618" y="12908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624" y="-618"/>
                        <a:pt x="37482" y="906"/>
                        <a:pt x="38339" y="3573"/>
                      </a:cubicBezTo>
                      <a:cubicBezTo>
                        <a:pt x="39197" y="6240"/>
                        <a:pt x="37672" y="9097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3"/>
                        <a:pt x="5668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C503017A-7EBC-4DD5-B547-DA66AE070A98}"/>
                    </a:ext>
                  </a:extLst>
                </p:cNvPr>
                <p:cNvSpPr/>
                <p:nvPr/>
              </p:nvSpPr>
              <p:spPr>
                <a:xfrm>
                  <a:off x="5208411" y="4786454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4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6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4"/>
                      </a:cubicBezTo>
                      <a:cubicBezTo>
                        <a:pt x="-618" y="12907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624" y="-618"/>
                        <a:pt x="37482" y="906"/>
                        <a:pt x="38339" y="3573"/>
                      </a:cubicBezTo>
                      <a:cubicBezTo>
                        <a:pt x="39196" y="6240"/>
                        <a:pt x="37673" y="9097"/>
                        <a:pt x="35006" y="9955"/>
                      </a:cubicBezTo>
                      <a:lnTo>
                        <a:pt x="6621" y="18908"/>
                      </a:lnTo>
                      <a:cubicBezTo>
                        <a:pt x="6145" y="19004"/>
                        <a:pt x="5573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08E49759-5397-4D8A-83C6-AD418C8CC7E0}"/>
                    </a:ext>
                  </a:extLst>
                </p:cNvPr>
                <p:cNvSpPr/>
                <p:nvPr/>
              </p:nvSpPr>
              <p:spPr>
                <a:xfrm>
                  <a:off x="5232319" y="4862177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5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5"/>
                      </a:cubicBezTo>
                      <a:cubicBezTo>
                        <a:pt x="-618" y="12908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625" y="-618"/>
                        <a:pt x="37482" y="906"/>
                        <a:pt x="38339" y="3573"/>
                      </a:cubicBezTo>
                      <a:cubicBezTo>
                        <a:pt x="39197" y="6240"/>
                        <a:pt x="37672" y="9098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3"/>
                        <a:pt x="5573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C32E83F8-DAE8-4047-AC08-D4D98B71A61C}"/>
                    </a:ext>
                  </a:extLst>
                </p:cNvPr>
                <p:cNvSpPr/>
                <p:nvPr/>
              </p:nvSpPr>
              <p:spPr>
                <a:xfrm>
                  <a:off x="5256226" y="4937901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4 h 19098"/>
                    <a:gd name="connsiteX2" fmla="*/ 3573 w 38578"/>
                    <a:gd name="connsiteY2" fmla="*/ 9193 h 19098"/>
                    <a:gd name="connsiteX3" fmla="*/ 31958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4"/>
                      </a:cubicBezTo>
                      <a:cubicBezTo>
                        <a:pt x="-618" y="12907"/>
                        <a:pt x="906" y="10050"/>
                        <a:pt x="3573" y="9193"/>
                      </a:cubicBezTo>
                      <a:lnTo>
                        <a:pt x="31958" y="239"/>
                      </a:lnTo>
                      <a:cubicBezTo>
                        <a:pt x="34624" y="-618"/>
                        <a:pt x="37482" y="906"/>
                        <a:pt x="38339" y="3573"/>
                      </a:cubicBezTo>
                      <a:cubicBezTo>
                        <a:pt x="39196" y="6240"/>
                        <a:pt x="37672" y="9097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3"/>
                        <a:pt x="5668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47A8D39A-D899-4822-9FE4-57BF8983445D}"/>
                    </a:ext>
                  </a:extLst>
                </p:cNvPr>
                <p:cNvSpPr/>
                <p:nvPr/>
              </p:nvSpPr>
              <p:spPr>
                <a:xfrm>
                  <a:off x="5090301" y="4408502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5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5"/>
                      </a:cubicBezTo>
                      <a:cubicBezTo>
                        <a:pt x="-618" y="12908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720" y="-618"/>
                        <a:pt x="37482" y="906"/>
                        <a:pt x="38339" y="3573"/>
                      </a:cubicBezTo>
                      <a:cubicBezTo>
                        <a:pt x="39196" y="6240"/>
                        <a:pt x="37673" y="9098"/>
                        <a:pt x="35005" y="9955"/>
                      </a:cubicBezTo>
                      <a:lnTo>
                        <a:pt x="6621" y="18908"/>
                      </a:lnTo>
                      <a:cubicBezTo>
                        <a:pt x="6050" y="19003"/>
                        <a:pt x="5573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511102F4-1929-4363-BBB7-C41DCB0DAB7B}"/>
                    </a:ext>
                  </a:extLst>
                </p:cNvPr>
                <p:cNvSpPr/>
                <p:nvPr/>
              </p:nvSpPr>
              <p:spPr>
                <a:xfrm>
                  <a:off x="5114208" y="4484226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5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5"/>
                      </a:cubicBezTo>
                      <a:cubicBezTo>
                        <a:pt x="-618" y="12908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624" y="-618"/>
                        <a:pt x="37482" y="906"/>
                        <a:pt x="38339" y="3573"/>
                      </a:cubicBezTo>
                      <a:cubicBezTo>
                        <a:pt x="39197" y="6240"/>
                        <a:pt x="37672" y="9097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3"/>
                        <a:pt x="5573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D2A3D26E-1190-4F27-A280-6B5BF20FEE50}"/>
                    </a:ext>
                  </a:extLst>
                </p:cNvPr>
                <p:cNvSpPr/>
                <p:nvPr/>
              </p:nvSpPr>
              <p:spPr>
                <a:xfrm>
                  <a:off x="5138116" y="4559949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4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4"/>
                      </a:cubicBezTo>
                      <a:cubicBezTo>
                        <a:pt x="-618" y="12907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624" y="-618"/>
                        <a:pt x="37482" y="906"/>
                        <a:pt x="38339" y="3573"/>
                      </a:cubicBezTo>
                      <a:cubicBezTo>
                        <a:pt x="39197" y="6240"/>
                        <a:pt x="37672" y="9097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4"/>
                        <a:pt x="5668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3714CF14-29E8-4A77-B9FB-5FBA6232BFD5}"/>
                    </a:ext>
                  </a:extLst>
                </p:cNvPr>
                <p:cNvSpPr/>
                <p:nvPr/>
              </p:nvSpPr>
              <p:spPr>
                <a:xfrm>
                  <a:off x="5162024" y="4635673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5 h 19098"/>
                    <a:gd name="connsiteX2" fmla="*/ 3573 w 38578"/>
                    <a:gd name="connsiteY2" fmla="*/ 9193 h 19098"/>
                    <a:gd name="connsiteX3" fmla="*/ 31958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5"/>
                      </a:cubicBezTo>
                      <a:cubicBezTo>
                        <a:pt x="-618" y="12908"/>
                        <a:pt x="906" y="10050"/>
                        <a:pt x="3573" y="9193"/>
                      </a:cubicBezTo>
                      <a:lnTo>
                        <a:pt x="31958" y="239"/>
                      </a:lnTo>
                      <a:cubicBezTo>
                        <a:pt x="34625" y="-618"/>
                        <a:pt x="37482" y="906"/>
                        <a:pt x="38339" y="3573"/>
                      </a:cubicBezTo>
                      <a:cubicBezTo>
                        <a:pt x="39196" y="6240"/>
                        <a:pt x="37672" y="9098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3"/>
                        <a:pt x="5669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8" name="Graphic 1">
              <a:extLst>
                <a:ext uri="{FF2B5EF4-FFF2-40B4-BE49-F238E27FC236}">
                  <a16:creationId xmlns:a16="http://schemas.microsoft.com/office/drawing/2014/main" id="{98809250-E758-44F2-9200-7000EC2FA1C4}"/>
                </a:ext>
              </a:extLst>
            </p:cNvPr>
            <p:cNvGrpSpPr/>
            <p:nvPr userDrawn="1"/>
          </p:nvGrpSpPr>
          <p:grpSpPr>
            <a:xfrm>
              <a:off x="9741845" y="3960589"/>
              <a:ext cx="620793" cy="930116"/>
              <a:chOff x="4247197" y="3626453"/>
              <a:chExt cx="620793" cy="930116"/>
            </a:xfrm>
            <a:grpFill/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DC5628E-57B9-4571-8C8E-9EBCC7E2D46D}"/>
                  </a:ext>
                </a:extLst>
              </p:cNvPr>
              <p:cNvSpPr/>
              <p:nvPr/>
            </p:nvSpPr>
            <p:spPr>
              <a:xfrm>
                <a:off x="4275329" y="3707682"/>
                <a:ext cx="592660" cy="848887"/>
              </a:xfrm>
              <a:custGeom>
                <a:avLst/>
                <a:gdLst>
                  <a:gd name="connsiteX0" fmla="*/ 296384 w 592660"/>
                  <a:gd name="connsiteY0" fmla="*/ 848887 h 848887"/>
                  <a:gd name="connsiteX1" fmla="*/ 296384 w 592660"/>
                  <a:gd name="connsiteY1" fmla="*/ 848887 h 848887"/>
                  <a:gd name="connsiteX2" fmla="*/ 18730 w 592660"/>
                  <a:gd name="connsiteY2" fmla="*/ 655911 h 848887"/>
                  <a:gd name="connsiteX3" fmla="*/ 125315 w 592660"/>
                  <a:gd name="connsiteY3" fmla="*/ 310629 h 848887"/>
                  <a:gd name="connsiteX4" fmla="*/ 30541 w 592660"/>
                  <a:gd name="connsiteY4" fmla="*/ 56217 h 848887"/>
                  <a:gd name="connsiteX5" fmla="*/ 33589 w 592660"/>
                  <a:gd name="connsiteY5" fmla="*/ 49644 h 848887"/>
                  <a:gd name="connsiteX6" fmla="*/ 166177 w 592660"/>
                  <a:gd name="connsiteY6" fmla="*/ 305 h 848887"/>
                  <a:gd name="connsiteX7" fmla="*/ 170082 w 592660"/>
                  <a:gd name="connsiteY7" fmla="*/ 495 h 848887"/>
                  <a:gd name="connsiteX8" fmla="*/ 172749 w 592660"/>
                  <a:gd name="connsiteY8" fmla="*/ 3353 h 848887"/>
                  <a:gd name="connsiteX9" fmla="*/ 267523 w 592660"/>
                  <a:gd name="connsiteY9" fmla="*/ 257766 h 848887"/>
                  <a:gd name="connsiteX10" fmla="*/ 296384 w 592660"/>
                  <a:gd name="connsiteY10" fmla="*/ 256337 h 848887"/>
                  <a:gd name="connsiteX11" fmla="*/ 574038 w 592660"/>
                  <a:gd name="connsiteY11" fmla="*/ 449218 h 848887"/>
                  <a:gd name="connsiteX12" fmla="*/ 399825 w 592660"/>
                  <a:gd name="connsiteY12" fmla="*/ 830218 h 848887"/>
                  <a:gd name="connsiteX13" fmla="*/ 296384 w 592660"/>
                  <a:gd name="connsiteY13" fmla="*/ 848887 h 848887"/>
                  <a:gd name="connsiteX14" fmla="*/ 41971 w 592660"/>
                  <a:gd name="connsiteY14" fmla="*/ 57455 h 848887"/>
                  <a:gd name="connsiteX15" fmla="*/ 136364 w 592660"/>
                  <a:gd name="connsiteY15" fmla="*/ 310820 h 848887"/>
                  <a:gd name="connsiteX16" fmla="*/ 134459 w 592660"/>
                  <a:gd name="connsiteY16" fmla="*/ 316821 h 848887"/>
                  <a:gd name="connsiteX17" fmla="*/ 28350 w 592660"/>
                  <a:gd name="connsiteY17" fmla="*/ 652386 h 848887"/>
                  <a:gd name="connsiteX18" fmla="*/ 296479 w 592660"/>
                  <a:gd name="connsiteY18" fmla="*/ 838695 h 848887"/>
                  <a:gd name="connsiteX19" fmla="*/ 296479 w 592660"/>
                  <a:gd name="connsiteY19" fmla="*/ 838695 h 848887"/>
                  <a:gd name="connsiteX20" fmla="*/ 396206 w 592660"/>
                  <a:gd name="connsiteY20" fmla="*/ 820598 h 848887"/>
                  <a:gd name="connsiteX21" fmla="*/ 564417 w 592660"/>
                  <a:gd name="connsiteY21" fmla="*/ 452743 h 848887"/>
                  <a:gd name="connsiteX22" fmla="*/ 296384 w 592660"/>
                  <a:gd name="connsiteY22" fmla="*/ 266529 h 848887"/>
                  <a:gd name="connsiteX23" fmla="*/ 264761 w 592660"/>
                  <a:gd name="connsiteY23" fmla="*/ 268338 h 848887"/>
                  <a:gd name="connsiteX24" fmla="*/ 259427 w 592660"/>
                  <a:gd name="connsiteY24" fmla="*/ 265005 h 848887"/>
                  <a:gd name="connsiteX25" fmla="*/ 165034 w 592660"/>
                  <a:gd name="connsiteY25" fmla="*/ 11640 h 848887"/>
                  <a:gd name="connsiteX26" fmla="*/ 41971 w 592660"/>
                  <a:gd name="connsiteY26" fmla="*/ 57455 h 848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92660" h="848887">
                    <a:moveTo>
                      <a:pt x="296384" y="848887"/>
                    </a:moveTo>
                    <a:cubicBezTo>
                      <a:pt x="296384" y="848887"/>
                      <a:pt x="296384" y="848887"/>
                      <a:pt x="296384" y="848887"/>
                    </a:cubicBezTo>
                    <a:cubicBezTo>
                      <a:pt x="173321" y="848887"/>
                      <a:pt x="61688" y="771354"/>
                      <a:pt x="18730" y="655911"/>
                    </a:cubicBezTo>
                    <a:cubicBezTo>
                      <a:pt x="-28323" y="529514"/>
                      <a:pt x="15492" y="388163"/>
                      <a:pt x="125315" y="310629"/>
                    </a:cubicBezTo>
                    <a:lnTo>
                      <a:pt x="30541" y="56217"/>
                    </a:lnTo>
                    <a:cubicBezTo>
                      <a:pt x="29589" y="53550"/>
                      <a:pt x="30922" y="50692"/>
                      <a:pt x="33589" y="49644"/>
                    </a:cubicBezTo>
                    <a:lnTo>
                      <a:pt x="166177" y="305"/>
                    </a:lnTo>
                    <a:cubicBezTo>
                      <a:pt x="167415" y="-171"/>
                      <a:pt x="168844" y="-76"/>
                      <a:pt x="170082" y="495"/>
                    </a:cubicBezTo>
                    <a:cubicBezTo>
                      <a:pt x="171321" y="1067"/>
                      <a:pt x="172273" y="2115"/>
                      <a:pt x="172749" y="3353"/>
                    </a:cubicBezTo>
                    <a:lnTo>
                      <a:pt x="267523" y="257766"/>
                    </a:lnTo>
                    <a:cubicBezTo>
                      <a:pt x="277048" y="256813"/>
                      <a:pt x="286764" y="256337"/>
                      <a:pt x="296384" y="256337"/>
                    </a:cubicBezTo>
                    <a:cubicBezTo>
                      <a:pt x="419447" y="256337"/>
                      <a:pt x="531080" y="333870"/>
                      <a:pt x="574038" y="449218"/>
                    </a:cubicBezTo>
                    <a:cubicBezTo>
                      <a:pt x="630997" y="602285"/>
                      <a:pt x="552892" y="773163"/>
                      <a:pt x="399825" y="830218"/>
                    </a:cubicBezTo>
                    <a:cubicBezTo>
                      <a:pt x="366393" y="842601"/>
                      <a:pt x="331626" y="848887"/>
                      <a:pt x="296384" y="848887"/>
                    </a:cubicBezTo>
                    <a:close/>
                    <a:moveTo>
                      <a:pt x="41971" y="57455"/>
                    </a:moveTo>
                    <a:lnTo>
                      <a:pt x="136364" y="310820"/>
                    </a:lnTo>
                    <a:cubicBezTo>
                      <a:pt x="137221" y="313011"/>
                      <a:pt x="136364" y="315487"/>
                      <a:pt x="134459" y="316821"/>
                    </a:cubicBezTo>
                    <a:cubicBezTo>
                      <a:pt x="26064" y="391116"/>
                      <a:pt x="-17560" y="529133"/>
                      <a:pt x="28350" y="652386"/>
                    </a:cubicBezTo>
                    <a:cubicBezTo>
                      <a:pt x="69879" y="763829"/>
                      <a:pt x="177607" y="838695"/>
                      <a:pt x="296479" y="838695"/>
                    </a:cubicBezTo>
                    <a:lnTo>
                      <a:pt x="296479" y="838695"/>
                    </a:lnTo>
                    <a:cubicBezTo>
                      <a:pt x="330483" y="838695"/>
                      <a:pt x="364107" y="832600"/>
                      <a:pt x="396206" y="820598"/>
                    </a:cubicBezTo>
                    <a:cubicBezTo>
                      <a:pt x="544034" y="765544"/>
                      <a:pt x="619472" y="600570"/>
                      <a:pt x="564417" y="452743"/>
                    </a:cubicBezTo>
                    <a:cubicBezTo>
                      <a:pt x="522984" y="341300"/>
                      <a:pt x="415256" y="266529"/>
                      <a:pt x="296384" y="266529"/>
                    </a:cubicBezTo>
                    <a:cubicBezTo>
                      <a:pt x="285811" y="266529"/>
                      <a:pt x="275238" y="267100"/>
                      <a:pt x="264761" y="268338"/>
                    </a:cubicBezTo>
                    <a:cubicBezTo>
                      <a:pt x="262475" y="268624"/>
                      <a:pt x="260189" y="267291"/>
                      <a:pt x="259427" y="265005"/>
                    </a:cubicBezTo>
                    <a:lnTo>
                      <a:pt x="165034" y="11640"/>
                    </a:lnTo>
                    <a:lnTo>
                      <a:pt x="41971" y="574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7F0A908-349E-40F0-9537-D712EEA8AACC}"/>
                  </a:ext>
                </a:extLst>
              </p:cNvPr>
              <p:cNvSpPr/>
              <p:nvPr/>
            </p:nvSpPr>
            <p:spPr>
              <a:xfrm>
                <a:off x="4247197" y="3626453"/>
                <a:ext cx="232655" cy="146780"/>
              </a:xfrm>
              <a:custGeom>
                <a:avLst/>
                <a:gdLst>
                  <a:gd name="connsiteX0" fmla="*/ 40100 w 232655"/>
                  <a:gd name="connsiteY0" fmla="*/ 146780 h 146780"/>
                  <a:gd name="connsiteX1" fmla="*/ 3714 w 232655"/>
                  <a:gd name="connsiteY1" fmla="*/ 115348 h 146780"/>
                  <a:gd name="connsiteX2" fmla="*/ 17716 w 232655"/>
                  <a:gd name="connsiteY2" fmla="*/ 63532 h 146780"/>
                  <a:gd name="connsiteX3" fmla="*/ 184404 w 232655"/>
                  <a:gd name="connsiteY3" fmla="*/ 1429 h 146780"/>
                  <a:gd name="connsiteX4" fmla="*/ 192500 w 232655"/>
                  <a:gd name="connsiteY4" fmla="*/ 0 h 146780"/>
                  <a:gd name="connsiteX5" fmla="*/ 228885 w 232655"/>
                  <a:gd name="connsiteY5" fmla="*/ 31433 h 146780"/>
                  <a:gd name="connsiteX6" fmla="*/ 231362 w 232655"/>
                  <a:gd name="connsiteY6" fmla="*/ 62579 h 146780"/>
                  <a:gd name="connsiteX7" fmla="*/ 214884 w 232655"/>
                  <a:gd name="connsiteY7" fmla="*/ 83153 h 146780"/>
                  <a:gd name="connsiteX8" fmla="*/ 48196 w 232655"/>
                  <a:gd name="connsiteY8" fmla="*/ 145256 h 146780"/>
                  <a:gd name="connsiteX9" fmla="*/ 40100 w 232655"/>
                  <a:gd name="connsiteY9" fmla="*/ 146780 h 146780"/>
                  <a:gd name="connsiteX10" fmla="*/ 192500 w 232655"/>
                  <a:gd name="connsiteY10" fmla="*/ 10096 h 146780"/>
                  <a:gd name="connsiteX11" fmla="*/ 187928 w 232655"/>
                  <a:gd name="connsiteY11" fmla="*/ 10858 h 146780"/>
                  <a:gd name="connsiteX12" fmla="*/ 21240 w 232655"/>
                  <a:gd name="connsiteY12" fmla="*/ 72962 h 146780"/>
                  <a:gd name="connsiteX13" fmla="*/ 13239 w 232655"/>
                  <a:gd name="connsiteY13" fmla="*/ 111633 h 146780"/>
                  <a:gd name="connsiteX14" fmla="*/ 44577 w 232655"/>
                  <a:gd name="connsiteY14" fmla="*/ 135636 h 146780"/>
                  <a:gd name="connsiteX15" fmla="*/ 211264 w 232655"/>
                  <a:gd name="connsiteY15" fmla="*/ 73533 h 146780"/>
                  <a:gd name="connsiteX16" fmla="*/ 221456 w 232655"/>
                  <a:gd name="connsiteY16" fmla="*/ 60103 h 146780"/>
                  <a:gd name="connsiteX17" fmla="*/ 219265 w 232655"/>
                  <a:gd name="connsiteY17" fmla="*/ 34862 h 146780"/>
                  <a:gd name="connsiteX18" fmla="*/ 192500 w 232655"/>
                  <a:gd name="connsiteY18" fmla="*/ 10096 h 1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2655" h="146780">
                    <a:moveTo>
                      <a:pt x="40100" y="146780"/>
                    </a:moveTo>
                    <a:cubicBezTo>
                      <a:pt x="25622" y="146780"/>
                      <a:pt x="10668" y="133826"/>
                      <a:pt x="3714" y="115348"/>
                    </a:cubicBezTo>
                    <a:cubicBezTo>
                      <a:pt x="-4668" y="92774"/>
                      <a:pt x="1619" y="69533"/>
                      <a:pt x="17716" y="63532"/>
                    </a:cubicBezTo>
                    <a:lnTo>
                      <a:pt x="184404" y="1429"/>
                    </a:lnTo>
                    <a:cubicBezTo>
                      <a:pt x="186975" y="476"/>
                      <a:pt x="189738" y="0"/>
                      <a:pt x="192500" y="0"/>
                    </a:cubicBezTo>
                    <a:cubicBezTo>
                      <a:pt x="206978" y="0"/>
                      <a:pt x="221932" y="12954"/>
                      <a:pt x="228885" y="31433"/>
                    </a:cubicBezTo>
                    <a:cubicBezTo>
                      <a:pt x="232791" y="42005"/>
                      <a:pt x="233743" y="53054"/>
                      <a:pt x="231362" y="62579"/>
                    </a:cubicBezTo>
                    <a:cubicBezTo>
                      <a:pt x="228885" y="72866"/>
                      <a:pt x="222980" y="80200"/>
                      <a:pt x="214884" y="83153"/>
                    </a:cubicBezTo>
                    <a:lnTo>
                      <a:pt x="48196" y="145256"/>
                    </a:lnTo>
                    <a:cubicBezTo>
                      <a:pt x="45624" y="146209"/>
                      <a:pt x="42862" y="146780"/>
                      <a:pt x="40100" y="146780"/>
                    </a:cubicBezTo>
                    <a:close/>
                    <a:moveTo>
                      <a:pt x="192500" y="10096"/>
                    </a:moveTo>
                    <a:cubicBezTo>
                      <a:pt x="190881" y="10096"/>
                      <a:pt x="189357" y="10382"/>
                      <a:pt x="187928" y="10858"/>
                    </a:cubicBezTo>
                    <a:lnTo>
                      <a:pt x="21240" y="72962"/>
                    </a:lnTo>
                    <a:cubicBezTo>
                      <a:pt x="10572" y="76962"/>
                      <a:pt x="6953" y="94679"/>
                      <a:pt x="13239" y="111633"/>
                    </a:cubicBezTo>
                    <a:cubicBezTo>
                      <a:pt x="19431" y="128302"/>
                      <a:pt x="34004" y="139637"/>
                      <a:pt x="44577" y="135636"/>
                    </a:cubicBezTo>
                    <a:lnTo>
                      <a:pt x="211264" y="73533"/>
                    </a:lnTo>
                    <a:cubicBezTo>
                      <a:pt x="216122" y="71723"/>
                      <a:pt x="219742" y="66961"/>
                      <a:pt x="221456" y="60103"/>
                    </a:cubicBezTo>
                    <a:cubicBezTo>
                      <a:pt x="223266" y="52483"/>
                      <a:pt x="222504" y="43529"/>
                      <a:pt x="219265" y="34862"/>
                    </a:cubicBezTo>
                    <a:cubicBezTo>
                      <a:pt x="213931" y="20574"/>
                      <a:pt x="202692" y="10096"/>
                      <a:pt x="192500" y="10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E196BEFA-93DC-4301-B174-C20303915D03}"/>
                  </a:ext>
                </a:extLst>
              </p:cNvPr>
              <p:cNvSpPr/>
              <p:nvPr/>
            </p:nvSpPr>
            <p:spPr>
              <a:xfrm>
                <a:off x="4302373" y="4111379"/>
                <a:ext cx="535384" cy="408412"/>
              </a:xfrm>
              <a:custGeom>
                <a:avLst/>
                <a:gdLst>
                  <a:gd name="connsiteX0" fmla="*/ 498417 w 535384"/>
                  <a:gd name="connsiteY0" fmla="*/ 2277 h 408412"/>
                  <a:gd name="connsiteX1" fmla="*/ 492797 w 535384"/>
                  <a:gd name="connsiteY1" fmla="*/ 277 h 408412"/>
                  <a:gd name="connsiteX2" fmla="*/ 3021 w 535384"/>
                  <a:gd name="connsiteY2" fmla="*/ 182681 h 408412"/>
                  <a:gd name="connsiteX3" fmla="*/ 69 w 535384"/>
                  <a:gd name="connsiteY3" fmla="*/ 187824 h 408412"/>
                  <a:gd name="connsiteX4" fmla="*/ 12451 w 535384"/>
                  <a:gd name="connsiteY4" fmla="*/ 232782 h 408412"/>
                  <a:gd name="connsiteX5" fmla="*/ 159708 w 535384"/>
                  <a:gd name="connsiteY5" fmla="*/ 386706 h 408412"/>
                  <a:gd name="connsiteX6" fmla="*/ 159708 w 535384"/>
                  <a:gd name="connsiteY6" fmla="*/ 386706 h 408412"/>
                  <a:gd name="connsiteX7" fmla="*/ 159708 w 535384"/>
                  <a:gd name="connsiteY7" fmla="*/ 386706 h 408412"/>
                  <a:gd name="connsiteX8" fmla="*/ 188092 w 535384"/>
                  <a:gd name="connsiteY8" fmla="*/ 396993 h 408412"/>
                  <a:gd name="connsiteX9" fmla="*/ 188473 w 535384"/>
                  <a:gd name="connsiteY9" fmla="*/ 397088 h 408412"/>
                  <a:gd name="connsiteX10" fmla="*/ 188473 w 535384"/>
                  <a:gd name="connsiteY10" fmla="*/ 397088 h 408412"/>
                  <a:gd name="connsiteX11" fmla="*/ 359637 w 535384"/>
                  <a:gd name="connsiteY11" fmla="*/ 391469 h 408412"/>
                  <a:gd name="connsiteX12" fmla="*/ 518419 w 535384"/>
                  <a:gd name="connsiteY12" fmla="*/ 44377 h 408412"/>
                  <a:gd name="connsiteX13" fmla="*/ 498417 w 535384"/>
                  <a:gd name="connsiteY13" fmla="*/ 2277 h 40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35384" h="408412">
                    <a:moveTo>
                      <a:pt x="498417" y="2277"/>
                    </a:moveTo>
                    <a:cubicBezTo>
                      <a:pt x="497274" y="372"/>
                      <a:pt x="494892" y="-485"/>
                      <a:pt x="492797" y="277"/>
                    </a:cubicBezTo>
                    <a:lnTo>
                      <a:pt x="3021" y="182681"/>
                    </a:lnTo>
                    <a:cubicBezTo>
                      <a:pt x="926" y="183443"/>
                      <a:pt x="-312" y="185633"/>
                      <a:pt x="69" y="187824"/>
                    </a:cubicBezTo>
                    <a:cubicBezTo>
                      <a:pt x="2926" y="203255"/>
                      <a:pt x="7117" y="218399"/>
                      <a:pt x="12451" y="232782"/>
                    </a:cubicBezTo>
                    <a:cubicBezTo>
                      <a:pt x="39312" y="304886"/>
                      <a:pt x="93985" y="358703"/>
                      <a:pt x="159708" y="386706"/>
                    </a:cubicBezTo>
                    <a:lnTo>
                      <a:pt x="159708" y="386706"/>
                    </a:lnTo>
                    <a:lnTo>
                      <a:pt x="159708" y="386706"/>
                    </a:lnTo>
                    <a:cubicBezTo>
                      <a:pt x="168947" y="390611"/>
                      <a:pt x="178377" y="394136"/>
                      <a:pt x="188092" y="396993"/>
                    </a:cubicBezTo>
                    <a:lnTo>
                      <a:pt x="188473" y="397088"/>
                    </a:lnTo>
                    <a:lnTo>
                      <a:pt x="188473" y="397088"/>
                    </a:lnTo>
                    <a:cubicBezTo>
                      <a:pt x="242766" y="413281"/>
                      <a:pt x="302583" y="412709"/>
                      <a:pt x="359637" y="391469"/>
                    </a:cubicBezTo>
                    <a:cubicBezTo>
                      <a:pt x="499083" y="339557"/>
                      <a:pt x="570330" y="183824"/>
                      <a:pt x="518419" y="44377"/>
                    </a:cubicBezTo>
                    <a:cubicBezTo>
                      <a:pt x="513085" y="29995"/>
                      <a:pt x="506322" y="15898"/>
                      <a:pt x="498417" y="22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aphic 1">
              <a:extLst>
                <a:ext uri="{FF2B5EF4-FFF2-40B4-BE49-F238E27FC236}">
                  <a16:creationId xmlns:a16="http://schemas.microsoft.com/office/drawing/2014/main" id="{71360030-A9A0-4810-8449-2E084AAB8EDF}"/>
                </a:ext>
              </a:extLst>
            </p:cNvPr>
            <p:cNvGrpSpPr/>
            <p:nvPr userDrawn="1"/>
          </p:nvGrpSpPr>
          <p:grpSpPr>
            <a:xfrm>
              <a:off x="2897781" y="6284810"/>
              <a:ext cx="556625" cy="570689"/>
              <a:chOff x="6146212" y="4732450"/>
              <a:chExt cx="556625" cy="570689"/>
            </a:xfrm>
            <a:grpFill/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8CE48F1-586F-4074-B8B1-B6B7FAFEAD04}"/>
                  </a:ext>
                </a:extLst>
              </p:cNvPr>
              <p:cNvSpPr/>
              <p:nvPr/>
            </p:nvSpPr>
            <p:spPr>
              <a:xfrm>
                <a:off x="6455254" y="4732450"/>
                <a:ext cx="134567" cy="174925"/>
              </a:xfrm>
              <a:custGeom>
                <a:avLst/>
                <a:gdLst>
                  <a:gd name="connsiteX0" fmla="*/ 5076 w 134567"/>
                  <a:gd name="connsiteY0" fmla="*/ 174925 h 174925"/>
                  <a:gd name="connsiteX1" fmla="*/ 695 w 134567"/>
                  <a:gd name="connsiteY1" fmla="*/ 172354 h 174925"/>
                  <a:gd name="connsiteX2" fmla="*/ 2505 w 134567"/>
                  <a:gd name="connsiteY2" fmla="*/ 165400 h 174925"/>
                  <a:gd name="connsiteX3" fmla="*/ 124806 w 134567"/>
                  <a:gd name="connsiteY3" fmla="*/ 3094 h 174925"/>
                  <a:gd name="connsiteX4" fmla="*/ 131473 w 134567"/>
                  <a:gd name="connsiteY4" fmla="*/ 427 h 174925"/>
                  <a:gd name="connsiteX5" fmla="*/ 134140 w 134567"/>
                  <a:gd name="connsiteY5" fmla="*/ 7095 h 174925"/>
                  <a:gd name="connsiteX6" fmla="*/ 7553 w 134567"/>
                  <a:gd name="connsiteY6" fmla="*/ 174163 h 174925"/>
                  <a:gd name="connsiteX7" fmla="*/ 5076 w 134567"/>
                  <a:gd name="connsiteY7" fmla="*/ 174925 h 17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567" h="174925">
                    <a:moveTo>
                      <a:pt x="5076" y="174925"/>
                    </a:moveTo>
                    <a:cubicBezTo>
                      <a:pt x="3362" y="174925"/>
                      <a:pt x="1648" y="173973"/>
                      <a:pt x="695" y="172354"/>
                    </a:cubicBezTo>
                    <a:cubicBezTo>
                      <a:pt x="-734" y="169877"/>
                      <a:pt x="124" y="166829"/>
                      <a:pt x="2505" y="165400"/>
                    </a:cubicBezTo>
                    <a:cubicBezTo>
                      <a:pt x="3171" y="165019"/>
                      <a:pt x="72799" y="123300"/>
                      <a:pt x="124806" y="3094"/>
                    </a:cubicBezTo>
                    <a:cubicBezTo>
                      <a:pt x="125949" y="522"/>
                      <a:pt x="128901" y="-716"/>
                      <a:pt x="131473" y="427"/>
                    </a:cubicBezTo>
                    <a:cubicBezTo>
                      <a:pt x="134045" y="1570"/>
                      <a:pt x="135283" y="4523"/>
                      <a:pt x="134140" y="7095"/>
                    </a:cubicBezTo>
                    <a:cubicBezTo>
                      <a:pt x="80610" y="130539"/>
                      <a:pt x="10506" y="172449"/>
                      <a:pt x="7553" y="174163"/>
                    </a:cubicBezTo>
                    <a:cubicBezTo>
                      <a:pt x="6886" y="174735"/>
                      <a:pt x="5934" y="174925"/>
                      <a:pt x="5076" y="1749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0" name="Graphic 1">
                <a:extLst>
                  <a:ext uri="{FF2B5EF4-FFF2-40B4-BE49-F238E27FC236}">
                    <a16:creationId xmlns:a16="http://schemas.microsoft.com/office/drawing/2014/main" id="{BF07CE5F-CF9D-45F2-AEBF-57BB439B7A1E}"/>
                  </a:ext>
                </a:extLst>
              </p:cNvPr>
              <p:cNvGrpSpPr/>
              <p:nvPr/>
            </p:nvGrpSpPr>
            <p:grpSpPr>
              <a:xfrm>
                <a:off x="6500240" y="4813553"/>
                <a:ext cx="202597" cy="116395"/>
                <a:chOff x="6500240" y="4813553"/>
                <a:chExt cx="202597" cy="116395"/>
              </a:xfrm>
              <a:grpFill/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D6C1FAA9-7C2E-47C7-AFE3-C65344EF6C8D}"/>
                    </a:ext>
                  </a:extLst>
                </p:cNvPr>
                <p:cNvSpPr/>
                <p:nvPr/>
              </p:nvSpPr>
              <p:spPr>
                <a:xfrm>
                  <a:off x="6500275" y="4813553"/>
                  <a:ext cx="202562" cy="116395"/>
                </a:xfrm>
                <a:custGeom>
                  <a:avLst/>
                  <a:gdLst>
                    <a:gd name="connsiteX0" fmla="*/ 93024 w 202562"/>
                    <a:gd name="connsiteY0" fmla="*/ 116396 h 116395"/>
                    <a:gd name="connsiteX1" fmla="*/ 93024 w 202562"/>
                    <a:gd name="connsiteY1" fmla="*/ 116396 h 116395"/>
                    <a:gd name="connsiteX2" fmla="*/ 1012 w 202562"/>
                    <a:gd name="connsiteY2" fmla="*/ 62770 h 116395"/>
                    <a:gd name="connsiteX3" fmla="*/ 917 w 202562"/>
                    <a:gd name="connsiteY3" fmla="*/ 56769 h 116395"/>
                    <a:gd name="connsiteX4" fmla="*/ 94357 w 202562"/>
                    <a:gd name="connsiteY4" fmla="*/ 0 h 116395"/>
                    <a:gd name="connsiteX5" fmla="*/ 201228 w 202562"/>
                    <a:gd name="connsiteY5" fmla="*/ 53054 h 116395"/>
                    <a:gd name="connsiteX6" fmla="*/ 201323 w 202562"/>
                    <a:gd name="connsiteY6" fmla="*/ 59817 h 116395"/>
                    <a:gd name="connsiteX7" fmla="*/ 93024 w 202562"/>
                    <a:gd name="connsiteY7" fmla="*/ 116396 h 116395"/>
                    <a:gd name="connsiteX8" fmla="*/ 11395 w 202562"/>
                    <a:gd name="connsiteY8" fmla="*/ 59627 h 116395"/>
                    <a:gd name="connsiteX9" fmla="*/ 92929 w 202562"/>
                    <a:gd name="connsiteY9" fmla="*/ 106204 h 116395"/>
                    <a:gd name="connsiteX10" fmla="*/ 92929 w 202562"/>
                    <a:gd name="connsiteY10" fmla="*/ 106204 h 116395"/>
                    <a:gd name="connsiteX11" fmla="*/ 190274 w 202562"/>
                    <a:gd name="connsiteY11" fmla="*/ 56579 h 116395"/>
                    <a:gd name="connsiteX12" fmla="*/ 94167 w 202562"/>
                    <a:gd name="connsiteY12" fmla="*/ 10192 h 116395"/>
                    <a:gd name="connsiteX13" fmla="*/ 11395 w 202562"/>
                    <a:gd name="connsiteY13" fmla="*/ 59627 h 116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2562" h="116395">
                      <a:moveTo>
                        <a:pt x="93024" y="116396"/>
                      </a:moveTo>
                      <a:cubicBezTo>
                        <a:pt x="93024" y="116396"/>
                        <a:pt x="93024" y="116396"/>
                        <a:pt x="93024" y="116396"/>
                      </a:cubicBezTo>
                      <a:cubicBezTo>
                        <a:pt x="58829" y="116396"/>
                        <a:pt x="27873" y="98298"/>
                        <a:pt x="1012" y="62770"/>
                      </a:cubicBezTo>
                      <a:cubicBezTo>
                        <a:pt x="-321" y="60960"/>
                        <a:pt x="-321" y="58579"/>
                        <a:pt x="917" y="56769"/>
                      </a:cubicBezTo>
                      <a:cubicBezTo>
                        <a:pt x="27397" y="19145"/>
                        <a:pt x="58829" y="0"/>
                        <a:pt x="94357" y="0"/>
                      </a:cubicBezTo>
                      <a:cubicBezTo>
                        <a:pt x="152269" y="0"/>
                        <a:pt x="199227" y="50864"/>
                        <a:pt x="201228" y="53054"/>
                      </a:cubicBezTo>
                      <a:cubicBezTo>
                        <a:pt x="202942" y="54959"/>
                        <a:pt x="203038" y="57817"/>
                        <a:pt x="201323" y="59817"/>
                      </a:cubicBezTo>
                      <a:cubicBezTo>
                        <a:pt x="199323" y="62103"/>
                        <a:pt x="152365" y="116396"/>
                        <a:pt x="93024" y="116396"/>
                      </a:cubicBezTo>
                      <a:close/>
                      <a:moveTo>
                        <a:pt x="11395" y="59627"/>
                      </a:moveTo>
                      <a:cubicBezTo>
                        <a:pt x="35683" y="90583"/>
                        <a:pt x="63115" y="106204"/>
                        <a:pt x="92929" y="106204"/>
                      </a:cubicBezTo>
                      <a:lnTo>
                        <a:pt x="92929" y="106204"/>
                      </a:lnTo>
                      <a:cubicBezTo>
                        <a:pt x="139315" y="106204"/>
                        <a:pt x="179035" y="68294"/>
                        <a:pt x="190274" y="56579"/>
                      </a:cubicBezTo>
                      <a:cubicBezTo>
                        <a:pt x="178939" y="45434"/>
                        <a:pt x="139315" y="10192"/>
                        <a:pt x="94167" y="10192"/>
                      </a:cubicBezTo>
                      <a:cubicBezTo>
                        <a:pt x="63306" y="10192"/>
                        <a:pt x="35398" y="26861"/>
                        <a:pt x="11395" y="596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2706452C-2A1D-46F3-A5AF-73E0DAC7DC5B}"/>
                    </a:ext>
                  </a:extLst>
                </p:cNvPr>
                <p:cNvSpPr/>
                <p:nvPr/>
              </p:nvSpPr>
              <p:spPr>
                <a:xfrm>
                  <a:off x="6500240" y="4866700"/>
                  <a:ext cx="101536" cy="11718"/>
                </a:xfrm>
                <a:custGeom>
                  <a:avLst/>
                  <a:gdLst>
                    <a:gd name="connsiteX0" fmla="*/ 5144 w 101536"/>
                    <a:gd name="connsiteY0" fmla="*/ 11719 h 11718"/>
                    <a:gd name="connsiteX1" fmla="*/ 0 w 101536"/>
                    <a:gd name="connsiteY1" fmla="*/ 6670 h 11718"/>
                    <a:gd name="connsiteX2" fmla="*/ 5048 w 101536"/>
                    <a:gd name="connsiteY2" fmla="*/ 1527 h 11718"/>
                    <a:gd name="connsiteX3" fmla="*/ 96393 w 101536"/>
                    <a:gd name="connsiteY3" fmla="*/ 3 h 11718"/>
                    <a:gd name="connsiteX4" fmla="*/ 101537 w 101536"/>
                    <a:gd name="connsiteY4" fmla="*/ 5051 h 11718"/>
                    <a:gd name="connsiteX5" fmla="*/ 96488 w 101536"/>
                    <a:gd name="connsiteY5" fmla="*/ 10195 h 11718"/>
                    <a:gd name="connsiteX6" fmla="*/ 5144 w 101536"/>
                    <a:gd name="connsiteY6" fmla="*/ 11719 h 11718"/>
                    <a:gd name="connsiteX7" fmla="*/ 5144 w 101536"/>
                    <a:gd name="connsiteY7" fmla="*/ 11719 h 1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536" h="11718">
                      <a:moveTo>
                        <a:pt x="5144" y="11719"/>
                      </a:moveTo>
                      <a:cubicBezTo>
                        <a:pt x="2381" y="11719"/>
                        <a:pt x="95" y="9528"/>
                        <a:pt x="0" y="6670"/>
                      </a:cubicBezTo>
                      <a:cubicBezTo>
                        <a:pt x="0" y="3813"/>
                        <a:pt x="2191" y="1527"/>
                        <a:pt x="5048" y="1527"/>
                      </a:cubicBezTo>
                      <a:lnTo>
                        <a:pt x="96393" y="3"/>
                      </a:lnTo>
                      <a:cubicBezTo>
                        <a:pt x="99346" y="-92"/>
                        <a:pt x="101537" y="2194"/>
                        <a:pt x="101537" y="5051"/>
                      </a:cubicBezTo>
                      <a:cubicBezTo>
                        <a:pt x="101537" y="7908"/>
                        <a:pt x="99346" y="10195"/>
                        <a:pt x="96488" y="10195"/>
                      </a:cubicBezTo>
                      <a:lnTo>
                        <a:pt x="5144" y="11719"/>
                      </a:lnTo>
                      <a:cubicBezTo>
                        <a:pt x="5144" y="11719"/>
                        <a:pt x="5144" y="11719"/>
                        <a:pt x="5144" y="117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0078BDA5-C9B3-464A-AA18-07878804B5F3}"/>
                  </a:ext>
                </a:extLst>
              </p:cNvPr>
              <p:cNvSpPr/>
              <p:nvPr/>
            </p:nvSpPr>
            <p:spPr>
              <a:xfrm>
                <a:off x="6146212" y="4806410"/>
                <a:ext cx="525065" cy="496728"/>
              </a:xfrm>
              <a:custGeom>
                <a:avLst/>
                <a:gdLst>
                  <a:gd name="connsiteX0" fmla="*/ 252015 w 525065"/>
                  <a:gd name="connsiteY0" fmla="*/ 496729 h 496728"/>
                  <a:gd name="connsiteX1" fmla="*/ 252015 w 525065"/>
                  <a:gd name="connsiteY1" fmla="*/ 496729 h 496728"/>
                  <a:gd name="connsiteX2" fmla="*/ 224488 w 525065"/>
                  <a:gd name="connsiteY2" fmla="*/ 494443 h 496728"/>
                  <a:gd name="connsiteX3" fmla="*/ 177339 w 525065"/>
                  <a:gd name="connsiteY3" fmla="*/ 474345 h 496728"/>
                  <a:gd name="connsiteX4" fmla="*/ 162099 w 525065"/>
                  <a:gd name="connsiteY4" fmla="*/ 460343 h 496728"/>
                  <a:gd name="connsiteX5" fmla="*/ 143811 w 525065"/>
                  <a:gd name="connsiteY5" fmla="*/ 444627 h 496728"/>
                  <a:gd name="connsiteX6" fmla="*/ 120570 w 525065"/>
                  <a:gd name="connsiteY6" fmla="*/ 438150 h 496728"/>
                  <a:gd name="connsiteX7" fmla="*/ 100473 w 525065"/>
                  <a:gd name="connsiteY7" fmla="*/ 433292 h 496728"/>
                  <a:gd name="connsiteX8" fmla="*/ 57610 w 525065"/>
                  <a:gd name="connsiteY8" fmla="*/ 405289 h 496728"/>
                  <a:gd name="connsiteX9" fmla="*/ 174 w 525065"/>
                  <a:gd name="connsiteY9" fmla="*/ 232220 h 496728"/>
                  <a:gd name="connsiteX10" fmla="*/ 36655 w 525065"/>
                  <a:gd name="connsiteY10" fmla="*/ 67913 h 496728"/>
                  <a:gd name="connsiteX11" fmla="*/ 169815 w 525065"/>
                  <a:gd name="connsiteY11" fmla="*/ 0 h 496728"/>
                  <a:gd name="connsiteX12" fmla="*/ 217059 w 525065"/>
                  <a:gd name="connsiteY12" fmla="*/ 6763 h 496728"/>
                  <a:gd name="connsiteX13" fmla="*/ 299259 w 525065"/>
                  <a:gd name="connsiteY13" fmla="*/ 71342 h 496728"/>
                  <a:gd name="connsiteX14" fmla="*/ 318976 w 525065"/>
                  <a:gd name="connsiteY14" fmla="*/ 96393 h 496728"/>
                  <a:gd name="connsiteX15" fmla="*/ 341265 w 525065"/>
                  <a:gd name="connsiteY15" fmla="*/ 99060 h 496728"/>
                  <a:gd name="connsiteX16" fmla="*/ 350790 w 525065"/>
                  <a:gd name="connsiteY16" fmla="*/ 98870 h 496728"/>
                  <a:gd name="connsiteX17" fmla="*/ 519763 w 525065"/>
                  <a:gd name="connsiteY17" fmla="*/ 229458 h 496728"/>
                  <a:gd name="connsiteX18" fmla="*/ 514810 w 525065"/>
                  <a:gd name="connsiteY18" fmla="*/ 323374 h 496728"/>
                  <a:gd name="connsiteX19" fmla="*/ 400224 w 525065"/>
                  <a:gd name="connsiteY19" fmla="*/ 445866 h 496728"/>
                  <a:gd name="connsiteX20" fmla="*/ 252015 w 525065"/>
                  <a:gd name="connsiteY20" fmla="*/ 496729 h 496728"/>
                  <a:gd name="connsiteX21" fmla="*/ 169719 w 525065"/>
                  <a:gd name="connsiteY21" fmla="*/ 10383 h 496728"/>
                  <a:gd name="connsiteX22" fmla="*/ 44942 w 525065"/>
                  <a:gd name="connsiteY22" fmla="*/ 73819 h 496728"/>
                  <a:gd name="connsiteX23" fmla="*/ 10271 w 525065"/>
                  <a:gd name="connsiteY23" fmla="*/ 232125 h 496728"/>
                  <a:gd name="connsiteX24" fmla="*/ 64944 w 525065"/>
                  <a:gd name="connsiteY24" fmla="*/ 398336 h 496728"/>
                  <a:gd name="connsiteX25" fmla="*/ 103997 w 525065"/>
                  <a:gd name="connsiteY25" fmla="*/ 423863 h 496728"/>
                  <a:gd name="connsiteX26" fmla="*/ 122380 w 525065"/>
                  <a:gd name="connsiteY26" fmla="*/ 428244 h 496728"/>
                  <a:gd name="connsiteX27" fmla="*/ 148574 w 525065"/>
                  <a:gd name="connsiteY27" fmla="*/ 435769 h 496728"/>
                  <a:gd name="connsiteX28" fmla="*/ 169434 w 525065"/>
                  <a:gd name="connsiteY28" fmla="*/ 453390 h 496728"/>
                  <a:gd name="connsiteX29" fmla="*/ 183245 w 525065"/>
                  <a:gd name="connsiteY29" fmla="*/ 466249 h 496728"/>
                  <a:gd name="connsiteX30" fmla="*/ 226107 w 525065"/>
                  <a:gd name="connsiteY30" fmla="*/ 484537 h 496728"/>
                  <a:gd name="connsiteX31" fmla="*/ 394700 w 525065"/>
                  <a:gd name="connsiteY31" fmla="*/ 437388 h 496728"/>
                  <a:gd name="connsiteX32" fmla="*/ 505285 w 525065"/>
                  <a:gd name="connsiteY32" fmla="*/ 319850 h 496728"/>
                  <a:gd name="connsiteX33" fmla="*/ 509952 w 525065"/>
                  <a:gd name="connsiteY33" fmla="*/ 232220 h 496728"/>
                  <a:gd name="connsiteX34" fmla="*/ 351171 w 525065"/>
                  <a:gd name="connsiteY34" fmla="*/ 109252 h 496728"/>
                  <a:gd name="connsiteX35" fmla="*/ 341265 w 525065"/>
                  <a:gd name="connsiteY35" fmla="*/ 109442 h 496728"/>
                  <a:gd name="connsiteX36" fmla="*/ 314118 w 525065"/>
                  <a:gd name="connsiteY36" fmla="*/ 105633 h 496728"/>
                  <a:gd name="connsiteX37" fmla="*/ 290496 w 525065"/>
                  <a:gd name="connsiteY37" fmla="*/ 76962 h 496728"/>
                  <a:gd name="connsiteX38" fmla="*/ 214106 w 525065"/>
                  <a:gd name="connsiteY38" fmla="*/ 16859 h 496728"/>
                  <a:gd name="connsiteX39" fmla="*/ 169719 w 525065"/>
                  <a:gd name="connsiteY39" fmla="*/ 10383 h 49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25065" h="496728">
                    <a:moveTo>
                      <a:pt x="252015" y="496729"/>
                    </a:moveTo>
                    <a:lnTo>
                      <a:pt x="252015" y="496729"/>
                    </a:lnTo>
                    <a:cubicBezTo>
                      <a:pt x="242586" y="496729"/>
                      <a:pt x="233346" y="495967"/>
                      <a:pt x="224488" y="494443"/>
                    </a:cubicBezTo>
                    <a:cubicBezTo>
                      <a:pt x="207629" y="491585"/>
                      <a:pt x="191722" y="484823"/>
                      <a:pt x="177339" y="474345"/>
                    </a:cubicBezTo>
                    <a:cubicBezTo>
                      <a:pt x="171815" y="470345"/>
                      <a:pt x="166957" y="465296"/>
                      <a:pt x="162099" y="460343"/>
                    </a:cubicBezTo>
                    <a:cubicBezTo>
                      <a:pt x="156003" y="454057"/>
                      <a:pt x="150288" y="448151"/>
                      <a:pt x="143811" y="444627"/>
                    </a:cubicBezTo>
                    <a:cubicBezTo>
                      <a:pt x="137334" y="441198"/>
                      <a:pt x="129238" y="439674"/>
                      <a:pt x="120570" y="438150"/>
                    </a:cubicBezTo>
                    <a:cubicBezTo>
                      <a:pt x="113808" y="436912"/>
                      <a:pt x="106854" y="435674"/>
                      <a:pt x="100473" y="433292"/>
                    </a:cubicBezTo>
                    <a:cubicBezTo>
                      <a:pt x="83804" y="427101"/>
                      <a:pt x="69326" y="417671"/>
                      <a:pt x="57610" y="405289"/>
                    </a:cubicBezTo>
                    <a:cubicBezTo>
                      <a:pt x="12557" y="357854"/>
                      <a:pt x="1508" y="284988"/>
                      <a:pt x="174" y="232220"/>
                    </a:cubicBezTo>
                    <a:cubicBezTo>
                      <a:pt x="-1635" y="161354"/>
                      <a:pt x="10652" y="106013"/>
                      <a:pt x="36655" y="67913"/>
                    </a:cubicBezTo>
                    <a:cubicBezTo>
                      <a:pt x="65611" y="25432"/>
                      <a:pt x="115427" y="0"/>
                      <a:pt x="169815" y="0"/>
                    </a:cubicBezTo>
                    <a:cubicBezTo>
                      <a:pt x="185912" y="0"/>
                      <a:pt x="201819" y="2286"/>
                      <a:pt x="217059" y="6763"/>
                    </a:cubicBezTo>
                    <a:cubicBezTo>
                      <a:pt x="250396" y="16478"/>
                      <a:pt x="279543" y="39434"/>
                      <a:pt x="299259" y="71342"/>
                    </a:cubicBezTo>
                    <a:cubicBezTo>
                      <a:pt x="311356" y="90869"/>
                      <a:pt x="317071" y="95345"/>
                      <a:pt x="318976" y="96393"/>
                    </a:cubicBezTo>
                    <a:cubicBezTo>
                      <a:pt x="320786" y="97346"/>
                      <a:pt x="326215" y="99060"/>
                      <a:pt x="341265" y="99060"/>
                    </a:cubicBezTo>
                    <a:cubicBezTo>
                      <a:pt x="344408" y="99060"/>
                      <a:pt x="347551" y="98965"/>
                      <a:pt x="350790" y="98870"/>
                    </a:cubicBezTo>
                    <a:cubicBezTo>
                      <a:pt x="423942" y="96012"/>
                      <a:pt x="500523" y="155734"/>
                      <a:pt x="519763" y="229458"/>
                    </a:cubicBezTo>
                    <a:cubicBezTo>
                      <a:pt x="528241" y="261652"/>
                      <a:pt x="526526" y="293275"/>
                      <a:pt x="514810" y="323374"/>
                    </a:cubicBezTo>
                    <a:cubicBezTo>
                      <a:pt x="497665" y="367284"/>
                      <a:pt x="459089" y="408527"/>
                      <a:pt x="400224" y="445866"/>
                    </a:cubicBezTo>
                    <a:cubicBezTo>
                      <a:pt x="346884" y="479679"/>
                      <a:pt x="296974" y="496729"/>
                      <a:pt x="252015" y="496729"/>
                    </a:cubicBezTo>
                    <a:close/>
                    <a:moveTo>
                      <a:pt x="169719" y="10383"/>
                    </a:moveTo>
                    <a:cubicBezTo>
                      <a:pt x="118665" y="10383"/>
                      <a:pt x="72088" y="34100"/>
                      <a:pt x="44942" y="73819"/>
                    </a:cubicBezTo>
                    <a:cubicBezTo>
                      <a:pt x="20177" y="110204"/>
                      <a:pt x="8461" y="163449"/>
                      <a:pt x="10271" y="232125"/>
                    </a:cubicBezTo>
                    <a:cubicBezTo>
                      <a:pt x="11604" y="283083"/>
                      <a:pt x="22082" y="353283"/>
                      <a:pt x="64944" y="398336"/>
                    </a:cubicBezTo>
                    <a:cubicBezTo>
                      <a:pt x="75708" y="409670"/>
                      <a:pt x="88852" y="418243"/>
                      <a:pt x="103997" y="423863"/>
                    </a:cubicBezTo>
                    <a:cubicBezTo>
                      <a:pt x="109521" y="425863"/>
                      <a:pt x="115713" y="427006"/>
                      <a:pt x="122380" y="428244"/>
                    </a:cubicBezTo>
                    <a:cubicBezTo>
                      <a:pt x="131334" y="429863"/>
                      <a:pt x="140668" y="431483"/>
                      <a:pt x="148574" y="435769"/>
                    </a:cubicBezTo>
                    <a:cubicBezTo>
                      <a:pt x="156480" y="439960"/>
                      <a:pt x="163052" y="446818"/>
                      <a:pt x="169434" y="453390"/>
                    </a:cubicBezTo>
                    <a:cubicBezTo>
                      <a:pt x="174101" y="458248"/>
                      <a:pt x="178482" y="462820"/>
                      <a:pt x="183245" y="466249"/>
                    </a:cubicBezTo>
                    <a:cubicBezTo>
                      <a:pt x="196389" y="475774"/>
                      <a:pt x="210772" y="481870"/>
                      <a:pt x="226107" y="484537"/>
                    </a:cubicBezTo>
                    <a:cubicBezTo>
                      <a:pt x="275066" y="492919"/>
                      <a:pt x="332407" y="476822"/>
                      <a:pt x="394700" y="437388"/>
                    </a:cubicBezTo>
                    <a:cubicBezTo>
                      <a:pt x="451755" y="401288"/>
                      <a:pt x="488997" y="361664"/>
                      <a:pt x="505285" y="319850"/>
                    </a:cubicBezTo>
                    <a:cubicBezTo>
                      <a:pt x="516239" y="291846"/>
                      <a:pt x="517763" y="262319"/>
                      <a:pt x="509952" y="232220"/>
                    </a:cubicBezTo>
                    <a:cubicBezTo>
                      <a:pt x="491760" y="162783"/>
                      <a:pt x="420036" y="106966"/>
                      <a:pt x="351171" y="109252"/>
                    </a:cubicBezTo>
                    <a:cubicBezTo>
                      <a:pt x="347837" y="109347"/>
                      <a:pt x="344503" y="109442"/>
                      <a:pt x="341265" y="109442"/>
                    </a:cubicBezTo>
                    <a:cubicBezTo>
                      <a:pt x="327644" y="109442"/>
                      <a:pt x="319071" y="108204"/>
                      <a:pt x="314118" y="105633"/>
                    </a:cubicBezTo>
                    <a:cubicBezTo>
                      <a:pt x="308213" y="102489"/>
                      <a:pt x="300498" y="93059"/>
                      <a:pt x="290496" y="76962"/>
                    </a:cubicBezTo>
                    <a:cubicBezTo>
                      <a:pt x="272113" y="47244"/>
                      <a:pt x="245062" y="25908"/>
                      <a:pt x="214106" y="16859"/>
                    </a:cubicBezTo>
                    <a:cubicBezTo>
                      <a:pt x="199818" y="12478"/>
                      <a:pt x="184864" y="10383"/>
                      <a:pt x="169719" y="10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Graphic 1">
              <a:extLst>
                <a:ext uri="{FF2B5EF4-FFF2-40B4-BE49-F238E27FC236}">
                  <a16:creationId xmlns:a16="http://schemas.microsoft.com/office/drawing/2014/main" id="{1BDB6E41-D419-41D0-93C8-1985D6CD23AF}"/>
                </a:ext>
              </a:extLst>
            </p:cNvPr>
            <p:cNvGrpSpPr/>
            <p:nvPr userDrawn="1"/>
          </p:nvGrpSpPr>
          <p:grpSpPr>
            <a:xfrm>
              <a:off x="10718627" y="5523084"/>
              <a:ext cx="956368" cy="1086135"/>
              <a:chOff x="4162223" y="2077497"/>
              <a:chExt cx="956368" cy="1086135"/>
            </a:xfrm>
            <a:grpFill/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DBC7B01-BD7E-401B-8FA1-9307DA7FA076}"/>
                  </a:ext>
                </a:extLst>
              </p:cNvPr>
              <p:cNvSpPr/>
              <p:nvPr/>
            </p:nvSpPr>
            <p:spPr>
              <a:xfrm>
                <a:off x="4162223" y="2077497"/>
                <a:ext cx="956368" cy="1086135"/>
              </a:xfrm>
              <a:custGeom>
                <a:avLst/>
                <a:gdLst>
                  <a:gd name="connsiteX0" fmla="*/ 345768 w 956368"/>
                  <a:gd name="connsiteY0" fmla="*/ 1086136 h 1086135"/>
                  <a:gd name="connsiteX1" fmla="*/ 345768 w 956368"/>
                  <a:gd name="connsiteY1" fmla="*/ 1086136 h 1086135"/>
                  <a:gd name="connsiteX2" fmla="*/ 307572 w 956368"/>
                  <a:gd name="connsiteY2" fmla="*/ 1060037 h 1086135"/>
                  <a:gd name="connsiteX3" fmla="*/ 2772 w 956368"/>
                  <a:gd name="connsiteY3" fmla="*/ 277844 h 1086135"/>
                  <a:gd name="connsiteX4" fmla="*/ 3534 w 956368"/>
                  <a:gd name="connsiteY4" fmla="*/ 246507 h 1086135"/>
                  <a:gd name="connsiteX5" fmla="*/ 26109 w 956368"/>
                  <a:gd name="connsiteY5" fmla="*/ 224790 h 1086135"/>
                  <a:gd name="connsiteX6" fmla="*/ 595799 w 956368"/>
                  <a:gd name="connsiteY6" fmla="*/ 2762 h 1086135"/>
                  <a:gd name="connsiteX7" fmla="*/ 610563 w 956368"/>
                  <a:gd name="connsiteY7" fmla="*/ 0 h 1086135"/>
                  <a:gd name="connsiteX8" fmla="*/ 648758 w 956368"/>
                  <a:gd name="connsiteY8" fmla="*/ 26098 h 1086135"/>
                  <a:gd name="connsiteX9" fmla="*/ 953558 w 956368"/>
                  <a:gd name="connsiteY9" fmla="*/ 808292 h 1086135"/>
                  <a:gd name="connsiteX10" fmla="*/ 952796 w 956368"/>
                  <a:gd name="connsiteY10" fmla="*/ 839629 h 1086135"/>
                  <a:gd name="connsiteX11" fmla="*/ 930222 w 956368"/>
                  <a:gd name="connsiteY11" fmla="*/ 861346 h 1086135"/>
                  <a:gd name="connsiteX12" fmla="*/ 360341 w 956368"/>
                  <a:gd name="connsiteY12" fmla="*/ 1083469 h 1086135"/>
                  <a:gd name="connsiteX13" fmla="*/ 345768 w 956368"/>
                  <a:gd name="connsiteY13" fmla="*/ 1086136 h 1086135"/>
                  <a:gd name="connsiteX14" fmla="*/ 610563 w 956368"/>
                  <a:gd name="connsiteY14" fmla="*/ 10192 h 1086135"/>
                  <a:gd name="connsiteX15" fmla="*/ 599514 w 956368"/>
                  <a:gd name="connsiteY15" fmla="*/ 12287 h 1086135"/>
                  <a:gd name="connsiteX16" fmla="*/ 29633 w 956368"/>
                  <a:gd name="connsiteY16" fmla="*/ 234410 h 1086135"/>
                  <a:gd name="connsiteX17" fmla="*/ 12678 w 956368"/>
                  <a:gd name="connsiteY17" fmla="*/ 250698 h 1086135"/>
                  <a:gd name="connsiteX18" fmla="*/ 12107 w 956368"/>
                  <a:gd name="connsiteY18" fmla="*/ 274225 h 1086135"/>
                  <a:gd name="connsiteX19" fmla="*/ 316907 w 956368"/>
                  <a:gd name="connsiteY19" fmla="*/ 1056418 h 1086135"/>
                  <a:gd name="connsiteX20" fmla="*/ 345672 w 956368"/>
                  <a:gd name="connsiteY20" fmla="*/ 1076039 h 1086135"/>
                  <a:gd name="connsiteX21" fmla="*/ 345672 w 956368"/>
                  <a:gd name="connsiteY21" fmla="*/ 1076039 h 1086135"/>
                  <a:gd name="connsiteX22" fmla="*/ 356721 w 956368"/>
                  <a:gd name="connsiteY22" fmla="*/ 1073944 h 1086135"/>
                  <a:gd name="connsiteX23" fmla="*/ 926602 w 956368"/>
                  <a:gd name="connsiteY23" fmla="*/ 851821 h 1086135"/>
                  <a:gd name="connsiteX24" fmla="*/ 943557 w 956368"/>
                  <a:gd name="connsiteY24" fmla="*/ 835533 h 1086135"/>
                  <a:gd name="connsiteX25" fmla="*/ 944128 w 956368"/>
                  <a:gd name="connsiteY25" fmla="*/ 812006 h 1086135"/>
                  <a:gd name="connsiteX26" fmla="*/ 639328 w 956368"/>
                  <a:gd name="connsiteY26" fmla="*/ 29813 h 1086135"/>
                  <a:gd name="connsiteX27" fmla="*/ 610563 w 956368"/>
                  <a:gd name="connsiteY27" fmla="*/ 10192 h 1086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56368" h="1086135">
                    <a:moveTo>
                      <a:pt x="345768" y="1086136"/>
                    </a:moveTo>
                    <a:lnTo>
                      <a:pt x="345768" y="1086136"/>
                    </a:lnTo>
                    <a:cubicBezTo>
                      <a:pt x="329004" y="1086136"/>
                      <a:pt x="313573" y="1075658"/>
                      <a:pt x="307572" y="1060037"/>
                    </a:cubicBezTo>
                    <a:lnTo>
                      <a:pt x="2772" y="277844"/>
                    </a:lnTo>
                    <a:cubicBezTo>
                      <a:pt x="-1133" y="267653"/>
                      <a:pt x="-942" y="256604"/>
                      <a:pt x="3534" y="246507"/>
                    </a:cubicBezTo>
                    <a:cubicBezTo>
                      <a:pt x="7916" y="236506"/>
                      <a:pt x="16012" y="228790"/>
                      <a:pt x="26109" y="224790"/>
                    </a:cubicBezTo>
                    <a:lnTo>
                      <a:pt x="595799" y="2762"/>
                    </a:lnTo>
                    <a:cubicBezTo>
                      <a:pt x="600561" y="952"/>
                      <a:pt x="605514" y="0"/>
                      <a:pt x="610563" y="0"/>
                    </a:cubicBezTo>
                    <a:cubicBezTo>
                      <a:pt x="627327" y="0"/>
                      <a:pt x="642757" y="10477"/>
                      <a:pt x="648758" y="26098"/>
                    </a:cubicBezTo>
                    <a:lnTo>
                      <a:pt x="953558" y="808292"/>
                    </a:lnTo>
                    <a:cubicBezTo>
                      <a:pt x="957558" y="818483"/>
                      <a:pt x="957273" y="829532"/>
                      <a:pt x="952796" y="839629"/>
                    </a:cubicBezTo>
                    <a:cubicBezTo>
                      <a:pt x="948414" y="849630"/>
                      <a:pt x="940318" y="857345"/>
                      <a:pt x="930222" y="861346"/>
                    </a:cubicBezTo>
                    <a:lnTo>
                      <a:pt x="360341" y="1083469"/>
                    </a:lnTo>
                    <a:cubicBezTo>
                      <a:pt x="355769" y="1085183"/>
                      <a:pt x="350816" y="1086136"/>
                      <a:pt x="345768" y="1086136"/>
                    </a:cubicBezTo>
                    <a:close/>
                    <a:moveTo>
                      <a:pt x="610563" y="10192"/>
                    </a:moveTo>
                    <a:cubicBezTo>
                      <a:pt x="606753" y="10192"/>
                      <a:pt x="603038" y="10858"/>
                      <a:pt x="599514" y="12287"/>
                    </a:cubicBezTo>
                    <a:lnTo>
                      <a:pt x="29633" y="234410"/>
                    </a:lnTo>
                    <a:cubicBezTo>
                      <a:pt x="22013" y="237363"/>
                      <a:pt x="16012" y="243173"/>
                      <a:pt x="12678" y="250698"/>
                    </a:cubicBezTo>
                    <a:cubicBezTo>
                      <a:pt x="9345" y="258223"/>
                      <a:pt x="9154" y="266605"/>
                      <a:pt x="12107" y="274225"/>
                    </a:cubicBezTo>
                    <a:lnTo>
                      <a:pt x="316907" y="1056418"/>
                    </a:lnTo>
                    <a:cubicBezTo>
                      <a:pt x="321479" y="1068134"/>
                      <a:pt x="333004" y="1076039"/>
                      <a:pt x="345672" y="1076039"/>
                    </a:cubicBezTo>
                    <a:lnTo>
                      <a:pt x="345672" y="1076039"/>
                    </a:lnTo>
                    <a:cubicBezTo>
                      <a:pt x="349482" y="1076039"/>
                      <a:pt x="353197" y="1075373"/>
                      <a:pt x="356721" y="1073944"/>
                    </a:cubicBezTo>
                    <a:lnTo>
                      <a:pt x="926602" y="851821"/>
                    </a:lnTo>
                    <a:cubicBezTo>
                      <a:pt x="934222" y="848868"/>
                      <a:pt x="940223" y="843058"/>
                      <a:pt x="943557" y="835533"/>
                    </a:cubicBezTo>
                    <a:cubicBezTo>
                      <a:pt x="946890" y="828008"/>
                      <a:pt x="947081" y="819626"/>
                      <a:pt x="944128" y="812006"/>
                    </a:cubicBezTo>
                    <a:lnTo>
                      <a:pt x="639328" y="29813"/>
                    </a:lnTo>
                    <a:cubicBezTo>
                      <a:pt x="634756" y="18002"/>
                      <a:pt x="623231" y="10192"/>
                      <a:pt x="610563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F926463-CDBA-48F6-8E91-F87A7BDB865A}"/>
                  </a:ext>
                </a:extLst>
              </p:cNvPr>
              <p:cNvSpPr/>
              <p:nvPr/>
            </p:nvSpPr>
            <p:spPr>
              <a:xfrm>
                <a:off x="4222326" y="2144172"/>
                <a:ext cx="610420" cy="384333"/>
              </a:xfrm>
              <a:custGeom>
                <a:avLst/>
                <a:gdLst>
                  <a:gd name="connsiteX0" fmla="*/ 85354 w 610420"/>
                  <a:gd name="connsiteY0" fmla="*/ 384334 h 384333"/>
                  <a:gd name="connsiteX1" fmla="*/ 85354 w 610420"/>
                  <a:gd name="connsiteY1" fmla="*/ 384334 h 384333"/>
                  <a:gd name="connsiteX2" fmla="*/ 47159 w 610420"/>
                  <a:gd name="connsiteY2" fmla="*/ 358235 h 384333"/>
                  <a:gd name="connsiteX3" fmla="*/ 2772 w 610420"/>
                  <a:gd name="connsiteY3" fmla="*/ 244126 h 384333"/>
                  <a:gd name="connsiteX4" fmla="*/ 3534 w 610420"/>
                  <a:gd name="connsiteY4" fmla="*/ 212788 h 384333"/>
                  <a:gd name="connsiteX5" fmla="*/ 26109 w 610420"/>
                  <a:gd name="connsiteY5" fmla="*/ 191071 h 384333"/>
                  <a:gd name="connsiteX6" fmla="*/ 510264 w 610420"/>
                  <a:gd name="connsiteY6" fmla="*/ 2762 h 384333"/>
                  <a:gd name="connsiteX7" fmla="*/ 525028 w 610420"/>
                  <a:gd name="connsiteY7" fmla="*/ 0 h 384333"/>
                  <a:gd name="connsiteX8" fmla="*/ 563223 w 610420"/>
                  <a:gd name="connsiteY8" fmla="*/ 26098 h 384333"/>
                  <a:gd name="connsiteX9" fmla="*/ 607610 w 610420"/>
                  <a:gd name="connsiteY9" fmla="*/ 140208 h 384333"/>
                  <a:gd name="connsiteX10" fmla="*/ 606848 w 610420"/>
                  <a:gd name="connsiteY10" fmla="*/ 171545 h 384333"/>
                  <a:gd name="connsiteX11" fmla="*/ 584274 w 610420"/>
                  <a:gd name="connsiteY11" fmla="*/ 193262 h 384333"/>
                  <a:gd name="connsiteX12" fmla="*/ 100118 w 610420"/>
                  <a:gd name="connsiteY12" fmla="*/ 381571 h 384333"/>
                  <a:gd name="connsiteX13" fmla="*/ 85354 w 610420"/>
                  <a:gd name="connsiteY13" fmla="*/ 384334 h 384333"/>
                  <a:gd name="connsiteX14" fmla="*/ 524933 w 610420"/>
                  <a:gd name="connsiteY14" fmla="*/ 10382 h 384333"/>
                  <a:gd name="connsiteX15" fmla="*/ 513884 w 610420"/>
                  <a:gd name="connsiteY15" fmla="*/ 12478 h 384333"/>
                  <a:gd name="connsiteX16" fmla="*/ 29728 w 610420"/>
                  <a:gd name="connsiteY16" fmla="*/ 200787 h 384333"/>
                  <a:gd name="connsiteX17" fmla="*/ 12774 w 610420"/>
                  <a:gd name="connsiteY17" fmla="*/ 217075 h 384333"/>
                  <a:gd name="connsiteX18" fmla="*/ 12202 w 610420"/>
                  <a:gd name="connsiteY18" fmla="*/ 240602 h 384333"/>
                  <a:gd name="connsiteX19" fmla="*/ 56589 w 610420"/>
                  <a:gd name="connsiteY19" fmla="*/ 354711 h 384333"/>
                  <a:gd name="connsiteX20" fmla="*/ 85354 w 610420"/>
                  <a:gd name="connsiteY20" fmla="*/ 374333 h 384333"/>
                  <a:gd name="connsiteX21" fmla="*/ 85354 w 610420"/>
                  <a:gd name="connsiteY21" fmla="*/ 374333 h 384333"/>
                  <a:gd name="connsiteX22" fmla="*/ 96403 w 610420"/>
                  <a:gd name="connsiteY22" fmla="*/ 372237 h 384333"/>
                  <a:gd name="connsiteX23" fmla="*/ 580559 w 610420"/>
                  <a:gd name="connsiteY23" fmla="*/ 183928 h 384333"/>
                  <a:gd name="connsiteX24" fmla="*/ 597513 w 610420"/>
                  <a:gd name="connsiteY24" fmla="*/ 167640 h 384333"/>
                  <a:gd name="connsiteX25" fmla="*/ 598085 w 610420"/>
                  <a:gd name="connsiteY25" fmla="*/ 144113 h 384333"/>
                  <a:gd name="connsiteX26" fmla="*/ 553698 w 610420"/>
                  <a:gd name="connsiteY26" fmla="*/ 30004 h 384333"/>
                  <a:gd name="connsiteX27" fmla="*/ 524933 w 610420"/>
                  <a:gd name="connsiteY27" fmla="*/ 10382 h 38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10420" h="384333">
                    <a:moveTo>
                      <a:pt x="85354" y="384334"/>
                    </a:moveTo>
                    <a:lnTo>
                      <a:pt x="85354" y="384334"/>
                    </a:lnTo>
                    <a:cubicBezTo>
                      <a:pt x="68590" y="384334"/>
                      <a:pt x="53160" y="373856"/>
                      <a:pt x="47159" y="358235"/>
                    </a:cubicBezTo>
                    <a:lnTo>
                      <a:pt x="2772" y="244126"/>
                    </a:lnTo>
                    <a:cubicBezTo>
                      <a:pt x="-1133" y="233934"/>
                      <a:pt x="-942" y="222885"/>
                      <a:pt x="3534" y="212788"/>
                    </a:cubicBezTo>
                    <a:cubicBezTo>
                      <a:pt x="7916" y="202787"/>
                      <a:pt x="16012" y="195072"/>
                      <a:pt x="26109" y="191071"/>
                    </a:cubicBezTo>
                    <a:lnTo>
                      <a:pt x="510264" y="2762"/>
                    </a:lnTo>
                    <a:cubicBezTo>
                      <a:pt x="515027" y="952"/>
                      <a:pt x="519980" y="0"/>
                      <a:pt x="525028" y="0"/>
                    </a:cubicBezTo>
                    <a:cubicBezTo>
                      <a:pt x="541792" y="0"/>
                      <a:pt x="557223" y="10477"/>
                      <a:pt x="563223" y="26098"/>
                    </a:cubicBezTo>
                    <a:lnTo>
                      <a:pt x="607610" y="140208"/>
                    </a:lnTo>
                    <a:cubicBezTo>
                      <a:pt x="611610" y="150400"/>
                      <a:pt x="611325" y="161449"/>
                      <a:pt x="606848" y="171545"/>
                    </a:cubicBezTo>
                    <a:cubicBezTo>
                      <a:pt x="602466" y="181546"/>
                      <a:pt x="594370" y="189262"/>
                      <a:pt x="584274" y="193262"/>
                    </a:cubicBezTo>
                    <a:lnTo>
                      <a:pt x="100118" y="381571"/>
                    </a:lnTo>
                    <a:cubicBezTo>
                      <a:pt x="95451" y="383381"/>
                      <a:pt x="90402" y="384334"/>
                      <a:pt x="85354" y="384334"/>
                    </a:cubicBezTo>
                    <a:close/>
                    <a:moveTo>
                      <a:pt x="524933" y="10382"/>
                    </a:moveTo>
                    <a:cubicBezTo>
                      <a:pt x="521123" y="10382"/>
                      <a:pt x="517408" y="11049"/>
                      <a:pt x="513884" y="12478"/>
                    </a:cubicBezTo>
                    <a:lnTo>
                      <a:pt x="29728" y="200787"/>
                    </a:lnTo>
                    <a:cubicBezTo>
                      <a:pt x="22108" y="203740"/>
                      <a:pt x="16107" y="209550"/>
                      <a:pt x="12774" y="217075"/>
                    </a:cubicBezTo>
                    <a:cubicBezTo>
                      <a:pt x="9440" y="224600"/>
                      <a:pt x="9249" y="232981"/>
                      <a:pt x="12202" y="240602"/>
                    </a:cubicBezTo>
                    <a:lnTo>
                      <a:pt x="56589" y="354711"/>
                    </a:lnTo>
                    <a:cubicBezTo>
                      <a:pt x="61161" y="366427"/>
                      <a:pt x="72686" y="374333"/>
                      <a:pt x="85354" y="374333"/>
                    </a:cubicBezTo>
                    <a:lnTo>
                      <a:pt x="85354" y="374333"/>
                    </a:lnTo>
                    <a:cubicBezTo>
                      <a:pt x="89164" y="374333"/>
                      <a:pt x="92879" y="373666"/>
                      <a:pt x="96403" y="372237"/>
                    </a:cubicBezTo>
                    <a:lnTo>
                      <a:pt x="580559" y="183928"/>
                    </a:lnTo>
                    <a:cubicBezTo>
                      <a:pt x="588179" y="180975"/>
                      <a:pt x="594180" y="175165"/>
                      <a:pt x="597513" y="167640"/>
                    </a:cubicBezTo>
                    <a:cubicBezTo>
                      <a:pt x="600847" y="160115"/>
                      <a:pt x="601038" y="151733"/>
                      <a:pt x="598085" y="144113"/>
                    </a:cubicBezTo>
                    <a:lnTo>
                      <a:pt x="553698" y="30004"/>
                    </a:lnTo>
                    <a:cubicBezTo>
                      <a:pt x="549126" y="18193"/>
                      <a:pt x="537601" y="10382"/>
                      <a:pt x="524933" y="10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86B8878-3023-4C78-BD6B-2A9833D0BDAB}"/>
                  </a:ext>
                </a:extLst>
              </p:cNvPr>
              <p:cNvSpPr/>
              <p:nvPr/>
            </p:nvSpPr>
            <p:spPr>
              <a:xfrm>
                <a:off x="4742020" y="2494311"/>
                <a:ext cx="105918" cy="105727"/>
              </a:xfrm>
              <a:custGeom>
                <a:avLst/>
                <a:gdLst>
                  <a:gd name="connsiteX0" fmla="*/ 0 w 105918"/>
                  <a:gd name="connsiteY0" fmla="*/ 59436 h 105727"/>
                  <a:gd name="connsiteX1" fmla="*/ 35909 w 105918"/>
                  <a:gd name="connsiteY1" fmla="*/ 45529 h 105727"/>
                  <a:gd name="connsiteX2" fmla="*/ 21908 w 105918"/>
                  <a:gd name="connsiteY2" fmla="*/ 9525 h 105727"/>
                  <a:gd name="connsiteX3" fmla="*/ 46292 w 105918"/>
                  <a:gd name="connsiteY3" fmla="*/ 0 h 105727"/>
                  <a:gd name="connsiteX4" fmla="*/ 60293 w 105918"/>
                  <a:gd name="connsiteY4" fmla="*/ 36004 h 105727"/>
                  <a:gd name="connsiteX5" fmla="*/ 96393 w 105918"/>
                  <a:gd name="connsiteY5" fmla="*/ 22003 h 105727"/>
                  <a:gd name="connsiteX6" fmla="*/ 105918 w 105918"/>
                  <a:gd name="connsiteY6" fmla="*/ 46387 h 105727"/>
                  <a:gd name="connsiteX7" fmla="*/ 69818 w 105918"/>
                  <a:gd name="connsiteY7" fmla="*/ 60389 h 105727"/>
                  <a:gd name="connsiteX8" fmla="*/ 83725 w 105918"/>
                  <a:gd name="connsiteY8" fmla="*/ 96203 h 105727"/>
                  <a:gd name="connsiteX9" fmla="*/ 59341 w 105918"/>
                  <a:gd name="connsiteY9" fmla="*/ 105728 h 105727"/>
                  <a:gd name="connsiteX10" fmla="*/ 45434 w 105918"/>
                  <a:gd name="connsiteY10" fmla="*/ 69914 h 105727"/>
                  <a:gd name="connsiteX11" fmla="*/ 9525 w 105918"/>
                  <a:gd name="connsiteY11" fmla="*/ 83915 h 105727"/>
                  <a:gd name="connsiteX12" fmla="*/ 0 w 105918"/>
                  <a:gd name="connsiteY12" fmla="*/ 59436 h 105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918" h="105727">
                    <a:moveTo>
                      <a:pt x="0" y="59436"/>
                    </a:moveTo>
                    <a:lnTo>
                      <a:pt x="35909" y="45529"/>
                    </a:lnTo>
                    <a:lnTo>
                      <a:pt x="21908" y="9525"/>
                    </a:lnTo>
                    <a:lnTo>
                      <a:pt x="46292" y="0"/>
                    </a:lnTo>
                    <a:lnTo>
                      <a:pt x="60293" y="36004"/>
                    </a:lnTo>
                    <a:lnTo>
                      <a:pt x="96393" y="22003"/>
                    </a:lnTo>
                    <a:lnTo>
                      <a:pt x="105918" y="46387"/>
                    </a:lnTo>
                    <a:lnTo>
                      <a:pt x="69818" y="60389"/>
                    </a:lnTo>
                    <a:lnTo>
                      <a:pt x="83725" y="96203"/>
                    </a:lnTo>
                    <a:lnTo>
                      <a:pt x="59341" y="105728"/>
                    </a:lnTo>
                    <a:lnTo>
                      <a:pt x="45434" y="69914"/>
                    </a:lnTo>
                    <a:lnTo>
                      <a:pt x="9525" y="83915"/>
                    </a:lnTo>
                    <a:lnTo>
                      <a:pt x="0" y="594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2FD1BDB-AD50-4C97-9A43-70FB47B2E73C}"/>
                  </a:ext>
                </a:extLst>
              </p:cNvPr>
              <p:cNvSpPr/>
              <p:nvPr/>
            </p:nvSpPr>
            <p:spPr>
              <a:xfrm>
                <a:off x="4527136" y="2892170"/>
                <a:ext cx="105156" cy="104870"/>
              </a:xfrm>
              <a:custGeom>
                <a:avLst/>
                <a:gdLst>
                  <a:gd name="connsiteX0" fmla="*/ 10573 w 105156"/>
                  <a:gd name="connsiteY0" fmla="*/ 19812 h 104870"/>
                  <a:gd name="connsiteX1" fmla="*/ 45815 w 105156"/>
                  <a:gd name="connsiteY1" fmla="*/ 35338 h 104870"/>
                  <a:gd name="connsiteX2" fmla="*/ 61341 w 105156"/>
                  <a:gd name="connsiteY2" fmla="*/ 0 h 104870"/>
                  <a:gd name="connsiteX3" fmla="*/ 85249 w 105156"/>
                  <a:gd name="connsiteY3" fmla="*/ 10573 h 104870"/>
                  <a:gd name="connsiteX4" fmla="*/ 69723 w 105156"/>
                  <a:gd name="connsiteY4" fmla="*/ 45911 h 104870"/>
                  <a:gd name="connsiteX5" fmla="*/ 105156 w 105156"/>
                  <a:gd name="connsiteY5" fmla="*/ 61532 h 104870"/>
                  <a:gd name="connsiteX6" fmla="*/ 94583 w 105156"/>
                  <a:gd name="connsiteY6" fmla="*/ 85439 h 104870"/>
                  <a:gd name="connsiteX7" fmla="*/ 59150 w 105156"/>
                  <a:gd name="connsiteY7" fmla="*/ 69723 h 104870"/>
                  <a:gd name="connsiteX8" fmla="*/ 43720 w 105156"/>
                  <a:gd name="connsiteY8" fmla="*/ 104870 h 104870"/>
                  <a:gd name="connsiteX9" fmla="*/ 19812 w 105156"/>
                  <a:gd name="connsiteY9" fmla="*/ 94297 h 104870"/>
                  <a:gd name="connsiteX10" fmla="*/ 35243 w 105156"/>
                  <a:gd name="connsiteY10" fmla="*/ 59150 h 104870"/>
                  <a:gd name="connsiteX11" fmla="*/ 0 w 105156"/>
                  <a:gd name="connsiteY11" fmla="*/ 43625 h 104870"/>
                  <a:gd name="connsiteX12" fmla="*/ 10573 w 105156"/>
                  <a:gd name="connsiteY12" fmla="*/ 19812 h 10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156" h="104870">
                    <a:moveTo>
                      <a:pt x="10573" y="19812"/>
                    </a:moveTo>
                    <a:lnTo>
                      <a:pt x="45815" y="35338"/>
                    </a:lnTo>
                    <a:lnTo>
                      <a:pt x="61341" y="0"/>
                    </a:lnTo>
                    <a:lnTo>
                      <a:pt x="85249" y="10573"/>
                    </a:lnTo>
                    <a:lnTo>
                      <a:pt x="69723" y="45911"/>
                    </a:lnTo>
                    <a:lnTo>
                      <a:pt x="105156" y="61532"/>
                    </a:lnTo>
                    <a:lnTo>
                      <a:pt x="94583" y="85439"/>
                    </a:lnTo>
                    <a:lnTo>
                      <a:pt x="59150" y="69723"/>
                    </a:lnTo>
                    <a:lnTo>
                      <a:pt x="43720" y="104870"/>
                    </a:lnTo>
                    <a:lnTo>
                      <a:pt x="19812" y="94297"/>
                    </a:lnTo>
                    <a:lnTo>
                      <a:pt x="35243" y="59150"/>
                    </a:lnTo>
                    <a:lnTo>
                      <a:pt x="0" y="43625"/>
                    </a:lnTo>
                    <a:lnTo>
                      <a:pt x="10573" y="198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739E14F-3FE1-43B1-80D9-2DEB8A57E23B}"/>
                  </a:ext>
                </a:extLst>
              </p:cNvPr>
              <p:cNvSpPr/>
              <p:nvPr/>
            </p:nvSpPr>
            <p:spPr>
              <a:xfrm>
                <a:off x="4411884" y="2634233"/>
                <a:ext cx="115823" cy="68770"/>
              </a:xfrm>
              <a:custGeom>
                <a:avLst/>
                <a:gdLst>
                  <a:gd name="connsiteX0" fmla="*/ 104966 w 115823"/>
                  <a:gd name="connsiteY0" fmla="*/ 0 h 68770"/>
                  <a:gd name="connsiteX1" fmla="*/ 115824 w 115823"/>
                  <a:gd name="connsiteY1" fmla="*/ 27908 h 68770"/>
                  <a:gd name="connsiteX2" fmla="*/ 10859 w 115823"/>
                  <a:gd name="connsiteY2" fmla="*/ 68771 h 68770"/>
                  <a:gd name="connsiteX3" fmla="*/ 0 w 115823"/>
                  <a:gd name="connsiteY3" fmla="*/ 40862 h 68770"/>
                  <a:gd name="connsiteX4" fmla="*/ 104966 w 115823"/>
                  <a:gd name="connsiteY4" fmla="*/ 0 h 6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23" h="68770">
                    <a:moveTo>
                      <a:pt x="104966" y="0"/>
                    </a:moveTo>
                    <a:lnTo>
                      <a:pt x="115824" y="27908"/>
                    </a:lnTo>
                    <a:lnTo>
                      <a:pt x="10859" y="68771"/>
                    </a:lnTo>
                    <a:lnTo>
                      <a:pt x="0" y="40862"/>
                    </a:lnTo>
                    <a:lnTo>
                      <a:pt x="104966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2D603046-3C04-43C7-B9DE-9A4255650BD9}"/>
                  </a:ext>
                </a:extLst>
              </p:cNvPr>
              <p:cNvSpPr/>
              <p:nvPr/>
            </p:nvSpPr>
            <p:spPr>
              <a:xfrm>
                <a:off x="4318131" y="2515171"/>
                <a:ext cx="309481" cy="309467"/>
              </a:xfrm>
              <a:custGeom>
                <a:avLst/>
                <a:gdLst>
                  <a:gd name="connsiteX0" fmla="*/ 104611 w 309481"/>
                  <a:gd name="connsiteY0" fmla="*/ 309467 h 309467"/>
                  <a:gd name="connsiteX1" fmla="*/ 104611 w 309481"/>
                  <a:gd name="connsiteY1" fmla="*/ 309467 h 309467"/>
                  <a:gd name="connsiteX2" fmla="*/ 66607 w 309481"/>
                  <a:gd name="connsiteY2" fmla="*/ 283464 h 309467"/>
                  <a:gd name="connsiteX3" fmla="*/ 2789 w 309481"/>
                  <a:gd name="connsiteY3" fmla="*/ 119348 h 309467"/>
                  <a:gd name="connsiteX4" fmla="*/ 26030 w 309481"/>
                  <a:gd name="connsiteY4" fmla="*/ 66580 h 309467"/>
                  <a:gd name="connsiteX5" fmla="*/ 190146 w 309481"/>
                  <a:gd name="connsiteY5" fmla="*/ 2762 h 309467"/>
                  <a:gd name="connsiteX6" fmla="*/ 204910 w 309481"/>
                  <a:gd name="connsiteY6" fmla="*/ 0 h 309467"/>
                  <a:gd name="connsiteX7" fmla="*/ 242914 w 309481"/>
                  <a:gd name="connsiteY7" fmla="*/ 26003 h 309467"/>
                  <a:gd name="connsiteX8" fmla="*/ 306732 w 309481"/>
                  <a:gd name="connsiteY8" fmla="*/ 190119 h 309467"/>
                  <a:gd name="connsiteX9" fmla="*/ 283491 w 309481"/>
                  <a:gd name="connsiteY9" fmla="*/ 242888 h 309467"/>
                  <a:gd name="connsiteX10" fmla="*/ 119375 w 309481"/>
                  <a:gd name="connsiteY10" fmla="*/ 306705 h 309467"/>
                  <a:gd name="connsiteX11" fmla="*/ 104611 w 309481"/>
                  <a:gd name="connsiteY11" fmla="*/ 309467 h 309467"/>
                  <a:gd name="connsiteX12" fmla="*/ 204814 w 309481"/>
                  <a:gd name="connsiteY12" fmla="*/ 10192 h 309467"/>
                  <a:gd name="connsiteX13" fmla="*/ 193765 w 309481"/>
                  <a:gd name="connsiteY13" fmla="*/ 12287 h 309467"/>
                  <a:gd name="connsiteX14" fmla="*/ 29650 w 309481"/>
                  <a:gd name="connsiteY14" fmla="*/ 76105 h 309467"/>
                  <a:gd name="connsiteX15" fmla="*/ 12219 w 309481"/>
                  <a:gd name="connsiteY15" fmla="*/ 115633 h 309467"/>
                  <a:gd name="connsiteX16" fmla="*/ 76036 w 309481"/>
                  <a:gd name="connsiteY16" fmla="*/ 279749 h 309467"/>
                  <a:gd name="connsiteX17" fmla="*/ 104516 w 309481"/>
                  <a:gd name="connsiteY17" fmla="*/ 299275 h 309467"/>
                  <a:gd name="connsiteX18" fmla="*/ 104516 w 309481"/>
                  <a:gd name="connsiteY18" fmla="*/ 299275 h 309467"/>
                  <a:gd name="connsiteX19" fmla="*/ 115565 w 309481"/>
                  <a:gd name="connsiteY19" fmla="*/ 297180 h 309467"/>
                  <a:gd name="connsiteX20" fmla="*/ 279681 w 309481"/>
                  <a:gd name="connsiteY20" fmla="*/ 233363 h 309467"/>
                  <a:gd name="connsiteX21" fmla="*/ 297112 w 309481"/>
                  <a:gd name="connsiteY21" fmla="*/ 193834 h 309467"/>
                  <a:gd name="connsiteX22" fmla="*/ 233294 w 309481"/>
                  <a:gd name="connsiteY22" fmla="*/ 29718 h 309467"/>
                  <a:gd name="connsiteX23" fmla="*/ 204814 w 309481"/>
                  <a:gd name="connsiteY23" fmla="*/ 10192 h 30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9481" h="309467">
                    <a:moveTo>
                      <a:pt x="104611" y="309467"/>
                    </a:moveTo>
                    <a:lnTo>
                      <a:pt x="104611" y="309467"/>
                    </a:lnTo>
                    <a:cubicBezTo>
                      <a:pt x="87657" y="309467"/>
                      <a:pt x="72798" y="299275"/>
                      <a:pt x="66607" y="283464"/>
                    </a:cubicBezTo>
                    <a:lnTo>
                      <a:pt x="2789" y="119348"/>
                    </a:lnTo>
                    <a:cubicBezTo>
                      <a:pt x="-5402" y="98393"/>
                      <a:pt x="5075" y="74771"/>
                      <a:pt x="26030" y="66580"/>
                    </a:cubicBezTo>
                    <a:lnTo>
                      <a:pt x="190146" y="2762"/>
                    </a:lnTo>
                    <a:cubicBezTo>
                      <a:pt x="194908" y="953"/>
                      <a:pt x="199861" y="0"/>
                      <a:pt x="204910" y="0"/>
                    </a:cubicBezTo>
                    <a:cubicBezTo>
                      <a:pt x="221864" y="0"/>
                      <a:pt x="236723" y="10192"/>
                      <a:pt x="242914" y="26003"/>
                    </a:cubicBezTo>
                    <a:lnTo>
                      <a:pt x="306732" y="190119"/>
                    </a:lnTo>
                    <a:cubicBezTo>
                      <a:pt x="314828" y="211074"/>
                      <a:pt x="304446" y="234696"/>
                      <a:pt x="283491" y="242888"/>
                    </a:cubicBezTo>
                    <a:lnTo>
                      <a:pt x="119375" y="306705"/>
                    </a:lnTo>
                    <a:cubicBezTo>
                      <a:pt x="114613" y="308610"/>
                      <a:pt x="109660" y="309467"/>
                      <a:pt x="104611" y="309467"/>
                    </a:cubicBezTo>
                    <a:close/>
                    <a:moveTo>
                      <a:pt x="204814" y="10192"/>
                    </a:moveTo>
                    <a:cubicBezTo>
                      <a:pt x="201004" y="10192"/>
                      <a:pt x="197290" y="10858"/>
                      <a:pt x="193765" y="12287"/>
                    </a:cubicBezTo>
                    <a:lnTo>
                      <a:pt x="29650" y="76105"/>
                    </a:lnTo>
                    <a:cubicBezTo>
                      <a:pt x="13933" y="82201"/>
                      <a:pt x="6123" y="99917"/>
                      <a:pt x="12219" y="115633"/>
                    </a:cubicBezTo>
                    <a:lnTo>
                      <a:pt x="76036" y="279749"/>
                    </a:lnTo>
                    <a:cubicBezTo>
                      <a:pt x="80608" y="291560"/>
                      <a:pt x="91848" y="299275"/>
                      <a:pt x="104516" y="299275"/>
                    </a:cubicBezTo>
                    <a:lnTo>
                      <a:pt x="104516" y="299275"/>
                    </a:lnTo>
                    <a:cubicBezTo>
                      <a:pt x="108326" y="299275"/>
                      <a:pt x="112041" y="298609"/>
                      <a:pt x="115565" y="297180"/>
                    </a:cubicBezTo>
                    <a:lnTo>
                      <a:pt x="279681" y="233363"/>
                    </a:lnTo>
                    <a:cubicBezTo>
                      <a:pt x="295397" y="227267"/>
                      <a:pt x="303208" y="209550"/>
                      <a:pt x="297112" y="193834"/>
                    </a:cubicBezTo>
                    <a:lnTo>
                      <a:pt x="233294" y="29718"/>
                    </a:lnTo>
                    <a:cubicBezTo>
                      <a:pt x="228722" y="17812"/>
                      <a:pt x="217578" y="10192"/>
                      <a:pt x="204814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148C779-2D79-4067-B4E2-1991A9BA0121}"/>
                  </a:ext>
                </a:extLst>
              </p:cNvPr>
              <p:cNvSpPr/>
              <p:nvPr/>
            </p:nvSpPr>
            <p:spPr>
              <a:xfrm>
                <a:off x="4637504" y="2390965"/>
                <a:ext cx="309520" cy="309467"/>
              </a:xfrm>
              <a:custGeom>
                <a:avLst/>
                <a:gdLst>
                  <a:gd name="connsiteX0" fmla="*/ 104611 w 309520"/>
                  <a:gd name="connsiteY0" fmla="*/ 309467 h 309467"/>
                  <a:gd name="connsiteX1" fmla="*/ 104611 w 309520"/>
                  <a:gd name="connsiteY1" fmla="*/ 309467 h 309467"/>
                  <a:gd name="connsiteX2" fmla="*/ 66607 w 309520"/>
                  <a:gd name="connsiteY2" fmla="*/ 283464 h 309467"/>
                  <a:gd name="connsiteX3" fmla="*/ 2789 w 309520"/>
                  <a:gd name="connsiteY3" fmla="*/ 119348 h 309467"/>
                  <a:gd name="connsiteX4" fmla="*/ 26030 w 309520"/>
                  <a:gd name="connsiteY4" fmla="*/ 66580 h 309467"/>
                  <a:gd name="connsiteX5" fmla="*/ 190146 w 309520"/>
                  <a:gd name="connsiteY5" fmla="*/ 2762 h 309467"/>
                  <a:gd name="connsiteX6" fmla="*/ 204910 w 309520"/>
                  <a:gd name="connsiteY6" fmla="*/ 0 h 309467"/>
                  <a:gd name="connsiteX7" fmla="*/ 242914 w 309520"/>
                  <a:gd name="connsiteY7" fmla="*/ 26003 h 309467"/>
                  <a:gd name="connsiteX8" fmla="*/ 306732 w 309520"/>
                  <a:gd name="connsiteY8" fmla="*/ 190119 h 309467"/>
                  <a:gd name="connsiteX9" fmla="*/ 283491 w 309520"/>
                  <a:gd name="connsiteY9" fmla="*/ 242888 h 309467"/>
                  <a:gd name="connsiteX10" fmla="*/ 119375 w 309520"/>
                  <a:gd name="connsiteY10" fmla="*/ 306705 h 309467"/>
                  <a:gd name="connsiteX11" fmla="*/ 104611 w 309520"/>
                  <a:gd name="connsiteY11" fmla="*/ 309467 h 309467"/>
                  <a:gd name="connsiteX12" fmla="*/ 204910 w 309520"/>
                  <a:gd name="connsiteY12" fmla="*/ 10192 h 309467"/>
                  <a:gd name="connsiteX13" fmla="*/ 193861 w 309520"/>
                  <a:gd name="connsiteY13" fmla="*/ 12287 h 309467"/>
                  <a:gd name="connsiteX14" fmla="*/ 29745 w 309520"/>
                  <a:gd name="connsiteY14" fmla="*/ 76105 h 309467"/>
                  <a:gd name="connsiteX15" fmla="*/ 12314 w 309520"/>
                  <a:gd name="connsiteY15" fmla="*/ 115634 h 309467"/>
                  <a:gd name="connsiteX16" fmla="*/ 76132 w 309520"/>
                  <a:gd name="connsiteY16" fmla="*/ 279749 h 309467"/>
                  <a:gd name="connsiteX17" fmla="*/ 104611 w 309520"/>
                  <a:gd name="connsiteY17" fmla="*/ 299276 h 309467"/>
                  <a:gd name="connsiteX18" fmla="*/ 104611 w 309520"/>
                  <a:gd name="connsiteY18" fmla="*/ 299276 h 309467"/>
                  <a:gd name="connsiteX19" fmla="*/ 115660 w 309520"/>
                  <a:gd name="connsiteY19" fmla="*/ 297180 h 309467"/>
                  <a:gd name="connsiteX20" fmla="*/ 279776 w 309520"/>
                  <a:gd name="connsiteY20" fmla="*/ 233363 h 309467"/>
                  <a:gd name="connsiteX21" fmla="*/ 297207 w 309520"/>
                  <a:gd name="connsiteY21" fmla="*/ 193834 h 309467"/>
                  <a:gd name="connsiteX22" fmla="*/ 233389 w 309520"/>
                  <a:gd name="connsiteY22" fmla="*/ 29718 h 309467"/>
                  <a:gd name="connsiteX23" fmla="*/ 204910 w 309520"/>
                  <a:gd name="connsiteY23" fmla="*/ 10192 h 30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9520" h="309467">
                    <a:moveTo>
                      <a:pt x="104611" y="309467"/>
                    </a:moveTo>
                    <a:lnTo>
                      <a:pt x="104611" y="309467"/>
                    </a:lnTo>
                    <a:cubicBezTo>
                      <a:pt x="87657" y="309467"/>
                      <a:pt x="72798" y="299276"/>
                      <a:pt x="66607" y="283464"/>
                    </a:cubicBezTo>
                    <a:lnTo>
                      <a:pt x="2789" y="119348"/>
                    </a:lnTo>
                    <a:cubicBezTo>
                      <a:pt x="-5402" y="98393"/>
                      <a:pt x="5075" y="74771"/>
                      <a:pt x="26030" y="66580"/>
                    </a:cubicBezTo>
                    <a:lnTo>
                      <a:pt x="190146" y="2762"/>
                    </a:lnTo>
                    <a:cubicBezTo>
                      <a:pt x="194908" y="953"/>
                      <a:pt x="199861" y="0"/>
                      <a:pt x="204910" y="0"/>
                    </a:cubicBezTo>
                    <a:cubicBezTo>
                      <a:pt x="221864" y="0"/>
                      <a:pt x="236723" y="10192"/>
                      <a:pt x="242914" y="26003"/>
                    </a:cubicBezTo>
                    <a:lnTo>
                      <a:pt x="306732" y="190119"/>
                    </a:lnTo>
                    <a:cubicBezTo>
                      <a:pt x="314923" y="211074"/>
                      <a:pt x="304446" y="234696"/>
                      <a:pt x="283491" y="242888"/>
                    </a:cubicBezTo>
                    <a:lnTo>
                      <a:pt x="119375" y="306705"/>
                    </a:lnTo>
                    <a:cubicBezTo>
                      <a:pt x="114613" y="308515"/>
                      <a:pt x="109660" y="309467"/>
                      <a:pt x="104611" y="309467"/>
                    </a:cubicBezTo>
                    <a:close/>
                    <a:moveTo>
                      <a:pt x="204910" y="10192"/>
                    </a:moveTo>
                    <a:cubicBezTo>
                      <a:pt x="201100" y="10192"/>
                      <a:pt x="197385" y="10859"/>
                      <a:pt x="193861" y="12287"/>
                    </a:cubicBezTo>
                    <a:lnTo>
                      <a:pt x="29745" y="76105"/>
                    </a:lnTo>
                    <a:cubicBezTo>
                      <a:pt x="14029" y="82201"/>
                      <a:pt x="6218" y="99917"/>
                      <a:pt x="12314" y="115634"/>
                    </a:cubicBezTo>
                    <a:lnTo>
                      <a:pt x="76132" y="279749"/>
                    </a:lnTo>
                    <a:cubicBezTo>
                      <a:pt x="80704" y="291560"/>
                      <a:pt x="91943" y="299276"/>
                      <a:pt x="104611" y="299276"/>
                    </a:cubicBezTo>
                    <a:lnTo>
                      <a:pt x="104611" y="299276"/>
                    </a:lnTo>
                    <a:cubicBezTo>
                      <a:pt x="108421" y="299276"/>
                      <a:pt x="112136" y="298609"/>
                      <a:pt x="115660" y="297180"/>
                    </a:cubicBezTo>
                    <a:lnTo>
                      <a:pt x="279776" y="233363"/>
                    </a:lnTo>
                    <a:cubicBezTo>
                      <a:pt x="295492" y="227267"/>
                      <a:pt x="303303" y="209550"/>
                      <a:pt x="297207" y="193834"/>
                    </a:cubicBezTo>
                    <a:lnTo>
                      <a:pt x="233389" y="29718"/>
                    </a:lnTo>
                    <a:cubicBezTo>
                      <a:pt x="228817" y="17812"/>
                      <a:pt x="217578" y="10192"/>
                      <a:pt x="204910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86F7226-191C-44D1-8AF9-67A488D83937}"/>
                  </a:ext>
                </a:extLst>
              </p:cNvPr>
              <p:cNvSpPr/>
              <p:nvPr/>
            </p:nvSpPr>
            <p:spPr>
              <a:xfrm>
                <a:off x="4424906" y="2789967"/>
                <a:ext cx="309520" cy="309467"/>
              </a:xfrm>
              <a:custGeom>
                <a:avLst/>
                <a:gdLst>
                  <a:gd name="connsiteX0" fmla="*/ 104611 w 309520"/>
                  <a:gd name="connsiteY0" fmla="*/ 309467 h 309467"/>
                  <a:gd name="connsiteX1" fmla="*/ 104611 w 309520"/>
                  <a:gd name="connsiteY1" fmla="*/ 309467 h 309467"/>
                  <a:gd name="connsiteX2" fmla="*/ 66607 w 309520"/>
                  <a:gd name="connsiteY2" fmla="*/ 283464 h 309467"/>
                  <a:gd name="connsiteX3" fmla="*/ 2789 w 309520"/>
                  <a:gd name="connsiteY3" fmla="*/ 119348 h 309467"/>
                  <a:gd name="connsiteX4" fmla="*/ 26030 w 309520"/>
                  <a:gd name="connsiteY4" fmla="*/ 66580 h 309467"/>
                  <a:gd name="connsiteX5" fmla="*/ 190146 w 309520"/>
                  <a:gd name="connsiteY5" fmla="*/ 2762 h 309467"/>
                  <a:gd name="connsiteX6" fmla="*/ 204910 w 309520"/>
                  <a:gd name="connsiteY6" fmla="*/ 0 h 309467"/>
                  <a:gd name="connsiteX7" fmla="*/ 242914 w 309520"/>
                  <a:gd name="connsiteY7" fmla="*/ 26003 h 309467"/>
                  <a:gd name="connsiteX8" fmla="*/ 306732 w 309520"/>
                  <a:gd name="connsiteY8" fmla="*/ 190119 h 309467"/>
                  <a:gd name="connsiteX9" fmla="*/ 283491 w 309520"/>
                  <a:gd name="connsiteY9" fmla="*/ 242888 h 309467"/>
                  <a:gd name="connsiteX10" fmla="*/ 119375 w 309520"/>
                  <a:gd name="connsiteY10" fmla="*/ 306705 h 309467"/>
                  <a:gd name="connsiteX11" fmla="*/ 104611 w 309520"/>
                  <a:gd name="connsiteY11" fmla="*/ 309467 h 309467"/>
                  <a:gd name="connsiteX12" fmla="*/ 204910 w 309520"/>
                  <a:gd name="connsiteY12" fmla="*/ 10192 h 309467"/>
                  <a:gd name="connsiteX13" fmla="*/ 193861 w 309520"/>
                  <a:gd name="connsiteY13" fmla="*/ 12287 h 309467"/>
                  <a:gd name="connsiteX14" fmla="*/ 29745 w 309520"/>
                  <a:gd name="connsiteY14" fmla="*/ 76105 h 309467"/>
                  <a:gd name="connsiteX15" fmla="*/ 12314 w 309520"/>
                  <a:gd name="connsiteY15" fmla="*/ 115633 h 309467"/>
                  <a:gd name="connsiteX16" fmla="*/ 76132 w 309520"/>
                  <a:gd name="connsiteY16" fmla="*/ 279749 h 309467"/>
                  <a:gd name="connsiteX17" fmla="*/ 104611 w 309520"/>
                  <a:gd name="connsiteY17" fmla="*/ 299275 h 309467"/>
                  <a:gd name="connsiteX18" fmla="*/ 104611 w 309520"/>
                  <a:gd name="connsiteY18" fmla="*/ 299275 h 309467"/>
                  <a:gd name="connsiteX19" fmla="*/ 115660 w 309520"/>
                  <a:gd name="connsiteY19" fmla="*/ 297180 h 309467"/>
                  <a:gd name="connsiteX20" fmla="*/ 279776 w 309520"/>
                  <a:gd name="connsiteY20" fmla="*/ 233363 h 309467"/>
                  <a:gd name="connsiteX21" fmla="*/ 297207 w 309520"/>
                  <a:gd name="connsiteY21" fmla="*/ 193834 h 309467"/>
                  <a:gd name="connsiteX22" fmla="*/ 233389 w 309520"/>
                  <a:gd name="connsiteY22" fmla="*/ 29718 h 309467"/>
                  <a:gd name="connsiteX23" fmla="*/ 204910 w 309520"/>
                  <a:gd name="connsiteY23" fmla="*/ 10192 h 30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9520" h="309467">
                    <a:moveTo>
                      <a:pt x="104611" y="309467"/>
                    </a:moveTo>
                    <a:lnTo>
                      <a:pt x="104611" y="309467"/>
                    </a:lnTo>
                    <a:cubicBezTo>
                      <a:pt x="87657" y="309467"/>
                      <a:pt x="72798" y="299275"/>
                      <a:pt x="66607" y="283464"/>
                    </a:cubicBezTo>
                    <a:lnTo>
                      <a:pt x="2789" y="119348"/>
                    </a:lnTo>
                    <a:cubicBezTo>
                      <a:pt x="-5402" y="98393"/>
                      <a:pt x="5075" y="74771"/>
                      <a:pt x="26030" y="66580"/>
                    </a:cubicBezTo>
                    <a:lnTo>
                      <a:pt x="190146" y="2762"/>
                    </a:lnTo>
                    <a:cubicBezTo>
                      <a:pt x="194908" y="952"/>
                      <a:pt x="199861" y="0"/>
                      <a:pt x="204910" y="0"/>
                    </a:cubicBezTo>
                    <a:cubicBezTo>
                      <a:pt x="221864" y="0"/>
                      <a:pt x="236723" y="10192"/>
                      <a:pt x="242914" y="26003"/>
                    </a:cubicBezTo>
                    <a:lnTo>
                      <a:pt x="306732" y="190119"/>
                    </a:lnTo>
                    <a:cubicBezTo>
                      <a:pt x="314923" y="211074"/>
                      <a:pt x="304446" y="234696"/>
                      <a:pt x="283491" y="242888"/>
                    </a:cubicBezTo>
                    <a:lnTo>
                      <a:pt x="119375" y="306705"/>
                    </a:lnTo>
                    <a:cubicBezTo>
                      <a:pt x="114708" y="308515"/>
                      <a:pt x="109660" y="309467"/>
                      <a:pt x="104611" y="309467"/>
                    </a:cubicBezTo>
                    <a:close/>
                    <a:moveTo>
                      <a:pt x="204910" y="10192"/>
                    </a:moveTo>
                    <a:cubicBezTo>
                      <a:pt x="201100" y="10192"/>
                      <a:pt x="197385" y="10858"/>
                      <a:pt x="193861" y="12287"/>
                    </a:cubicBezTo>
                    <a:lnTo>
                      <a:pt x="29745" y="76105"/>
                    </a:lnTo>
                    <a:cubicBezTo>
                      <a:pt x="14029" y="82201"/>
                      <a:pt x="6218" y="99917"/>
                      <a:pt x="12314" y="115633"/>
                    </a:cubicBezTo>
                    <a:lnTo>
                      <a:pt x="76132" y="279749"/>
                    </a:lnTo>
                    <a:cubicBezTo>
                      <a:pt x="80704" y="291560"/>
                      <a:pt x="91943" y="299275"/>
                      <a:pt x="104611" y="299275"/>
                    </a:cubicBezTo>
                    <a:lnTo>
                      <a:pt x="104611" y="299275"/>
                    </a:lnTo>
                    <a:cubicBezTo>
                      <a:pt x="108421" y="299275"/>
                      <a:pt x="112136" y="298609"/>
                      <a:pt x="115660" y="297180"/>
                    </a:cubicBezTo>
                    <a:lnTo>
                      <a:pt x="279776" y="233363"/>
                    </a:lnTo>
                    <a:cubicBezTo>
                      <a:pt x="295492" y="227267"/>
                      <a:pt x="303303" y="209550"/>
                      <a:pt x="297207" y="193834"/>
                    </a:cubicBezTo>
                    <a:lnTo>
                      <a:pt x="233389" y="29718"/>
                    </a:lnTo>
                    <a:cubicBezTo>
                      <a:pt x="228817" y="17812"/>
                      <a:pt x="217673" y="10192"/>
                      <a:pt x="204910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12307CBE-DA0C-4D11-A1CA-2FC20C99841F}"/>
                  </a:ext>
                </a:extLst>
              </p:cNvPr>
              <p:cNvSpPr/>
              <p:nvPr/>
            </p:nvSpPr>
            <p:spPr>
              <a:xfrm>
                <a:off x="4744381" y="2665857"/>
                <a:ext cx="309475" cy="309371"/>
              </a:xfrm>
              <a:custGeom>
                <a:avLst/>
                <a:gdLst>
                  <a:gd name="connsiteX0" fmla="*/ 104605 w 309475"/>
                  <a:gd name="connsiteY0" fmla="*/ 309372 h 309371"/>
                  <a:gd name="connsiteX1" fmla="*/ 104605 w 309475"/>
                  <a:gd name="connsiteY1" fmla="*/ 309372 h 309371"/>
                  <a:gd name="connsiteX2" fmla="*/ 66600 w 309475"/>
                  <a:gd name="connsiteY2" fmla="*/ 283369 h 309371"/>
                  <a:gd name="connsiteX3" fmla="*/ 2782 w 309475"/>
                  <a:gd name="connsiteY3" fmla="*/ 119253 h 309371"/>
                  <a:gd name="connsiteX4" fmla="*/ 3449 w 309475"/>
                  <a:gd name="connsiteY4" fmla="*/ 88106 h 309371"/>
                  <a:gd name="connsiteX5" fmla="*/ 26023 w 309475"/>
                  <a:gd name="connsiteY5" fmla="*/ 66580 h 309371"/>
                  <a:gd name="connsiteX6" fmla="*/ 190139 w 309475"/>
                  <a:gd name="connsiteY6" fmla="*/ 2762 h 309371"/>
                  <a:gd name="connsiteX7" fmla="*/ 204903 w 309475"/>
                  <a:gd name="connsiteY7" fmla="*/ 0 h 309371"/>
                  <a:gd name="connsiteX8" fmla="*/ 242908 w 309475"/>
                  <a:gd name="connsiteY8" fmla="*/ 26003 h 309371"/>
                  <a:gd name="connsiteX9" fmla="*/ 306725 w 309475"/>
                  <a:gd name="connsiteY9" fmla="*/ 190119 h 309371"/>
                  <a:gd name="connsiteX10" fmla="*/ 283484 w 309475"/>
                  <a:gd name="connsiteY10" fmla="*/ 242888 h 309371"/>
                  <a:gd name="connsiteX11" fmla="*/ 119368 w 309475"/>
                  <a:gd name="connsiteY11" fmla="*/ 306705 h 309371"/>
                  <a:gd name="connsiteX12" fmla="*/ 104605 w 309475"/>
                  <a:gd name="connsiteY12" fmla="*/ 309372 h 309371"/>
                  <a:gd name="connsiteX13" fmla="*/ 204903 w 309475"/>
                  <a:gd name="connsiteY13" fmla="*/ 10096 h 309371"/>
                  <a:gd name="connsiteX14" fmla="*/ 193854 w 309475"/>
                  <a:gd name="connsiteY14" fmla="*/ 12192 h 309371"/>
                  <a:gd name="connsiteX15" fmla="*/ 29738 w 309475"/>
                  <a:gd name="connsiteY15" fmla="*/ 76009 h 309371"/>
                  <a:gd name="connsiteX16" fmla="*/ 12879 w 309475"/>
                  <a:gd name="connsiteY16" fmla="*/ 92202 h 309371"/>
                  <a:gd name="connsiteX17" fmla="*/ 12403 w 309475"/>
                  <a:gd name="connsiteY17" fmla="*/ 115538 h 309371"/>
                  <a:gd name="connsiteX18" fmla="*/ 76220 w 309475"/>
                  <a:gd name="connsiteY18" fmla="*/ 279654 h 309371"/>
                  <a:gd name="connsiteX19" fmla="*/ 104700 w 309475"/>
                  <a:gd name="connsiteY19" fmla="*/ 299180 h 309371"/>
                  <a:gd name="connsiteX20" fmla="*/ 104700 w 309475"/>
                  <a:gd name="connsiteY20" fmla="*/ 299180 h 309371"/>
                  <a:gd name="connsiteX21" fmla="*/ 115749 w 309475"/>
                  <a:gd name="connsiteY21" fmla="*/ 297085 h 309371"/>
                  <a:gd name="connsiteX22" fmla="*/ 279865 w 309475"/>
                  <a:gd name="connsiteY22" fmla="*/ 233267 h 309371"/>
                  <a:gd name="connsiteX23" fmla="*/ 297295 w 309475"/>
                  <a:gd name="connsiteY23" fmla="*/ 193738 h 309371"/>
                  <a:gd name="connsiteX24" fmla="*/ 233478 w 309475"/>
                  <a:gd name="connsiteY24" fmla="*/ 29623 h 309371"/>
                  <a:gd name="connsiteX25" fmla="*/ 204903 w 309475"/>
                  <a:gd name="connsiteY25" fmla="*/ 10096 h 30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09475" h="309371">
                    <a:moveTo>
                      <a:pt x="104605" y="309372"/>
                    </a:moveTo>
                    <a:lnTo>
                      <a:pt x="104605" y="309372"/>
                    </a:lnTo>
                    <a:cubicBezTo>
                      <a:pt x="87650" y="309372"/>
                      <a:pt x="72791" y="299180"/>
                      <a:pt x="66600" y="283369"/>
                    </a:cubicBezTo>
                    <a:lnTo>
                      <a:pt x="2782" y="119253"/>
                    </a:lnTo>
                    <a:cubicBezTo>
                      <a:pt x="-1123" y="109156"/>
                      <a:pt x="-932" y="98012"/>
                      <a:pt x="3449" y="88106"/>
                    </a:cubicBezTo>
                    <a:cubicBezTo>
                      <a:pt x="7831" y="78105"/>
                      <a:pt x="15832" y="70485"/>
                      <a:pt x="26023" y="66580"/>
                    </a:cubicBezTo>
                    <a:lnTo>
                      <a:pt x="190139" y="2762"/>
                    </a:lnTo>
                    <a:cubicBezTo>
                      <a:pt x="194902" y="952"/>
                      <a:pt x="199855" y="0"/>
                      <a:pt x="204903" y="0"/>
                    </a:cubicBezTo>
                    <a:cubicBezTo>
                      <a:pt x="221857" y="0"/>
                      <a:pt x="236716" y="10192"/>
                      <a:pt x="242908" y="26003"/>
                    </a:cubicBezTo>
                    <a:lnTo>
                      <a:pt x="306725" y="190119"/>
                    </a:lnTo>
                    <a:cubicBezTo>
                      <a:pt x="314821" y="211074"/>
                      <a:pt x="304439" y="234696"/>
                      <a:pt x="283484" y="242888"/>
                    </a:cubicBezTo>
                    <a:lnTo>
                      <a:pt x="119368" y="306705"/>
                    </a:lnTo>
                    <a:cubicBezTo>
                      <a:pt x="114606" y="308419"/>
                      <a:pt x="109653" y="309372"/>
                      <a:pt x="104605" y="309372"/>
                    </a:cubicBezTo>
                    <a:close/>
                    <a:moveTo>
                      <a:pt x="204903" y="10096"/>
                    </a:moveTo>
                    <a:cubicBezTo>
                      <a:pt x="201093" y="10096"/>
                      <a:pt x="197378" y="10763"/>
                      <a:pt x="193854" y="12192"/>
                    </a:cubicBezTo>
                    <a:lnTo>
                      <a:pt x="29738" y="76009"/>
                    </a:lnTo>
                    <a:cubicBezTo>
                      <a:pt x="22118" y="78962"/>
                      <a:pt x="16117" y="84677"/>
                      <a:pt x="12879" y="92202"/>
                    </a:cubicBezTo>
                    <a:cubicBezTo>
                      <a:pt x="9545" y="99631"/>
                      <a:pt x="9450" y="108013"/>
                      <a:pt x="12403" y="115538"/>
                    </a:cubicBezTo>
                    <a:lnTo>
                      <a:pt x="76220" y="279654"/>
                    </a:lnTo>
                    <a:cubicBezTo>
                      <a:pt x="80792" y="291465"/>
                      <a:pt x="92032" y="299180"/>
                      <a:pt x="104700" y="299180"/>
                    </a:cubicBezTo>
                    <a:lnTo>
                      <a:pt x="104700" y="299180"/>
                    </a:lnTo>
                    <a:cubicBezTo>
                      <a:pt x="108510" y="299180"/>
                      <a:pt x="112225" y="298513"/>
                      <a:pt x="115749" y="297085"/>
                    </a:cubicBezTo>
                    <a:lnTo>
                      <a:pt x="279865" y="233267"/>
                    </a:lnTo>
                    <a:cubicBezTo>
                      <a:pt x="295581" y="227171"/>
                      <a:pt x="303391" y="209455"/>
                      <a:pt x="297295" y="193738"/>
                    </a:cubicBezTo>
                    <a:lnTo>
                      <a:pt x="233478" y="29623"/>
                    </a:lnTo>
                    <a:cubicBezTo>
                      <a:pt x="228811" y="17717"/>
                      <a:pt x="217571" y="10096"/>
                      <a:pt x="204903" y="10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FE06BE4-559D-4885-8A03-C0E270FCAA11}"/>
                  </a:ext>
                </a:extLst>
              </p:cNvPr>
              <p:cNvSpPr/>
              <p:nvPr/>
            </p:nvSpPr>
            <p:spPr>
              <a:xfrm>
                <a:off x="4838889" y="2770441"/>
                <a:ext cx="120491" cy="100012"/>
              </a:xfrm>
              <a:custGeom>
                <a:avLst/>
                <a:gdLst>
                  <a:gd name="connsiteX0" fmla="*/ 0 w 120491"/>
                  <a:gd name="connsiteY0" fmla="*/ 37433 h 100012"/>
                  <a:gd name="connsiteX1" fmla="*/ 96107 w 120491"/>
                  <a:gd name="connsiteY1" fmla="*/ 0 h 100012"/>
                  <a:gd name="connsiteX2" fmla="*/ 105632 w 120491"/>
                  <a:gd name="connsiteY2" fmla="*/ 24384 h 100012"/>
                  <a:gd name="connsiteX3" fmla="*/ 9525 w 120491"/>
                  <a:gd name="connsiteY3" fmla="*/ 61817 h 100012"/>
                  <a:gd name="connsiteX4" fmla="*/ 0 w 120491"/>
                  <a:gd name="connsiteY4" fmla="*/ 37433 h 100012"/>
                  <a:gd name="connsiteX5" fmla="*/ 14859 w 120491"/>
                  <a:gd name="connsiteY5" fmla="*/ 75629 h 100012"/>
                  <a:gd name="connsiteX6" fmla="*/ 110966 w 120491"/>
                  <a:gd name="connsiteY6" fmla="*/ 38195 h 100012"/>
                  <a:gd name="connsiteX7" fmla="*/ 120491 w 120491"/>
                  <a:gd name="connsiteY7" fmla="*/ 62579 h 100012"/>
                  <a:gd name="connsiteX8" fmla="*/ 24384 w 120491"/>
                  <a:gd name="connsiteY8" fmla="*/ 100013 h 100012"/>
                  <a:gd name="connsiteX9" fmla="*/ 14859 w 120491"/>
                  <a:gd name="connsiteY9" fmla="*/ 75629 h 10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491" h="100012">
                    <a:moveTo>
                      <a:pt x="0" y="37433"/>
                    </a:moveTo>
                    <a:lnTo>
                      <a:pt x="96107" y="0"/>
                    </a:lnTo>
                    <a:lnTo>
                      <a:pt x="105632" y="24384"/>
                    </a:lnTo>
                    <a:lnTo>
                      <a:pt x="9525" y="61817"/>
                    </a:lnTo>
                    <a:lnTo>
                      <a:pt x="0" y="37433"/>
                    </a:lnTo>
                    <a:close/>
                    <a:moveTo>
                      <a:pt x="14859" y="75629"/>
                    </a:moveTo>
                    <a:lnTo>
                      <a:pt x="110966" y="38195"/>
                    </a:lnTo>
                    <a:lnTo>
                      <a:pt x="120491" y="62579"/>
                    </a:lnTo>
                    <a:lnTo>
                      <a:pt x="24384" y="100013"/>
                    </a:lnTo>
                    <a:lnTo>
                      <a:pt x="14859" y="7562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Graphic 1">
              <a:extLst>
                <a:ext uri="{FF2B5EF4-FFF2-40B4-BE49-F238E27FC236}">
                  <a16:creationId xmlns:a16="http://schemas.microsoft.com/office/drawing/2014/main" id="{B560DE7D-B13B-47E1-B919-2DA7C8E3BFB1}"/>
                </a:ext>
              </a:extLst>
            </p:cNvPr>
            <p:cNvGrpSpPr/>
            <p:nvPr userDrawn="1"/>
          </p:nvGrpSpPr>
          <p:grpSpPr>
            <a:xfrm>
              <a:off x="4479132" y="5494231"/>
              <a:ext cx="960909" cy="1088135"/>
              <a:chOff x="6840164" y="3831240"/>
              <a:chExt cx="960909" cy="1088135"/>
            </a:xfrm>
            <a:grpFill/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D72F83E2-7230-4E98-BBF1-8AD71902EDBD}"/>
                  </a:ext>
                </a:extLst>
              </p:cNvPr>
              <p:cNvSpPr/>
              <p:nvPr/>
            </p:nvSpPr>
            <p:spPr>
              <a:xfrm>
                <a:off x="6840164" y="3831240"/>
                <a:ext cx="960909" cy="1088135"/>
              </a:xfrm>
              <a:custGeom>
                <a:avLst/>
                <a:gdLst>
                  <a:gd name="connsiteX0" fmla="*/ 608861 w 960909"/>
                  <a:gd name="connsiteY0" fmla="*/ 1088136 h 1088135"/>
                  <a:gd name="connsiteX1" fmla="*/ 608861 w 960909"/>
                  <a:gd name="connsiteY1" fmla="*/ 1088136 h 1088135"/>
                  <a:gd name="connsiteX2" fmla="*/ 593812 w 960909"/>
                  <a:gd name="connsiteY2" fmla="*/ 1085183 h 1088135"/>
                  <a:gd name="connsiteX3" fmla="*/ 25741 w 960909"/>
                  <a:gd name="connsiteY3" fmla="*/ 858679 h 1088135"/>
                  <a:gd name="connsiteX4" fmla="*/ 2881 w 960909"/>
                  <a:gd name="connsiteY4" fmla="*/ 805529 h 1088135"/>
                  <a:gd name="connsiteX5" fmla="*/ 313872 w 960909"/>
                  <a:gd name="connsiteY5" fmla="*/ 25717 h 1088135"/>
                  <a:gd name="connsiteX6" fmla="*/ 351972 w 960909"/>
                  <a:gd name="connsiteY6" fmla="*/ 0 h 1088135"/>
                  <a:gd name="connsiteX7" fmla="*/ 367022 w 960909"/>
                  <a:gd name="connsiteY7" fmla="*/ 2953 h 1088135"/>
                  <a:gd name="connsiteX8" fmla="*/ 935188 w 960909"/>
                  <a:gd name="connsiteY8" fmla="*/ 229457 h 1088135"/>
                  <a:gd name="connsiteX9" fmla="*/ 957572 w 960909"/>
                  <a:gd name="connsiteY9" fmla="*/ 251365 h 1088135"/>
                  <a:gd name="connsiteX10" fmla="*/ 957953 w 960909"/>
                  <a:gd name="connsiteY10" fmla="*/ 282702 h 1088135"/>
                  <a:gd name="connsiteX11" fmla="*/ 646961 w 960909"/>
                  <a:gd name="connsiteY11" fmla="*/ 1062514 h 1088135"/>
                  <a:gd name="connsiteX12" fmla="*/ 608861 w 960909"/>
                  <a:gd name="connsiteY12" fmla="*/ 1088136 h 1088135"/>
                  <a:gd name="connsiteX13" fmla="*/ 351877 w 960909"/>
                  <a:gd name="connsiteY13" fmla="*/ 10192 h 1088135"/>
                  <a:gd name="connsiteX14" fmla="*/ 323207 w 960909"/>
                  <a:gd name="connsiteY14" fmla="*/ 29527 h 1088135"/>
                  <a:gd name="connsiteX15" fmla="*/ 12215 w 960909"/>
                  <a:gd name="connsiteY15" fmla="*/ 809339 h 1088135"/>
                  <a:gd name="connsiteX16" fmla="*/ 29360 w 960909"/>
                  <a:gd name="connsiteY16" fmla="*/ 849249 h 1088135"/>
                  <a:gd name="connsiteX17" fmla="*/ 597432 w 960909"/>
                  <a:gd name="connsiteY17" fmla="*/ 1075754 h 1088135"/>
                  <a:gd name="connsiteX18" fmla="*/ 608766 w 960909"/>
                  <a:gd name="connsiteY18" fmla="*/ 1077944 h 1088135"/>
                  <a:gd name="connsiteX19" fmla="*/ 608766 w 960909"/>
                  <a:gd name="connsiteY19" fmla="*/ 1077944 h 1088135"/>
                  <a:gd name="connsiteX20" fmla="*/ 637341 w 960909"/>
                  <a:gd name="connsiteY20" fmla="*/ 1058608 h 1088135"/>
                  <a:gd name="connsiteX21" fmla="*/ 948332 w 960909"/>
                  <a:gd name="connsiteY21" fmla="*/ 278797 h 1088135"/>
                  <a:gd name="connsiteX22" fmla="*/ 948047 w 960909"/>
                  <a:gd name="connsiteY22" fmla="*/ 255270 h 1088135"/>
                  <a:gd name="connsiteX23" fmla="*/ 931283 w 960909"/>
                  <a:gd name="connsiteY23" fmla="*/ 238792 h 1088135"/>
                  <a:gd name="connsiteX24" fmla="*/ 363212 w 960909"/>
                  <a:gd name="connsiteY24" fmla="*/ 12287 h 1088135"/>
                  <a:gd name="connsiteX25" fmla="*/ 351877 w 960909"/>
                  <a:gd name="connsiteY25" fmla="*/ 10192 h 108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60909" h="1088135">
                    <a:moveTo>
                      <a:pt x="608861" y="1088136"/>
                    </a:moveTo>
                    <a:cubicBezTo>
                      <a:pt x="608861" y="1088136"/>
                      <a:pt x="608861" y="1088136"/>
                      <a:pt x="608861" y="1088136"/>
                    </a:cubicBezTo>
                    <a:cubicBezTo>
                      <a:pt x="603718" y="1088136"/>
                      <a:pt x="598574" y="1087183"/>
                      <a:pt x="593812" y="1085183"/>
                    </a:cubicBezTo>
                    <a:lnTo>
                      <a:pt x="25741" y="858679"/>
                    </a:lnTo>
                    <a:cubicBezTo>
                      <a:pt x="4786" y="850297"/>
                      <a:pt x="-5406" y="826484"/>
                      <a:pt x="2881" y="805529"/>
                    </a:cubicBezTo>
                    <a:lnTo>
                      <a:pt x="313872" y="25717"/>
                    </a:lnTo>
                    <a:cubicBezTo>
                      <a:pt x="320064" y="10287"/>
                      <a:pt x="335303" y="0"/>
                      <a:pt x="351972" y="0"/>
                    </a:cubicBezTo>
                    <a:cubicBezTo>
                      <a:pt x="357116" y="0"/>
                      <a:pt x="362259" y="952"/>
                      <a:pt x="367022" y="2953"/>
                    </a:cubicBezTo>
                    <a:lnTo>
                      <a:pt x="935188" y="229457"/>
                    </a:lnTo>
                    <a:cubicBezTo>
                      <a:pt x="945284" y="233458"/>
                      <a:pt x="953285" y="241268"/>
                      <a:pt x="957572" y="251365"/>
                    </a:cubicBezTo>
                    <a:cubicBezTo>
                      <a:pt x="961858" y="261461"/>
                      <a:pt x="962049" y="272510"/>
                      <a:pt x="957953" y="282702"/>
                    </a:cubicBezTo>
                    <a:lnTo>
                      <a:pt x="646961" y="1062514"/>
                    </a:lnTo>
                    <a:cubicBezTo>
                      <a:pt x="640675" y="1078039"/>
                      <a:pt x="625721" y="1088136"/>
                      <a:pt x="608861" y="1088136"/>
                    </a:cubicBezTo>
                    <a:close/>
                    <a:moveTo>
                      <a:pt x="351877" y="10192"/>
                    </a:moveTo>
                    <a:cubicBezTo>
                      <a:pt x="339399" y="10192"/>
                      <a:pt x="327874" y="18002"/>
                      <a:pt x="323207" y="29527"/>
                    </a:cubicBezTo>
                    <a:lnTo>
                      <a:pt x="12215" y="809339"/>
                    </a:lnTo>
                    <a:cubicBezTo>
                      <a:pt x="5929" y="825055"/>
                      <a:pt x="13644" y="842963"/>
                      <a:pt x="29360" y="849249"/>
                    </a:cubicBezTo>
                    <a:lnTo>
                      <a:pt x="597432" y="1075754"/>
                    </a:lnTo>
                    <a:cubicBezTo>
                      <a:pt x="601051" y="1077182"/>
                      <a:pt x="604861" y="1077944"/>
                      <a:pt x="608766" y="1077944"/>
                    </a:cubicBezTo>
                    <a:lnTo>
                      <a:pt x="608766" y="1077944"/>
                    </a:lnTo>
                    <a:cubicBezTo>
                      <a:pt x="621244" y="1077944"/>
                      <a:pt x="632769" y="1070229"/>
                      <a:pt x="637341" y="1058608"/>
                    </a:cubicBezTo>
                    <a:lnTo>
                      <a:pt x="948332" y="278797"/>
                    </a:lnTo>
                    <a:cubicBezTo>
                      <a:pt x="951381" y="271177"/>
                      <a:pt x="951285" y="262890"/>
                      <a:pt x="948047" y="255270"/>
                    </a:cubicBezTo>
                    <a:cubicBezTo>
                      <a:pt x="944808" y="247745"/>
                      <a:pt x="938807" y="241840"/>
                      <a:pt x="931283" y="238792"/>
                    </a:cubicBezTo>
                    <a:lnTo>
                      <a:pt x="363212" y="12287"/>
                    </a:lnTo>
                    <a:cubicBezTo>
                      <a:pt x="359592" y="10954"/>
                      <a:pt x="355782" y="10192"/>
                      <a:pt x="351877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2A7CF8D-01D9-4FD1-B789-456711C3DB9B}"/>
                  </a:ext>
                </a:extLst>
              </p:cNvPr>
              <p:cNvSpPr/>
              <p:nvPr/>
            </p:nvSpPr>
            <p:spPr>
              <a:xfrm>
                <a:off x="7127152" y="3896486"/>
                <a:ext cx="609545" cy="388239"/>
              </a:xfrm>
              <a:custGeom>
                <a:avLst/>
                <a:gdLst>
                  <a:gd name="connsiteX0" fmla="*/ 523136 w 609545"/>
                  <a:gd name="connsiteY0" fmla="*/ 388239 h 388239"/>
                  <a:gd name="connsiteX1" fmla="*/ 523136 w 609545"/>
                  <a:gd name="connsiteY1" fmla="*/ 388239 h 388239"/>
                  <a:gd name="connsiteX2" fmla="*/ 508087 w 609545"/>
                  <a:gd name="connsiteY2" fmla="*/ 385286 h 388239"/>
                  <a:gd name="connsiteX3" fmla="*/ 25741 w 609545"/>
                  <a:gd name="connsiteY3" fmla="*/ 192500 h 388239"/>
                  <a:gd name="connsiteX4" fmla="*/ 2881 w 609545"/>
                  <a:gd name="connsiteY4" fmla="*/ 139351 h 388239"/>
                  <a:gd name="connsiteX5" fmla="*/ 48315 w 609545"/>
                  <a:gd name="connsiteY5" fmla="*/ 25718 h 388239"/>
                  <a:gd name="connsiteX6" fmla="*/ 86415 w 609545"/>
                  <a:gd name="connsiteY6" fmla="*/ 0 h 388239"/>
                  <a:gd name="connsiteX7" fmla="*/ 101465 w 609545"/>
                  <a:gd name="connsiteY7" fmla="*/ 2953 h 388239"/>
                  <a:gd name="connsiteX8" fmla="*/ 583811 w 609545"/>
                  <a:gd name="connsiteY8" fmla="*/ 195739 h 388239"/>
                  <a:gd name="connsiteX9" fmla="*/ 606194 w 609545"/>
                  <a:gd name="connsiteY9" fmla="*/ 217646 h 388239"/>
                  <a:gd name="connsiteX10" fmla="*/ 606671 w 609545"/>
                  <a:gd name="connsiteY10" fmla="*/ 248984 h 388239"/>
                  <a:gd name="connsiteX11" fmla="*/ 561236 w 609545"/>
                  <a:gd name="connsiteY11" fmla="*/ 362617 h 388239"/>
                  <a:gd name="connsiteX12" fmla="*/ 523136 w 609545"/>
                  <a:gd name="connsiteY12" fmla="*/ 388239 h 388239"/>
                  <a:gd name="connsiteX13" fmla="*/ 86415 w 609545"/>
                  <a:gd name="connsiteY13" fmla="*/ 10192 h 388239"/>
                  <a:gd name="connsiteX14" fmla="*/ 57745 w 609545"/>
                  <a:gd name="connsiteY14" fmla="*/ 29528 h 388239"/>
                  <a:gd name="connsiteX15" fmla="*/ 12311 w 609545"/>
                  <a:gd name="connsiteY15" fmla="*/ 143161 h 388239"/>
                  <a:gd name="connsiteX16" fmla="*/ 29456 w 609545"/>
                  <a:gd name="connsiteY16" fmla="*/ 183071 h 388239"/>
                  <a:gd name="connsiteX17" fmla="*/ 511802 w 609545"/>
                  <a:gd name="connsiteY17" fmla="*/ 375857 h 388239"/>
                  <a:gd name="connsiteX18" fmla="*/ 523136 w 609545"/>
                  <a:gd name="connsiteY18" fmla="*/ 378047 h 388239"/>
                  <a:gd name="connsiteX19" fmla="*/ 523136 w 609545"/>
                  <a:gd name="connsiteY19" fmla="*/ 378047 h 388239"/>
                  <a:gd name="connsiteX20" fmla="*/ 551807 w 609545"/>
                  <a:gd name="connsiteY20" fmla="*/ 358712 h 388239"/>
                  <a:gd name="connsiteX21" fmla="*/ 597241 w 609545"/>
                  <a:gd name="connsiteY21" fmla="*/ 245078 h 388239"/>
                  <a:gd name="connsiteX22" fmla="*/ 596860 w 609545"/>
                  <a:gd name="connsiteY22" fmla="*/ 221552 h 388239"/>
                  <a:gd name="connsiteX23" fmla="*/ 580096 w 609545"/>
                  <a:gd name="connsiteY23" fmla="*/ 205073 h 388239"/>
                  <a:gd name="connsiteX24" fmla="*/ 97750 w 609545"/>
                  <a:gd name="connsiteY24" fmla="*/ 12287 h 388239"/>
                  <a:gd name="connsiteX25" fmla="*/ 86415 w 609545"/>
                  <a:gd name="connsiteY25" fmla="*/ 10192 h 388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09545" h="388239">
                    <a:moveTo>
                      <a:pt x="523136" y="388239"/>
                    </a:moveTo>
                    <a:lnTo>
                      <a:pt x="523136" y="388239"/>
                    </a:lnTo>
                    <a:cubicBezTo>
                      <a:pt x="517993" y="388239"/>
                      <a:pt x="512849" y="387287"/>
                      <a:pt x="508087" y="385286"/>
                    </a:cubicBezTo>
                    <a:lnTo>
                      <a:pt x="25741" y="192500"/>
                    </a:lnTo>
                    <a:cubicBezTo>
                      <a:pt x="4786" y="184118"/>
                      <a:pt x="-5406" y="160306"/>
                      <a:pt x="2881" y="139351"/>
                    </a:cubicBezTo>
                    <a:lnTo>
                      <a:pt x="48315" y="25718"/>
                    </a:lnTo>
                    <a:cubicBezTo>
                      <a:pt x="54506" y="10287"/>
                      <a:pt x="69746" y="0"/>
                      <a:pt x="86415" y="0"/>
                    </a:cubicBezTo>
                    <a:cubicBezTo>
                      <a:pt x="91559" y="0"/>
                      <a:pt x="96702" y="953"/>
                      <a:pt x="101465" y="2953"/>
                    </a:cubicBezTo>
                    <a:lnTo>
                      <a:pt x="583811" y="195739"/>
                    </a:lnTo>
                    <a:cubicBezTo>
                      <a:pt x="593907" y="199739"/>
                      <a:pt x="601908" y="207550"/>
                      <a:pt x="606194" y="217646"/>
                    </a:cubicBezTo>
                    <a:cubicBezTo>
                      <a:pt x="610481" y="227743"/>
                      <a:pt x="610671" y="238792"/>
                      <a:pt x="606671" y="248984"/>
                    </a:cubicBezTo>
                    <a:lnTo>
                      <a:pt x="561236" y="362617"/>
                    </a:lnTo>
                    <a:cubicBezTo>
                      <a:pt x="555045" y="377952"/>
                      <a:pt x="539805" y="388239"/>
                      <a:pt x="523136" y="388239"/>
                    </a:cubicBezTo>
                    <a:close/>
                    <a:moveTo>
                      <a:pt x="86415" y="10192"/>
                    </a:moveTo>
                    <a:cubicBezTo>
                      <a:pt x="73937" y="10192"/>
                      <a:pt x="62412" y="17907"/>
                      <a:pt x="57745" y="29528"/>
                    </a:cubicBezTo>
                    <a:lnTo>
                      <a:pt x="12311" y="143161"/>
                    </a:lnTo>
                    <a:cubicBezTo>
                      <a:pt x="6024" y="158877"/>
                      <a:pt x="13740" y="176784"/>
                      <a:pt x="29456" y="183071"/>
                    </a:cubicBezTo>
                    <a:lnTo>
                      <a:pt x="511802" y="375857"/>
                    </a:lnTo>
                    <a:cubicBezTo>
                      <a:pt x="515421" y="377285"/>
                      <a:pt x="519231" y="378047"/>
                      <a:pt x="523136" y="378047"/>
                    </a:cubicBezTo>
                    <a:lnTo>
                      <a:pt x="523136" y="378047"/>
                    </a:lnTo>
                    <a:cubicBezTo>
                      <a:pt x="535614" y="378047"/>
                      <a:pt x="547140" y="370332"/>
                      <a:pt x="551807" y="358712"/>
                    </a:cubicBezTo>
                    <a:lnTo>
                      <a:pt x="597241" y="245078"/>
                    </a:lnTo>
                    <a:cubicBezTo>
                      <a:pt x="600289" y="237458"/>
                      <a:pt x="600194" y="229172"/>
                      <a:pt x="596860" y="221552"/>
                    </a:cubicBezTo>
                    <a:cubicBezTo>
                      <a:pt x="593621" y="214027"/>
                      <a:pt x="587621" y="208121"/>
                      <a:pt x="580096" y="205073"/>
                    </a:cubicBezTo>
                    <a:lnTo>
                      <a:pt x="97750" y="12287"/>
                    </a:lnTo>
                    <a:cubicBezTo>
                      <a:pt x="94035" y="10954"/>
                      <a:pt x="90225" y="10192"/>
                      <a:pt x="86415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67C3FA0-6721-4DF1-A552-A49D0FC0BAD1}"/>
                  </a:ext>
                </a:extLst>
              </p:cNvPr>
              <p:cNvSpPr/>
              <p:nvPr/>
            </p:nvSpPr>
            <p:spPr>
              <a:xfrm>
                <a:off x="7430642" y="4374451"/>
                <a:ext cx="105632" cy="105441"/>
              </a:xfrm>
              <a:custGeom>
                <a:avLst/>
                <a:gdLst>
                  <a:gd name="connsiteX0" fmla="*/ 9716 w 105632"/>
                  <a:gd name="connsiteY0" fmla="*/ 21526 h 105441"/>
                  <a:gd name="connsiteX1" fmla="*/ 45434 w 105632"/>
                  <a:gd name="connsiteY1" fmla="*/ 35814 h 105441"/>
                  <a:gd name="connsiteX2" fmla="*/ 59722 w 105632"/>
                  <a:gd name="connsiteY2" fmla="*/ 0 h 105441"/>
                  <a:gd name="connsiteX3" fmla="*/ 84011 w 105632"/>
                  <a:gd name="connsiteY3" fmla="*/ 9715 h 105441"/>
                  <a:gd name="connsiteX4" fmla="*/ 69723 w 105632"/>
                  <a:gd name="connsiteY4" fmla="*/ 45529 h 105441"/>
                  <a:gd name="connsiteX5" fmla="*/ 105632 w 105632"/>
                  <a:gd name="connsiteY5" fmla="*/ 59912 h 105441"/>
                  <a:gd name="connsiteX6" fmla="*/ 95917 w 105632"/>
                  <a:gd name="connsiteY6" fmla="*/ 84201 h 105441"/>
                  <a:gd name="connsiteX7" fmla="*/ 60008 w 105632"/>
                  <a:gd name="connsiteY7" fmla="*/ 69818 h 105441"/>
                  <a:gd name="connsiteX8" fmla="*/ 45720 w 105632"/>
                  <a:gd name="connsiteY8" fmla="*/ 105442 h 105441"/>
                  <a:gd name="connsiteX9" fmla="*/ 21431 w 105632"/>
                  <a:gd name="connsiteY9" fmla="*/ 95726 h 105441"/>
                  <a:gd name="connsiteX10" fmla="*/ 35719 w 105632"/>
                  <a:gd name="connsiteY10" fmla="*/ 60103 h 105441"/>
                  <a:gd name="connsiteX11" fmla="*/ 0 w 105632"/>
                  <a:gd name="connsiteY11" fmla="*/ 45815 h 105441"/>
                  <a:gd name="connsiteX12" fmla="*/ 9716 w 105632"/>
                  <a:gd name="connsiteY12" fmla="*/ 21526 h 105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632" h="105441">
                    <a:moveTo>
                      <a:pt x="9716" y="21526"/>
                    </a:moveTo>
                    <a:lnTo>
                      <a:pt x="45434" y="35814"/>
                    </a:lnTo>
                    <a:lnTo>
                      <a:pt x="59722" y="0"/>
                    </a:lnTo>
                    <a:lnTo>
                      <a:pt x="84011" y="9715"/>
                    </a:lnTo>
                    <a:lnTo>
                      <a:pt x="69723" y="45529"/>
                    </a:lnTo>
                    <a:lnTo>
                      <a:pt x="105632" y="59912"/>
                    </a:lnTo>
                    <a:lnTo>
                      <a:pt x="95917" y="84201"/>
                    </a:lnTo>
                    <a:lnTo>
                      <a:pt x="60008" y="69818"/>
                    </a:lnTo>
                    <a:lnTo>
                      <a:pt x="45720" y="105442"/>
                    </a:lnTo>
                    <a:lnTo>
                      <a:pt x="21431" y="95726"/>
                    </a:lnTo>
                    <a:lnTo>
                      <a:pt x="35719" y="60103"/>
                    </a:lnTo>
                    <a:lnTo>
                      <a:pt x="0" y="45815"/>
                    </a:lnTo>
                    <a:lnTo>
                      <a:pt x="9716" y="215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853A889-FF27-49F7-8480-1172324DD8A0}"/>
                  </a:ext>
                </a:extLst>
              </p:cNvPr>
              <p:cNvSpPr/>
              <p:nvPr/>
            </p:nvSpPr>
            <p:spPr>
              <a:xfrm>
                <a:off x="7002493" y="4518278"/>
                <a:ext cx="104965" cy="105251"/>
              </a:xfrm>
              <a:custGeom>
                <a:avLst/>
                <a:gdLst>
                  <a:gd name="connsiteX0" fmla="*/ 44101 w 104965"/>
                  <a:gd name="connsiteY0" fmla="*/ 0 h 105251"/>
                  <a:gd name="connsiteX1" fmla="*/ 59246 w 104965"/>
                  <a:gd name="connsiteY1" fmla="*/ 35338 h 105251"/>
                  <a:gd name="connsiteX2" fmla="*/ 94678 w 104965"/>
                  <a:gd name="connsiteY2" fmla="*/ 20098 h 105251"/>
                  <a:gd name="connsiteX3" fmla="*/ 104965 w 104965"/>
                  <a:gd name="connsiteY3" fmla="*/ 44101 h 105251"/>
                  <a:gd name="connsiteX4" fmla="*/ 69532 w 104965"/>
                  <a:gd name="connsiteY4" fmla="*/ 59341 h 105251"/>
                  <a:gd name="connsiteX5" fmla="*/ 84772 w 104965"/>
                  <a:gd name="connsiteY5" fmla="*/ 94964 h 105251"/>
                  <a:gd name="connsiteX6" fmla="*/ 60769 w 104965"/>
                  <a:gd name="connsiteY6" fmla="*/ 105251 h 105251"/>
                  <a:gd name="connsiteX7" fmla="*/ 45529 w 104965"/>
                  <a:gd name="connsiteY7" fmla="*/ 69628 h 105251"/>
                  <a:gd name="connsiteX8" fmla="*/ 10287 w 104965"/>
                  <a:gd name="connsiteY8" fmla="*/ 84773 h 105251"/>
                  <a:gd name="connsiteX9" fmla="*/ 0 w 104965"/>
                  <a:gd name="connsiteY9" fmla="*/ 60770 h 105251"/>
                  <a:gd name="connsiteX10" fmla="*/ 35242 w 104965"/>
                  <a:gd name="connsiteY10" fmla="*/ 45625 h 105251"/>
                  <a:gd name="connsiteX11" fmla="*/ 20098 w 104965"/>
                  <a:gd name="connsiteY11" fmla="*/ 10287 h 105251"/>
                  <a:gd name="connsiteX12" fmla="*/ 44101 w 104965"/>
                  <a:gd name="connsiteY12" fmla="*/ 0 h 105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4965" h="105251">
                    <a:moveTo>
                      <a:pt x="44101" y="0"/>
                    </a:moveTo>
                    <a:lnTo>
                      <a:pt x="59246" y="35338"/>
                    </a:lnTo>
                    <a:lnTo>
                      <a:pt x="94678" y="20098"/>
                    </a:lnTo>
                    <a:lnTo>
                      <a:pt x="104965" y="44101"/>
                    </a:lnTo>
                    <a:lnTo>
                      <a:pt x="69532" y="59341"/>
                    </a:lnTo>
                    <a:lnTo>
                      <a:pt x="84772" y="94964"/>
                    </a:lnTo>
                    <a:lnTo>
                      <a:pt x="60769" y="105251"/>
                    </a:lnTo>
                    <a:lnTo>
                      <a:pt x="45529" y="69628"/>
                    </a:lnTo>
                    <a:lnTo>
                      <a:pt x="10287" y="84773"/>
                    </a:lnTo>
                    <a:lnTo>
                      <a:pt x="0" y="60770"/>
                    </a:lnTo>
                    <a:lnTo>
                      <a:pt x="35242" y="45625"/>
                    </a:lnTo>
                    <a:lnTo>
                      <a:pt x="20098" y="10287"/>
                    </a:lnTo>
                    <a:lnTo>
                      <a:pt x="4410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83FD4B4-E0EA-422F-9A2B-9700E535521A}"/>
                  </a:ext>
                </a:extLst>
              </p:cNvPr>
              <p:cNvSpPr/>
              <p:nvPr/>
            </p:nvSpPr>
            <p:spPr>
              <a:xfrm>
                <a:off x="7105173" y="4259294"/>
                <a:ext cx="115728" cy="69627"/>
              </a:xfrm>
              <a:custGeom>
                <a:avLst/>
                <a:gdLst>
                  <a:gd name="connsiteX0" fmla="*/ 115729 w 115728"/>
                  <a:gd name="connsiteY0" fmla="*/ 41815 h 69627"/>
                  <a:gd name="connsiteX1" fmla="*/ 104584 w 115728"/>
                  <a:gd name="connsiteY1" fmla="*/ 69628 h 69627"/>
                  <a:gd name="connsiteX2" fmla="*/ 0 w 115728"/>
                  <a:gd name="connsiteY2" fmla="*/ 27813 h 69627"/>
                  <a:gd name="connsiteX3" fmla="*/ 11144 w 115728"/>
                  <a:gd name="connsiteY3" fmla="*/ 0 h 69627"/>
                  <a:gd name="connsiteX4" fmla="*/ 115729 w 115728"/>
                  <a:gd name="connsiteY4" fmla="*/ 41815 h 69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728" h="69627">
                    <a:moveTo>
                      <a:pt x="115729" y="41815"/>
                    </a:moveTo>
                    <a:lnTo>
                      <a:pt x="104584" y="69628"/>
                    </a:lnTo>
                    <a:lnTo>
                      <a:pt x="0" y="27813"/>
                    </a:lnTo>
                    <a:lnTo>
                      <a:pt x="11144" y="0"/>
                    </a:lnTo>
                    <a:lnTo>
                      <a:pt x="115729" y="418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742E5F4-F3CB-4F17-ADE0-F46C90B8FCBC}"/>
                  </a:ext>
                </a:extLst>
              </p:cNvPr>
              <p:cNvSpPr/>
              <p:nvPr/>
            </p:nvSpPr>
            <p:spPr>
              <a:xfrm>
                <a:off x="7009136" y="4141946"/>
                <a:ext cx="310315" cy="310419"/>
              </a:xfrm>
              <a:custGeom>
                <a:avLst/>
                <a:gdLst>
                  <a:gd name="connsiteX0" fmla="*/ 204336 w 310315"/>
                  <a:gd name="connsiteY0" fmla="*/ 310420 h 310419"/>
                  <a:gd name="connsiteX1" fmla="*/ 204336 w 310315"/>
                  <a:gd name="connsiteY1" fmla="*/ 310420 h 310419"/>
                  <a:gd name="connsiteX2" fmla="*/ 189191 w 310315"/>
                  <a:gd name="connsiteY2" fmla="*/ 307467 h 310419"/>
                  <a:gd name="connsiteX3" fmla="*/ 25647 w 310315"/>
                  <a:gd name="connsiteY3" fmla="*/ 242125 h 310419"/>
                  <a:gd name="connsiteX4" fmla="*/ 2882 w 310315"/>
                  <a:gd name="connsiteY4" fmla="*/ 189166 h 310419"/>
                  <a:gd name="connsiteX5" fmla="*/ 68224 w 310315"/>
                  <a:gd name="connsiteY5" fmla="*/ 25622 h 310419"/>
                  <a:gd name="connsiteX6" fmla="*/ 106038 w 310315"/>
                  <a:gd name="connsiteY6" fmla="*/ 0 h 310419"/>
                  <a:gd name="connsiteX7" fmla="*/ 121183 w 310315"/>
                  <a:gd name="connsiteY7" fmla="*/ 2953 h 310419"/>
                  <a:gd name="connsiteX8" fmla="*/ 284727 w 310315"/>
                  <a:gd name="connsiteY8" fmla="*/ 68294 h 310419"/>
                  <a:gd name="connsiteX9" fmla="*/ 307015 w 310315"/>
                  <a:gd name="connsiteY9" fmla="*/ 90106 h 310419"/>
                  <a:gd name="connsiteX10" fmla="*/ 307397 w 310315"/>
                  <a:gd name="connsiteY10" fmla="*/ 121253 h 310419"/>
                  <a:gd name="connsiteX11" fmla="*/ 242055 w 310315"/>
                  <a:gd name="connsiteY11" fmla="*/ 284797 h 310419"/>
                  <a:gd name="connsiteX12" fmla="*/ 204336 w 310315"/>
                  <a:gd name="connsiteY12" fmla="*/ 310420 h 310419"/>
                  <a:gd name="connsiteX13" fmla="*/ 106133 w 310315"/>
                  <a:gd name="connsiteY13" fmla="*/ 10192 h 310419"/>
                  <a:gd name="connsiteX14" fmla="*/ 77749 w 310315"/>
                  <a:gd name="connsiteY14" fmla="*/ 29432 h 310419"/>
                  <a:gd name="connsiteX15" fmla="*/ 12407 w 310315"/>
                  <a:gd name="connsiteY15" fmla="*/ 192976 h 310419"/>
                  <a:gd name="connsiteX16" fmla="*/ 12693 w 310315"/>
                  <a:gd name="connsiteY16" fmla="*/ 216313 h 310419"/>
                  <a:gd name="connsiteX17" fmla="*/ 29457 w 310315"/>
                  <a:gd name="connsiteY17" fmla="*/ 232600 h 310419"/>
                  <a:gd name="connsiteX18" fmla="*/ 193001 w 310315"/>
                  <a:gd name="connsiteY18" fmla="*/ 297942 h 310419"/>
                  <a:gd name="connsiteX19" fmla="*/ 204336 w 310315"/>
                  <a:gd name="connsiteY19" fmla="*/ 300133 h 310419"/>
                  <a:gd name="connsiteX20" fmla="*/ 232720 w 310315"/>
                  <a:gd name="connsiteY20" fmla="*/ 280892 h 310419"/>
                  <a:gd name="connsiteX21" fmla="*/ 298062 w 310315"/>
                  <a:gd name="connsiteY21" fmla="*/ 117348 h 310419"/>
                  <a:gd name="connsiteX22" fmla="*/ 297776 w 310315"/>
                  <a:gd name="connsiteY22" fmla="*/ 94012 h 310419"/>
                  <a:gd name="connsiteX23" fmla="*/ 281012 w 310315"/>
                  <a:gd name="connsiteY23" fmla="*/ 77724 h 310419"/>
                  <a:gd name="connsiteX24" fmla="*/ 117468 w 310315"/>
                  <a:gd name="connsiteY24" fmla="*/ 12382 h 310419"/>
                  <a:gd name="connsiteX25" fmla="*/ 106133 w 310315"/>
                  <a:gd name="connsiteY25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0315" h="310419">
                    <a:moveTo>
                      <a:pt x="204336" y="310420"/>
                    </a:moveTo>
                    <a:lnTo>
                      <a:pt x="204336" y="310420"/>
                    </a:lnTo>
                    <a:cubicBezTo>
                      <a:pt x="199192" y="310420"/>
                      <a:pt x="194049" y="309467"/>
                      <a:pt x="189191" y="307467"/>
                    </a:cubicBezTo>
                    <a:lnTo>
                      <a:pt x="25647" y="242125"/>
                    </a:lnTo>
                    <a:cubicBezTo>
                      <a:pt x="4787" y="233744"/>
                      <a:pt x="-5405" y="210026"/>
                      <a:pt x="2882" y="189166"/>
                    </a:cubicBezTo>
                    <a:lnTo>
                      <a:pt x="68224" y="25622"/>
                    </a:lnTo>
                    <a:cubicBezTo>
                      <a:pt x="74415" y="10096"/>
                      <a:pt x="89274" y="0"/>
                      <a:pt x="106038" y="0"/>
                    </a:cubicBezTo>
                    <a:cubicBezTo>
                      <a:pt x="111181" y="0"/>
                      <a:pt x="116325" y="953"/>
                      <a:pt x="121183" y="2953"/>
                    </a:cubicBezTo>
                    <a:lnTo>
                      <a:pt x="284727" y="68294"/>
                    </a:lnTo>
                    <a:cubicBezTo>
                      <a:pt x="294823" y="72295"/>
                      <a:pt x="302729" y="80105"/>
                      <a:pt x="307015" y="90106"/>
                    </a:cubicBezTo>
                    <a:cubicBezTo>
                      <a:pt x="311302" y="100108"/>
                      <a:pt x="311397" y="111157"/>
                      <a:pt x="307397" y="121253"/>
                    </a:cubicBezTo>
                    <a:lnTo>
                      <a:pt x="242055" y="284797"/>
                    </a:lnTo>
                    <a:cubicBezTo>
                      <a:pt x="235959" y="300323"/>
                      <a:pt x="221100" y="310420"/>
                      <a:pt x="204336" y="310420"/>
                    </a:cubicBezTo>
                    <a:close/>
                    <a:moveTo>
                      <a:pt x="106133" y="10192"/>
                    </a:moveTo>
                    <a:cubicBezTo>
                      <a:pt x="93560" y="10192"/>
                      <a:pt x="82416" y="17716"/>
                      <a:pt x="77749" y="29432"/>
                    </a:cubicBezTo>
                    <a:lnTo>
                      <a:pt x="12407" y="192976"/>
                    </a:lnTo>
                    <a:cubicBezTo>
                      <a:pt x="9359" y="200596"/>
                      <a:pt x="9454" y="208883"/>
                      <a:pt x="12693" y="216313"/>
                    </a:cubicBezTo>
                    <a:cubicBezTo>
                      <a:pt x="15931" y="223838"/>
                      <a:pt x="21837" y="229648"/>
                      <a:pt x="29457" y="232600"/>
                    </a:cubicBezTo>
                    <a:lnTo>
                      <a:pt x="193001" y="297942"/>
                    </a:lnTo>
                    <a:cubicBezTo>
                      <a:pt x="196621" y="299371"/>
                      <a:pt x="200431" y="300133"/>
                      <a:pt x="204336" y="300133"/>
                    </a:cubicBezTo>
                    <a:cubicBezTo>
                      <a:pt x="216909" y="300133"/>
                      <a:pt x="228053" y="292608"/>
                      <a:pt x="232720" y="280892"/>
                    </a:cubicBezTo>
                    <a:lnTo>
                      <a:pt x="298062" y="117348"/>
                    </a:lnTo>
                    <a:cubicBezTo>
                      <a:pt x="301110" y="109728"/>
                      <a:pt x="301015" y="101441"/>
                      <a:pt x="297776" y="94012"/>
                    </a:cubicBezTo>
                    <a:cubicBezTo>
                      <a:pt x="294538" y="86487"/>
                      <a:pt x="288632" y="80677"/>
                      <a:pt x="281012" y="77724"/>
                    </a:cubicBezTo>
                    <a:lnTo>
                      <a:pt x="117468" y="12382"/>
                    </a:lnTo>
                    <a:cubicBezTo>
                      <a:pt x="113848" y="10858"/>
                      <a:pt x="110039" y="10192"/>
                      <a:pt x="106133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7D53686A-30C2-4C83-98A5-DF77E97C5775}"/>
                  </a:ext>
                </a:extLst>
              </p:cNvPr>
              <p:cNvSpPr/>
              <p:nvPr/>
            </p:nvSpPr>
            <p:spPr>
              <a:xfrm>
                <a:off x="7327366" y="4269105"/>
                <a:ext cx="310352" cy="310419"/>
              </a:xfrm>
              <a:custGeom>
                <a:avLst/>
                <a:gdLst>
                  <a:gd name="connsiteX0" fmla="*/ 204336 w 310352"/>
                  <a:gd name="connsiteY0" fmla="*/ 310420 h 310419"/>
                  <a:gd name="connsiteX1" fmla="*/ 204336 w 310352"/>
                  <a:gd name="connsiteY1" fmla="*/ 310420 h 310419"/>
                  <a:gd name="connsiteX2" fmla="*/ 189191 w 310352"/>
                  <a:gd name="connsiteY2" fmla="*/ 307467 h 310419"/>
                  <a:gd name="connsiteX3" fmla="*/ 25647 w 310352"/>
                  <a:gd name="connsiteY3" fmla="*/ 242125 h 310419"/>
                  <a:gd name="connsiteX4" fmla="*/ 2882 w 310352"/>
                  <a:gd name="connsiteY4" fmla="*/ 189166 h 310419"/>
                  <a:gd name="connsiteX5" fmla="*/ 68224 w 310352"/>
                  <a:gd name="connsiteY5" fmla="*/ 25622 h 310419"/>
                  <a:gd name="connsiteX6" fmla="*/ 106038 w 310352"/>
                  <a:gd name="connsiteY6" fmla="*/ 0 h 310419"/>
                  <a:gd name="connsiteX7" fmla="*/ 121183 w 310352"/>
                  <a:gd name="connsiteY7" fmla="*/ 2953 h 310419"/>
                  <a:gd name="connsiteX8" fmla="*/ 284727 w 310352"/>
                  <a:gd name="connsiteY8" fmla="*/ 68294 h 310419"/>
                  <a:gd name="connsiteX9" fmla="*/ 307016 w 310352"/>
                  <a:gd name="connsiteY9" fmla="*/ 90106 h 310419"/>
                  <a:gd name="connsiteX10" fmla="*/ 307396 w 310352"/>
                  <a:gd name="connsiteY10" fmla="*/ 121253 h 310419"/>
                  <a:gd name="connsiteX11" fmla="*/ 242055 w 310352"/>
                  <a:gd name="connsiteY11" fmla="*/ 284797 h 310419"/>
                  <a:gd name="connsiteX12" fmla="*/ 204336 w 310352"/>
                  <a:gd name="connsiteY12" fmla="*/ 310420 h 310419"/>
                  <a:gd name="connsiteX13" fmla="*/ 106133 w 310352"/>
                  <a:gd name="connsiteY13" fmla="*/ 10192 h 310419"/>
                  <a:gd name="connsiteX14" fmla="*/ 77749 w 310352"/>
                  <a:gd name="connsiteY14" fmla="*/ 29432 h 310419"/>
                  <a:gd name="connsiteX15" fmla="*/ 12407 w 310352"/>
                  <a:gd name="connsiteY15" fmla="*/ 192976 h 310419"/>
                  <a:gd name="connsiteX16" fmla="*/ 12693 w 310352"/>
                  <a:gd name="connsiteY16" fmla="*/ 216313 h 310419"/>
                  <a:gd name="connsiteX17" fmla="*/ 29457 w 310352"/>
                  <a:gd name="connsiteY17" fmla="*/ 232600 h 310419"/>
                  <a:gd name="connsiteX18" fmla="*/ 193001 w 310352"/>
                  <a:gd name="connsiteY18" fmla="*/ 297942 h 310419"/>
                  <a:gd name="connsiteX19" fmla="*/ 204336 w 310352"/>
                  <a:gd name="connsiteY19" fmla="*/ 300133 h 310419"/>
                  <a:gd name="connsiteX20" fmla="*/ 232720 w 310352"/>
                  <a:gd name="connsiteY20" fmla="*/ 280892 h 310419"/>
                  <a:gd name="connsiteX21" fmla="*/ 298062 w 310352"/>
                  <a:gd name="connsiteY21" fmla="*/ 117348 h 310419"/>
                  <a:gd name="connsiteX22" fmla="*/ 297776 w 310352"/>
                  <a:gd name="connsiteY22" fmla="*/ 94012 h 310419"/>
                  <a:gd name="connsiteX23" fmla="*/ 281012 w 310352"/>
                  <a:gd name="connsiteY23" fmla="*/ 77724 h 310419"/>
                  <a:gd name="connsiteX24" fmla="*/ 117468 w 310352"/>
                  <a:gd name="connsiteY24" fmla="*/ 12382 h 310419"/>
                  <a:gd name="connsiteX25" fmla="*/ 106133 w 310352"/>
                  <a:gd name="connsiteY25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0352" h="310419">
                    <a:moveTo>
                      <a:pt x="204336" y="310420"/>
                    </a:moveTo>
                    <a:cubicBezTo>
                      <a:pt x="204336" y="310420"/>
                      <a:pt x="204336" y="310420"/>
                      <a:pt x="204336" y="310420"/>
                    </a:cubicBezTo>
                    <a:cubicBezTo>
                      <a:pt x="199193" y="310420"/>
                      <a:pt x="194049" y="309467"/>
                      <a:pt x="189191" y="307467"/>
                    </a:cubicBezTo>
                    <a:lnTo>
                      <a:pt x="25647" y="242125"/>
                    </a:lnTo>
                    <a:cubicBezTo>
                      <a:pt x="4787" y="233743"/>
                      <a:pt x="-5405" y="210026"/>
                      <a:pt x="2882" y="189166"/>
                    </a:cubicBezTo>
                    <a:lnTo>
                      <a:pt x="68224" y="25622"/>
                    </a:lnTo>
                    <a:cubicBezTo>
                      <a:pt x="74415" y="10001"/>
                      <a:pt x="89274" y="0"/>
                      <a:pt x="106038" y="0"/>
                    </a:cubicBezTo>
                    <a:cubicBezTo>
                      <a:pt x="111182" y="0"/>
                      <a:pt x="116325" y="952"/>
                      <a:pt x="121183" y="2953"/>
                    </a:cubicBezTo>
                    <a:lnTo>
                      <a:pt x="284727" y="68294"/>
                    </a:lnTo>
                    <a:cubicBezTo>
                      <a:pt x="294824" y="72295"/>
                      <a:pt x="302729" y="80105"/>
                      <a:pt x="307016" y="90106"/>
                    </a:cubicBezTo>
                    <a:cubicBezTo>
                      <a:pt x="311302" y="100108"/>
                      <a:pt x="311492" y="111157"/>
                      <a:pt x="307396" y="121253"/>
                    </a:cubicBezTo>
                    <a:lnTo>
                      <a:pt x="242055" y="284797"/>
                    </a:lnTo>
                    <a:cubicBezTo>
                      <a:pt x="235959" y="300323"/>
                      <a:pt x="221100" y="310420"/>
                      <a:pt x="204336" y="310420"/>
                    </a:cubicBezTo>
                    <a:close/>
                    <a:moveTo>
                      <a:pt x="106133" y="10192"/>
                    </a:moveTo>
                    <a:cubicBezTo>
                      <a:pt x="93560" y="10192"/>
                      <a:pt x="82416" y="17716"/>
                      <a:pt x="77749" y="29432"/>
                    </a:cubicBezTo>
                    <a:lnTo>
                      <a:pt x="12407" y="192976"/>
                    </a:lnTo>
                    <a:cubicBezTo>
                      <a:pt x="9359" y="200596"/>
                      <a:pt x="9454" y="208883"/>
                      <a:pt x="12693" y="216313"/>
                    </a:cubicBezTo>
                    <a:cubicBezTo>
                      <a:pt x="15932" y="223838"/>
                      <a:pt x="21837" y="229648"/>
                      <a:pt x="29457" y="232600"/>
                    </a:cubicBezTo>
                    <a:lnTo>
                      <a:pt x="193001" y="297942"/>
                    </a:lnTo>
                    <a:cubicBezTo>
                      <a:pt x="196621" y="299371"/>
                      <a:pt x="200431" y="300133"/>
                      <a:pt x="204336" y="300133"/>
                    </a:cubicBezTo>
                    <a:cubicBezTo>
                      <a:pt x="216909" y="300133"/>
                      <a:pt x="228053" y="292608"/>
                      <a:pt x="232720" y="280892"/>
                    </a:cubicBezTo>
                    <a:lnTo>
                      <a:pt x="298062" y="117348"/>
                    </a:lnTo>
                    <a:cubicBezTo>
                      <a:pt x="301110" y="109823"/>
                      <a:pt x="301015" y="101441"/>
                      <a:pt x="297776" y="94012"/>
                    </a:cubicBezTo>
                    <a:cubicBezTo>
                      <a:pt x="294538" y="86487"/>
                      <a:pt x="288632" y="80677"/>
                      <a:pt x="281012" y="77724"/>
                    </a:cubicBezTo>
                    <a:lnTo>
                      <a:pt x="117468" y="12382"/>
                    </a:lnTo>
                    <a:cubicBezTo>
                      <a:pt x="113849" y="10954"/>
                      <a:pt x="110038" y="10192"/>
                      <a:pt x="106133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51F3300-CBB6-4844-9C87-B8EC5C07610E}"/>
                  </a:ext>
                </a:extLst>
              </p:cNvPr>
              <p:cNvSpPr/>
              <p:nvPr/>
            </p:nvSpPr>
            <p:spPr>
              <a:xfrm>
                <a:off x="6899736" y="4415694"/>
                <a:ext cx="310384" cy="310419"/>
              </a:xfrm>
              <a:custGeom>
                <a:avLst/>
                <a:gdLst>
                  <a:gd name="connsiteX0" fmla="*/ 204293 w 310384"/>
                  <a:gd name="connsiteY0" fmla="*/ 310420 h 310419"/>
                  <a:gd name="connsiteX1" fmla="*/ 204293 w 310384"/>
                  <a:gd name="connsiteY1" fmla="*/ 310420 h 310419"/>
                  <a:gd name="connsiteX2" fmla="*/ 189149 w 310384"/>
                  <a:gd name="connsiteY2" fmla="*/ 307467 h 310419"/>
                  <a:gd name="connsiteX3" fmla="*/ 25605 w 310384"/>
                  <a:gd name="connsiteY3" fmla="*/ 242126 h 310419"/>
                  <a:gd name="connsiteX4" fmla="*/ 2935 w 310384"/>
                  <a:gd name="connsiteY4" fmla="*/ 189167 h 310419"/>
                  <a:gd name="connsiteX5" fmla="*/ 68276 w 310384"/>
                  <a:gd name="connsiteY5" fmla="*/ 25622 h 310419"/>
                  <a:gd name="connsiteX6" fmla="*/ 106091 w 310384"/>
                  <a:gd name="connsiteY6" fmla="*/ 0 h 310419"/>
                  <a:gd name="connsiteX7" fmla="*/ 121235 w 310384"/>
                  <a:gd name="connsiteY7" fmla="*/ 2953 h 310419"/>
                  <a:gd name="connsiteX8" fmla="*/ 284780 w 310384"/>
                  <a:gd name="connsiteY8" fmla="*/ 68294 h 310419"/>
                  <a:gd name="connsiteX9" fmla="*/ 307449 w 310384"/>
                  <a:gd name="connsiteY9" fmla="*/ 121253 h 310419"/>
                  <a:gd name="connsiteX10" fmla="*/ 242108 w 310384"/>
                  <a:gd name="connsiteY10" fmla="*/ 284797 h 310419"/>
                  <a:gd name="connsiteX11" fmla="*/ 204293 w 310384"/>
                  <a:gd name="connsiteY11" fmla="*/ 310420 h 310419"/>
                  <a:gd name="connsiteX12" fmla="*/ 106091 w 310384"/>
                  <a:gd name="connsiteY12" fmla="*/ 10192 h 310419"/>
                  <a:gd name="connsiteX13" fmla="*/ 77706 w 310384"/>
                  <a:gd name="connsiteY13" fmla="*/ 29432 h 310419"/>
                  <a:gd name="connsiteX14" fmla="*/ 12365 w 310384"/>
                  <a:gd name="connsiteY14" fmla="*/ 192977 h 310419"/>
                  <a:gd name="connsiteX15" fmla="*/ 29415 w 310384"/>
                  <a:gd name="connsiteY15" fmla="*/ 232696 h 310419"/>
                  <a:gd name="connsiteX16" fmla="*/ 192959 w 310384"/>
                  <a:gd name="connsiteY16" fmla="*/ 298037 h 310419"/>
                  <a:gd name="connsiteX17" fmla="*/ 204293 w 310384"/>
                  <a:gd name="connsiteY17" fmla="*/ 300228 h 310419"/>
                  <a:gd name="connsiteX18" fmla="*/ 232678 w 310384"/>
                  <a:gd name="connsiteY18" fmla="*/ 280988 h 310419"/>
                  <a:gd name="connsiteX19" fmla="*/ 298020 w 310384"/>
                  <a:gd name="connsiteY19" fmla="*/ 117443 h 310419"/>
                  <a:gd name="connsiteX20" fmla="*/ 280970 w 310384"/>
                  <a:gd name="connsiteY20" fmla="*/ 77724 h 310419"/>
                  <a:gd name="connsiteX21" fmla="*/ 117425 w 310384"/>
                  <a:gd name="connsiteY21" fmla="*/ 12383 h 310419"/>
                  <a:gd name="connsiteX22" fmla="*/ 106091 w 310384"/>
                  <a:gd name="connsiteY22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0384" h="310419">
                    <a:moveTo>
                      <a:pt x="204293" y="310420"/>
                    </a:moveTo>
                    <a:lnTo>
                      <a:pt x="204293" y="310420"/>
                    </a:lnTo>
                    <a:cubicBezTo>
                      <a:pt x="199150" y="310420"/>
                      <a:pt x="194007" y="309467"/>
                      <a:pt x="189149" y="307467"/>
                    </a:cubicBezTo>
                    <a:lnTo>
                      <a:pt x="25605" y="242126"/>
                    </a:lnTo>
                    <a:cubicBezTo>
                      <a:pt x="4745" y="233744"/>
                      <a:pt x="-5447" y="210026"/>
                      <a:pt x="2935" y="189167"/>
                    </a:cubicBezTo>
                    <a:lnTo>
                      <a:pt x="68276" y="25622"/>
                    </a:lnTo>
                    <a:cubicBezTo>
                      <a:pt x="74468" y="10096"/>
                      <a:pt x="89327" y="0"/>
                      <a:pt x="106091" y="0"/>
                    </a:cubicBezTo>
                    <a:cubicBezTo>
                      <a:pt x="111234" y="0"/>
                      <a:pt x="116378" y="953"/>
                      <a:pt x="121235" y="2953"/>
                    </a:cubicBezTo>
                    <a:lnTo>
                      <a:pt x="284780" y="68294"/>
                    </a:lnTo>
                    <a:cubicBezTo>
                      <a:pt x="305640" y="76676"/>
                      <a:pt x="315831" y="100394"/>
                      <a:pt x="307449" y="121253"/>
                    </a:cubicBezTo>
                    <a:lnTo>
                      <a:pt x="242108" y="284797"/>
                    </a:lnTo>
                    <a:cubicBezTo>
                      <a:pt x="235917" y="300323"/>
                      <a:pt x="221058" y="310420"/>
                      <a:pt x="204293" y="310420"/>
                    </a:cubicBezTo>
                    <a:close/>
                    <a:moveTo>
                      <a:pt x="106091" y="10192"/>
                    </a:moveTo>
                    <a:cubicBezTo>
                      <a:pt x="93518" y="10192"/>
                      <a:pt x="82374" y="17717"/>
                      <a:pt x="77706" y="29432"/>
                    </a:cubicBezTo>
                    <a:lnTo>
                      <a:pt x="12365" y="192977"/>
                    </a:lnTo>
                    <a:cubicBezTo>
                      <a:pt x="6078" y="208597"/>
                      <a:pt x="13793" y="226409"/>
                      <a:pt x="29415" y="232696"/>
                    </a:cubicBezTo>
                    <a:lnTo>
                      <a:pt x="192959" y="298037"/>
                    </a:lnTo>
                    <a:cubicBezTo>
                      <a:pt x="196578" y="299466"/>
                      <a:pt x="200388" y="300228"/>
                      <a:pt x="204293" y="300228"/>
                    </a:cubicBezTo>
                    <a:cubicBezTo>
                      <a:pt x="216867" y="300228"/>
                      <a:pt x="228011" y="292703"/>
                      <a:pt x="232678" y="280988"/>
                    </a:cubicBezTo>
                    <a:lnTo>
                      <a:pt x="298020" y="117443"/>
                    </a:lnTo>
                    <a:cubicBezTo>
                      <a:pt x="304306" y="101822"/>
                      <a:pt x="296591" y="84011"/>
                      <a:pt x="280970" y="77724"/>
                    </a:cubicBezTo>
                    <a:lnTo>
                      <a:pt x="117425" y="12383"/>
                    </a:lnTo>
                    <a:cubicBezTo>
                      <a:pt x="113806" y="10954"/>
                      <a:pt x="109996" y="10192"/>
                      <a:pt x="106091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9C3AAB5-7D17-475A-ACDF-49EF10EF8C5A}"/>
                  </a:ext>
                </a:extLst>
              </p:cNvPr>
              <p:cNvSpPr/>
              <p:nvPr/>
            </p:nvSpPr>
            <p:spPr>
              <a:xfrm>
                <a:off x="7218077" y="4542853"/>
                <a:ext cx="310368" cy="310419"/>
              </a:xfrm>
              <a:custGeom>
                <a:avLst/>
                <a:gdLst>
                  <a:gd name="connsiteX0" fmla="*/ 204278 w 310368"/>
                  <a:gd name="connsiteY0" fmla="*/ 310420 h 310419"/>
                  <a:gd name="connsiteX1" fmla="*/ 204278 w 310368"/>
                  <a:gd name="connsiteY1" fmla="*/ 310420 h 310419"/>
                  <a:gd name="connsiteX2" fmla="*/ 189133 w 310368"/>
                  <a:gd name="connsiteY2" fmla="*/ 307467 h 310419"/>
                  <a:gd name="connsiteX3" fmla="*/ 25589 w 310368"/>
                  <a:gd name="connsiteY3" fmla="*/ 242125 h 310419"/>
                  <a:gd name="connsiteX4" fmla="*/ 3301 w 310368"/>
                  <a:gd name="connsiteY4" fmla="*/ 220313 h 310419"/>
                  <a:gd name="connsiteX5" fmla="*/ 2919 w 310368"/>
                  <a:gd name="connsiteY5" fmla="*/ 189166 h 310419"/>
                  <a:gd name="connsiteX6" fmla="*/ 68261 w 310368"/>
                  <a:gd name="connsiteY6" fmla="*/ 25622 h 310419"/>
                  <a:gd name="connsiteX7" fmla="*/ 106075 w 310368"/>
                  <a:gd name="connsiteY7" fmla="*/ 0 h 310419"/>
                  <a:gd name="connsiteX8" fmla="*/ 121220 w 310368"/>
                  <a:gd name="connsiteY8" fmla="*/ 2953 h 310419"/>
                  <a:gd name="connsiteX9" fmla="*/ 284764 w 310368"/>
                  <a:gd name="connsiteY9" fmla="*/ 68294 h 310419"/>
                  <a:gd name="connsiteX10" fmla="*/ 307434 w 310368"/>
                  <a:gd name="connsiteY10" fmla="*/ 121253 h 310419"/>
                  <a:gd name="connsiteX11" fmla="*/ 242092 w 310368"/>
                  <a:gd name="connsiteY11" fmla="*/ 284797 h 310419"/>
                  <a:gd name="connsiteX12" fmla="*/ 204278 w 310368"/>
                  <a:gd name="connsiteY12" fmla="*/ 310420 h 310419"/>
                  <a:gd name="connsiteX13" fmla="*/ 106075 w 310368"/>
                  <a:gd name="connsiteY13" fmla="*/ 10192 h 310419"/>
                  <a:gd name="connsiteX14" fmla="*/ 77691 w 310368"/>
                  <a:gd name="connsiteY14" fmla="*/ 29432 h 310419"/>
                  <a:gd name="connsiteX15" fmla="*/ 12349 w 310368"/>
                  <a:gd name="connsiteY15" fmla="*/ 192977 h 310419"/>
                  <a:gd name="connsiteX16" fmla="*/ 12635 w 310368"/>
                  <a:gd name="connsiteY16" fmla="*/ 216313 h 310419"/>
                  <a:gd name="connsiteX17" fmla="*/ 29399 w 310368"/>
                  <a:gd name="connsiteY17" fmla="*/ 232600 h 310419"/>
                  <a:gd name="connsiteX18" fmla="*/ 192943 w 310368"/>
                  <a:gd name="connsiteY18" fmla="*/ 297942 h 310419"/>
                  <a:gd name="connsiteX19" fmla="*/ 204278 w 310368"/>
                  <a:gd name="connsiteY19" fmla="*/ 300133 h 310419"/>
                  <a:gd name="connsiteX20" fmla="*/ 232663 w 310368"/>
                  <a:gd name="connsiteY20" fmla="*/ 280892 h 310419"/>
                  <a:gd name="connsiteX21" fmla="*/ 298004 w 310368"/>
                  <a:gd name="connsiteY21" fmla="*/ 117348 h 310419"/>
                  <a:gd name="connsiteX22" fmla="*/ 280954 w 310368"/>
                  <a:gd name="connsiteY22" fmla="*/ 77629 h 310419"/>
                  <a:gd name="connsiteX23" fmla="*/ 117410 w 310368"/>
                  <a:gd name="connsiteY23" fmla="*/ 12287 h 310419"/>
                  <a:gd name="connsiteX24" fmla="*/ 106075 w 310368"/>
                  <a:gd name="connsiteY24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10368" h="310419">
                    <a:moveTo>
                      <a:pt x="204278" y="310420"/>
                    </a:moveTo>
                    <a:cubicBezTo>
                      <a:pt x="204183" y="310420"/>
                      <a:pt x="204278" y="310420"/>
                      <a:pt x="204278" y="310420"/>
                    </a:cubicBezTo>
                    <a:cubicBezTo>
                      <a:pt x="199134" y="310420"/>
                      <a:pt x="193991" y="309467"/>
                      <a:pt x="189133" y="307467"/>
                    </a:cubicBezTo>
                    <a:lnTo>
                      <a:pt x="25589" y="242125"/>
                    </a:lnTo>
                    <a:cubicBezTo>
                      <a:pt x="15493" y="238125"/>
                      <a:pt x="7587" y="230314"/>
                      <a:pt x="3301" y="220313"/>
                    </a:cubicBezTo>
                    <a:cubicBezTo>
                      <a:pt x="-986" y="210312"/>
                      <a:pt x="-1081" y="199263"/>
                      <a:pt x="2919" y="189166"/>
                    </a:cubicBezTo>
                    <a:lnTo>
                      <a:pt x="68261" y="25622"/>
                    </a:lnTo>
                    <a:cubicBezTo>
                      <a:pt x="74452" y="10001"/>
                      <a:pt x="89311" y="0"/>
                      <a:pt x="106075" y="0"/>
                    </a:cubicBezTo>
                    <a:cubicBezTo>
                      <a:pt x="111219" y="0"/>
                      <a:pt x="116362" y="953"/>
                      <a:pt x="121220" y="2953"/>
                    </a:cubicBezTo>
                    <a:lnTo>
                      <a:pt x="284764" y="68294"/>
                    </a:lnTo>
                    <a:cubicBezTo>
                      <a:pt x="305624" y="76676"/>
                      <a:pt x="315816" y="100394"/>
                      <a:pt x="307434" y="121253"/>
                    </a:cubicBezTo>
                    <a:lnTo>
                      <a:pt x="242092" y="284797"/>
                    </a:lnTo>
                    <a:cubicBezTo>
                      <a:pt x="235901" y="300323"/>
                      <a:pt x="221042" y="310420"/>
                      <a:pt x="204278" y="310420"/>
                    </a:cubicBezTo>
                    <a:close/>
                    <a:moveTo>
                      <a:pt x="106075" y="10192"/>
                    </a:moveTo>
                    <a:cubicBezTo>
                      <a:pt x="93502" y="10192"/>
                      <a:pt x="82358" y="17716"/>
                      <a:pt x="77691" y="29432"/>
                    </a:cubicBezTo>
                    <a:lnTo>
                      <a:pt x="12349" y="192977"/>
                    </a:lnTo>
                    <a:cubicBezTo>
                      <a:pt x="9301" y="200596"/>
                      <a:pt x="9397" y="208883"/>
                      <a:pt x="12635" y="216313"/>
                    </a:cubicBezTo>
                    <a:cubicBezTo>
                      <a:pt x="15874" y="223838"/>
                      <a:pt x="21779" y="229648"/>
                      <a:pt x="29399" y="232600"/>
                    </a:cubicBezTo>
                    <a:lnTo>
                      <a:pt x="192943" y="297942"/>
                    </a:lnTo>
                    <a:cubicBezTo>
                      <a:pt x="196563" y="299371"/>
                      <a:pt x="200373" y="300133"/>
                      <a:pt x="204278" y="300133"/>
                    </a:cubicBezTo>
                    <a:cubicBezTo>
                      <a:pt x="216851" y="300133"/>
                      <a:pt x="227995" y="292608"/>
                      <a:pt x="232663" y="280892"/>
                    </a:cubicBezTo>
                    <a:lnTo>
                      <a:pt x="298004" y="117348"/>
                    </a:lnTo>
                    <a:cubicBezTo>
                      <a:pt x="304291" y="101727"/>
                      <a:pt x="296575" y="83915"/>
                      <a:pt x="280954" y="77629"/>
                    </a:cubicBezTo>
                    <a:lnTo>
                      <a:pt x="117410" y="12287"/>
                    </a:lnTo>
                    <a:cubicBezTo>
                      <a:pt x="113695" y="10954"/>
                      <a:pt x="109885" y="10192"/>
                      <a:pt x="106075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3E00ADE-DF90-4258-8522-5D14ABB543A7}"/>
                  </a:ext>
                </a:extLst>
              </p:cNvPr>
              <p:cNvSpPr/>
              <p:nvPr/>
            </p:nvSpPr>
            <p:spPr>
              <a:xfrm>
                <a:off x="7312818" y="4647723"/>
                <a:ext cx="120776" cy="100679"/>
              </a:xfrm>
              <a:custGeom>
                <a:avLst/>
                <a:gdLst>
                  <a:gd name="connsiteX0" fmla="*/ 24955 w 120776"/>
                  <a:gd name="connsiteY0" fmla="*/ 0 h 100679"/>
                  <a:gd name="connsiteX1" fmla="*/ 120777 w 120776"/>
                  <a:gd name="connsiteY1" fmla="*/ 38290 h 100679"/>
                  <a:gd name="connsiteX2" fmla="*/ 111062 w 120776"/>
                  <a:gd name="connsiteY2" fmla="*/ 62579 h 100679"/>
                  <a:gd name="connsiteX3" fmla="*/ 15240 w 120776"/>
                  <a:gd name="connsiteY3" fmla="*/ 24289 h 100679"/>
                  <a:gd name="connsiteX4" fmla="*/ 24955 w 120776"/>
                  <a:gd name="connsiteY4" fmla="*/ 0 h 100679"/>
                  <a:gd name="connsiteX5" fmla="*/ 9715 w 120776"/>
                  <a:gd name="connsiteY5" fmla="*/ 38100 h 100679"/>
                  <a:gd name="connsiteX6" fmla="*/ 105537 w 120776"/>
                  <a:gd name="connsiteY6" fmla="*/ 76390 h 100679"/>
                  <a:gd name="connsiteX7" fmla="*/ 95821 w 120776"/>
                  <a:gd name="connsiteY7" fmla="*/ 100679 h 100679"/>
                  <a:gd name="connsiteX8" fmla="*/ 0 w 120776"/>
                  <a:gd name="connsiteY8" fmla="*/ 62389 h 100679"/>
                  <a:gd name="connsiteX9" fmla="*/ 9715 w 120776"/>
                  <a:gd name="connsiteY9" fmla="*/ 38100 h 100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776" h="100679">
                    <a:moveTo>
                      <a:pt x="24955" y="0"/>
                    </a:moveTo>
                    <a:lnTo>
                      <a:pt x="120777" y="38290"/>
                    </a:lnTo>
                    <a:lnTo>
                      <a:pt x="111062" y="62579"/>
                    </a:lnTo>
                    <a:lnTo>
                      <a:pt x="15240" y="24289"/>
                    </a:lnTo>
                    <a:lnTo>
                      <a:pt x="24955" y="0"/>
                    </a:lnTo>
                    <a:close/>
                    <a:moveTo>
                      <a:pt x="9715" y="38100"/>
                    </a:moveTo>
                    <a:lnTo>
                      <a:pt x="105537" y="76390"/>
                    </a:lnTo>
                    <a:lnTo>
                      <a:pt x="95821" y="100679"/>
                    </a:lnTo>
                    <a:lnTo>
                      <a:pt x="0" y="62389"/>
                    </a:lnTo>
                    <a:lnTo>
                      <a:pt x="9715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EB1522F-FF52-4A74-8613-BFFBFFB6F656}"/>
                </a:ext>
              </a:extLst>
            </p:cNvPr>
            <p:cNvSpPr/>
            <p:nvPr userDrawn="1"/>
          </p:nvSpPr>
          <p:spPr>
            <a:xfrm>
              <a:off x="7588744" y="3089324"/>
              <a:ext cx="329938" cy="365273"/>
            </a:xfrm>
            <a:custGeom>
              <a:avLst/>
              <a:gdLst>
                <a:gd name="connsiteX0" fmla="*/ 327154 w 329938"/>
                <a:gd name="connsiteY0" fmla="*/ 46186 h 365273"/>
                <a:gd name="connsiteX1" fmla="*/ 240000 w 329938"/>
                <a:gd name="connsiteY1" fmla="*/ 561 h 365273"/>
                <a:gd name="connsiteX2" fmla="*/ 234285 w 329938"/>
                <a:gd name="connsiteY2" fmla="*/ 1228 h 365273"/>
                <a:gd name="connsiteX3" fmla="*/ 1685 w 329938"/>
                <a:gd name="connsiteY3" fmla="*/ 209063 h 365273"/>
                <a:gd name="connsiteX4" fmla="*/ 66 w 329938"/>
                <a:gd name="connsiteY4" fmla="*/ 213540 h 365273"/>
                <a:gd name="connsiteX5" fmla="*/ 2733 w 329938"/>
                <a:gd name="connsiteY5" fmla="*/ 217445 h 365273"/>
                <a:gd name="connsiteX6" fmla="*/ 84362 w 329938"/>
                <a:gd name="connsiteY6" fmla="*/ 260117 h 365273"/>
                <a:gd name="connsiteX7" fmla="*/ 90363 w 329938"/>
                <a:gd name="connsiteY7" fmla="*/ 259165 h 365273"/>
                <a:gd name="connsiteX8" fmla="*/ 122652 w 329938"/>
                <a:gd name="connsiteY8" fmla="*/ 225827 h 365273"/>
                <a:gd name="connsiteX9" fmla="*/ 206663 w 329938"/>
                <a:gd name="connsiteY9" fmla="*/ 269737 h 365273"/>
                <a:gd name="connsiteX10" fmla="*/ 197995 w 329938"/>
                <a:gd name="connsiteY10" fmla="*/ 315457 h 365273"/>
                <a:gd name="connsiteX11" fmla="*/ 200662 w 329938"/>
                <a:gd name="connsiteY11" fmla="*/ 320887 h 365273"/>
                <a:gd name="connsiteX12" fmla="*/ 284387 w 329938"/>
                <a:gd name="connsiteY12" fmla="*/ 364702 h 365273"/>
                <a:gd name="connsiteX13" fmla="*/ 286768 w 329938"/>
                <a:gd name="connsiteY13" fmla="*/ 365273 h 365273"/>
                <a:gd name="connsiteX14" fmla="*/ 289149 w 329938"/>
                <a:gd name="connsiteY14" fmla="*/ 364702 h 365273"/>
                <a:gd name="connsiteX15" fmla="*/ 291816 w 329938"/>
                <a:gd name="connsiteY15" fmla="*/ 360796 h 365273"/>
                <a:gd name="connsiteX16" fmla="*/ 329916 w 329938"/>
                <a:gd name="connsiteY16" fmla="*/ 51234 h 365273"/>
                <a:gd name="connsiteX17" fmla="*/ 327154 w 329938"/>
                <a:gd name="connsiteY17" fmla="*/ 46186 h 365273"/>
                <a:gd name="connsiteX18" fmla="*/ 221331 w 329938"/>
                <a:gd name="connsiteY18" fmla="*/ 194585 h 365273"/>
                <a:gd name="connsiteX19" fmla="*/ 176754 w 329938"/>
                <a:gd name="connsiteY19" fmla="*/ 171249 h 365273"/>
                <a:gd name="connsiteX20" fmla="*/ 237143 w 329938"/>
                <a:gd name="connsiteY20" fmla="*/ 109813 h 365273"/>
                <a:gd name="connsiteX21" fmla="*/ 221331 w 329938"/>
                <a:gd name="connsiteY21" fmla="*/ 194585 h 36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9938" h="365273">
                  <a:moveTo>
                    <a:pt x="327154" y="46186"/>
                  </a:moveTo>
                  <a:lnTo>
                    <a:pt x="240000" y="561"/>
                  </a:lnTo>
                  <a:cubicBezTo>
                    <a:pt x="238095" y="-392"/>
                    <a:pt x="235809" y="-106"/>
                    <a:pt x="234285" y="1228"/>
                  </a:cubicBezTo>
                  <a:lnTo>
                    <a:pt x="1685" y="209063"/>
                  </a:lnTo>
                  <a:cubicBezTo>
                    <a:pt x="447" y="210206"/>
                    <a:pt x="-220" y="211825"/>
                    <a:pt x="66" y="213540"/>
                  </a:cubicBezTo>
                  <a:cubicBezTo>
                    <a:pt x="256" y="215159"/>
                    <a:pt x="1304" y="216683"/>
                    <a:pt x="2733" y="217445"/>
                  </a:cubicBezTo>
                  <a:lnTo>
                    <a:pt x="84362" y="260117"/>
                  </a:lnTo>
                  <a:cubicBezTo>
                    <a:pt x="86362" y="261165"/>
                    <a:pt x="88839" y="260784"/>
                    <a:pt x="90363" y="259165"/>
                  </a:cubicBezTo>
                  <a:lnTo>
                    <a:pt x="122652" y="225827"/>
                  </a:lnTo>
                  <a:lnTo>
                    <a:pt x="206663" y="269737"/>
                  </a:lnTo>
                  <a:lnTo>
                    <a:pt x="197995" y="315457"/>
                  </a:lnTo>
                  <a:cubicBezTo>
                    <a:pt x="197614" y="317648"/>
                    <a:pt x="198662" y="319839"/>
                    <a:pt x="200662" y="320887"/>
                  </a:cubicBezTo>
                  <a:lnTo>
                    <a:pt x="284387" y="364702"/>
                  </a:lnTo>
                  <a:cubicBezTo>
                    <a:pt x="285149" y="365083"/>
                    <a:pt x="285911" y="365273"/>
                    <a:pt x="286768" y="365273"/>
                  </a:cubicBezTo>
                  <a:cubicBezTo>
                    <a:pt x="287625" y="365273"/>
                    <a:pt x="288387" y="365083"/>
                    <a:pt x="289149" y="364702"/>
                  </a:cubicBezTo>
                  <a:cubicBezTo>
                    <a:pt x="290673" y="363940"/>
                    <a:pt x="291626" y="362511"/>
                    <a:pt x="291816" y="360796"/>
                  </a:cubicBezTo>
                  <a:lnTo>
                    <a:pt x="329916" y="51234"/>
                  </a:lnTo>
                  <a:cubicBezTo>
                    <a:pt x="330107" y="49234"/>
                    <a:pt x="329059" y="47138"/>
                    <a:pt x="327154" y="46186"/>
                  </a:cubicBezTo>
                  <a:close/>
                  <a:moveTo>
                    <a:pt x="221331" y="194585"/>
                  </a:moveTo>
                  <a:lnTo>
                    <a:pt x="176754" y="171249"/>
                  </a:lnTo>
                  <a:lnTo>
                    <a:pt x="237143" y="109813"/>
                  </a:lnTo>
                  <a:lnTo>
                    <a:pt x="221331" y="194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49E1225-28A6-4F74-BBCF-C32A2602D41A}"/>
                </a:ext>
              </a:extLst>
            </p:cNvPr>
            <p:cNvSpPr/>
            <p:nvPr userDrawn="1"/>
          </p:nvSpPr>
          <p:spPr>
            <a:xfrm>
              <a:off x="1014529" y="3223921"/>
              <a:ext cx="372894" cy="366681"/>
            </a:xfrm>
            <a:custGeom>
              <a:avLst/>
              <a:gdLst>
                <a:gd name="connsiteX0" fmla="*/ 369547 w 372894"/>
                <a:gd name="connsiteY0" fmla="*/ 143415 h 366681"/>
                <a:gd name="connsiteX1" fmla="*/ 345925 w 372894"/>
                <a:gd name="connsiteY1" fmla="*/ 105315 h 366681"/>
                <a:gd name="connsiteX2" fmla="*/ 299157 w 372894"/>
                <a:gd name="connsiteY2" fmla="*/ 82646 h 366681"/>
                <a:gd name="connsiteX3" fmla="*/ 257724 w 372894"/>
                <a:gd name="connsiteY3" fmla="*/ 91790 h 366681"/>
                <a:gd name="connsiteX4" fmla="*/ 260676 w 372894"/>
                <a:gd name="connsiteY4" fmla="*/ 66549 h 366681"/>
                <a:gd name="connsiteX5" fmla="*/ 238197 w 372894"/>
                <a:gd name="connsiteY5" fmla="*/ 21019 h 366681"/>
                <a:gd name="connsiteX6" fmla="*/ 181333 w 372894"/>
                <a:gd name="connsiteY6" fmla="*/ 159 h 366681"/>
                <a:gd name="connsiteX7" fmla="*/ 118087 w 372894"/>
                <a:gd name="connsiteY7" fmla="*/ 34164 h 366681"/>
                <a:gd name="connsiteX8" fmla="*/ 1406 w 372894"/>
                <a:gd name="connsiteY8" fmla="*/ 156274 h 366681"/>
                <a:gd name="connsiteX9" fmla="*/ 1596 w 372894"/>
                <a:gd name="connsiteY9" fmla="*/ 163513 h 366681"/>
                <a:gd name="connsiteX10" fmla="*/ 212670 w 372894"/>
                <a:gd name="connsiteY10" fmla="*/ 365253 h 366681"/>
                <a:gd name="connsiteX11" fmla="*/ 216195 w 372894"/>
                <a:gd name="connsiteY11" fmla="*/ 366681 h 366681"/>
                <a:gd name="connsiteX12" fmla="*/ 219909 w 372894"/>
                <a:gd name="connsiteY12" fmla="*/ 365062 h 366681"/>
                <a:gd name="connsiteX13" fmla="*/ 327542 w 372894"/>
                <a:gd name="connsiteY13" fmla="*/ 252477 h 366681"/>
                <a:gd name="connsiteX14" fmla="*/ 353069 w 372894"/>
                <a:gd name="connsiteY14" fmla="*/ 219996 h 366681"/>
                <a:gd name="connsiteX15" fmla="*/ 370690 w 372894"/>
                <a:gd name="connsiteY15" fmla="*/ 186849 h 366681"/>
                <a:gd name="connsiteX16" fmla="*/ 369547 w 372894"/>
                <a:gd name="connsiteY16" fmla="*/ 143415 h 366681"/>
                <a:gd name="connsiteX17" fmla="*/ 117897 w 372894"/>
                <a:gd name="connsiteY17" fmla="*/ 134557 h 366681"/>
                <a:gd name="connsiteX18" fmla="*/ 141900 w 372894"/>
                <a:gd name="connsiteY18" fmla="*/ 109411 h 366681"/>
                <a:gd name="connsiteX19" fmla="*/ 163807 w 372894"/>
                <a:gd name="connsiteY19" fmla="*/ 95124 h 366681"/>
                <a:gd name="connsiteX20" fmla="*/ 179904 w 372894"/>
                <a:gd name="connsiteY20" fmla="*/ 101505 h 366681"/>
                <a:gd name="connsiteX21" fmla="*/ 187810 w 372894"/>
                <a:gd name="connsiteY21" fmla="*/ 118079 h 366681"/>
                <a:gd name="connsiteX22" fmla="*/ 174189 w 372894"/>
                <a:gd name="connsiteY22" fmla="*/ 141034 h 366681"/>
                <a:gd name="connsiteX23" fmla="*/ 150567 w 372894"/>
                <a:gd name="connsiteY23" fmla="*/ 165704 h 366681"/>
                <a:gd name="connsiteX24" fmla="*/ 117897 w 372894"/>
                <a:gd name="connsiteY24" fmla="*/ 134557 h 366681"/>
                <a:gd name="connsiteX25" fmla="*/ 276964 w 372894"/>
                <a:gd name="connsiteY25" fmla="*/ 189326 h 366681"/>
                <a:gd name="connsiteX26" fmla="*/ 261629 w 372894"/>
                <a:gd name="connsiteY26" fmla="*/ 215520 h 366681"/>
                <a:gd name="connsiteX27" fmla="*/ 233340 w 372894"/>
                <a:gd name="connsiteY27" fmla="*/ 245047 h 366681"/>
                <a:gd name="connsiteX28" fmla="*/ 198002 w 372894"/>
                <a:gd name="connsiteY28" fmla="*/ 211233 h 366681"/>
                <a:gd name="connsiteX29" fmla="*/ 226101 w 372894"/>
                <a:gd name="connsiteY29" fmla="*/ 181801 h 366681"/>
                <a:gd name="connsiteX30" fmla="*/ 251628 w 372894"/>
                <a:gd name="connsiteY30" fmla="*/ 164847 h 366681"/>
                <a:gd name="connsiteX31" fmla="*/ 269154 w 372894"/>
                <a:gd name="connsiteY31" fmla="*/ 171038 h 366681"/>
                <a:gd name="connsiteX32" fmla="*/ 276964 w 372894"/>
                <a:gd name="connsiteY32" fmla="*/ 189326 h 36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72894" h="366681">
                  <a:moveTo>
                    <a:pt x="369547" y="143415"/>
                  </a:moveTo>
                  <a:cubicBezTo>
                    <a:pt x="365451" y="129128"/>
                    <a:pt x="357450" y="116364"/>
                    <a:pt x="345925" y="105315"/>
                  </a:cubicBezTo>
                  <a:cubicBezTo>
                    <a:pt x="331733" y="91695"/>
                    <a:pt x="315921" y="84075"/>
                    <a:pt x="299157" y="82646"/>
                  </a:cubicBezTo>
                  <a:cubicBezTo>
                    <a:pt x="286108" y="81503"/>
                    <a:pt x="272202" y="84551"/>
                    <a:pt x="257724" y="91790"/>
                  </a:cubicBezTo>
                  <a:cubicBezTo>
                    <a:pt x="260391" y="82836"/>
                    <a:pt x="261343" y="74359"/>
                    <a:pt x="260676" y="66549"/>
                  </a:cubicBezTo>
                  <a:cubicBezTo>
                    <a:pt x="259057" y="49023"/>
                    <a:pt x="251532" y="33687"/>
                    <a:pt x="238197" y="21019"/>
                  </a:cubicBezTo>
                  <a:cubicBezTo>
                    <a:pt x="222386" y="5874"/>
                    <a:pt x="203241" y="-1174"/>
                    <a:pt x="181333" y="159"/>
                  </a:cubicBezTo>
                  <a:cubicBezTo>
                    <a:pt x="159616" y="1493"/>
                    <a:pt x="138375" y="12923"/>
                    <a:pt x="118087" y="34164"/>
                  </a:cubicBezTo>
                  <a:lnTo>
                    <a:pt x="1406" y="156274"/>
                  </a:lnTo>
                  <a:cubicBezTo>
                    <a:pt x="-499" y="158274"/>
                    <a:pt x="-499" y="161513"/>
                    <a:pt x="1596" y="163513"/>
                  </a:cubicBezTo>
                  <a:lnTo>
                    <a:pt x="212670" y="365253"/>
                  </a:lnTo>
                  <a:cubicBezTo>
                    <a:pt x="213623" y="366205"/>
                    <a:pt x="214956" y="366681"/>
                    <a:pt x="216195" y="366681"/>
                  </a:cubicBezTo>
                  <a:cubicBezTo>
                    <a:pt x="217528" y="366681"/>
                    <a:pt x="218862" y="366110"/>
                    <a:pt x="219909" y="365062"/>
                  </a:cubicBezTo>
                  <a:lnTo>
                    <a:pt x="327542" y="252477"/>
                  </a:lnTo>
                  <a:cubicBezTo>
                    <a:pt x="332304" y="247428"/>
                    <a:pt x="340686" y="236855"/>
                    <a:pt x="353069" y="219996"/>
                  </a:cubicBezTo>
                  <a:cubicBezTo>
                    <a:pt x="362689" y="206947"/>
                    <a:pt x="368404" y="196089"/>
                    <a:pt x="370690" y="186849"/>
                  </a:cubicBezTo>
                  <a:cubicBezTo>
                    <a:pt x="373929" y="172181"/>
                    <a:pt x="373643" y="157608"/>
                    <a:pt x="369547" y="143415"/>
                  </a:cubicBezTo>
                  <a:close/>
                  <a:moveTo>
                    <a:pt x="117897" y="134557"/>
                  </a:moveTo>
                  <a:lnTo>
                    <a:pt x="141900" y="109411"/>
                  </a:lnTo>
                  <a:cubicBezTo>
                    <a:pt x="150282" y="100648"/>
                    <a:pt x="157902" y="95695"/>
                    <a:pt x="163807" y="95124"/>
                  </a:cubicBezTo>
                  <a:cubicBezTo>
                    <a:pt x="169522" y="94552"/>
                    <a:pt x="174856" y="96648"/>
                    <a:pt x="179904" y="101505"/>
                  </a:cubicBezTo>
                  <a:cubicBezTo>
                    <a:pt x="185429" y="106839"/>
                    <a:pt x="188096" y="112269"/>
                    <a:pt x="187810" y="118079"/>
                  </a:cubicBezTo>
                  <a:cubicBezTo>
                    <a:pt x="187524" y="123984"/>
                    <a:pt x="182857" y="131985"/>
                    <a:pt x="174189" y="141034"/>
                  </a:cubicBezTo>
                  <a:lnTo>
                    <a:pt x="150567" y="165704"/>
                  </a:lnTo>
                  <a:lnTo>
                    <a:pt x="117897" y="134557"/>
                  </a:lnTo>
                  <a:close/>
                  <a:moveTo>
                    <a:pt x="276964" y="189326"/>
                  </a:moveTo>
                  <a:cubicBezTo>
                    <a:pt x="276583" y="196470"/>
                    <a:pt x="271440" y="205233"/>
                    <a:pt x="261629" y="215520"/>
                  </a:cubicBezTo>
                  <a:lnTo>
                    <a:pt x="233340" y="245047"/>
                  </a:lnTo>
                  <a:lnTo>
                    <a:pt x="198002" y="211233"/>
                  </a:lnTo>
                  <a:lnTo>
                    <a:pt x="226101" y="181801"/>
                  </a:lnTo>
                  <a:cubicBezTo>
                    <a:pt x="236102" y="171324"/>
                    <a:pt x="244674" y="165609"/>
                    <a:pt x="251628" y="164847"/>
                  </a:cubicBezTo>
                  <a:cubicBezTo>
                    <a:pt x="258200" y="164085"/>
                    <a:pt x="263915" y="166085"/>
                    <a:pt x="269154" y="171038"/>
                  </a:cubicBezTo>
                  <a:cubicBezTo>
                    <a:pt x="274774" y="176372"/>
                    <a:pt x="277345" y="182373"/>
                    <a:pt x="276964" y="1893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B1E81BA-4741-48D0-A2F1-6D2B57ADA0D8}"/>
                </a:ext>
              </a:extLst>
            </p:cNvPr>
            <p:cNvSpPr/>
            <p:nvPr userDrawn="1"/>
          </p:nvSpPr>
          <p:spPr>
            <a:xfrm>
              <a:off x="872548" y="6606535"/>
              <a:ext cx="318871" cy="321373"/>
            </a:xfrm>
            <a:custGeom>
              <a:avLst/>
              <a:gdLst>
                <a:gd name="connsiteX0" fmla="*/ 150215 w 318871"/>
                <a:gd name="connsiteY0" fmla="*/ 321373 h 321373"/>
                <a:gd name="connsiteX1" fmla="*/ 111734 w 318871"/>
                <a:gd name="connsiteY1" fmla="*/ 314611 h 321373"/>
                <a:gd name="connsiteX2" fmla="*/ 55442 w 318871"/>
                <a:gd name="connsiteY2" fmla="*/ 276987 h 321373"/>
                <a:gd name="connsiteX3" fmla="*/ 7626 w 318871"/>
                <a:gd name="connsiteY3" fmla="*/ 211360 h 321373"/>
                <a:gd name="connsiteX4" fmla="*/ 3435 w 318871"/>
                <a:gd name="connsiteY4" fmla="*/ 137351 h 321373"/>
                <a:gd name="connsiteX5" fmla="*/ 50584 w 318871"/>
                <a:gd name="connsiteY5" fmla="*/ 55340 h 321373"/>
                <a:gd name="connsiteX6" fmla="*/ 158978 w 318871"/>
                <a:gd name="connsiteY6" fmla="*/ 0 h 321373"/>
                <a:gd name="connsiteX7" fmla="*/ 162217 w 318871"/>
                <a:gd name="connsiteY7" fmla="*/ 0 h 321373"/>
                <a:gd name="connsiteX8" fmla="*/ 268230 w 318871"/>
                <a:gd name="connsiteY8" fmla="*/ 48768 h 321373"/>
                <a:gd name="connsiteX9" fmla="*/ 316903 w 318871"/>
                <a:gd name="connsiteY9" fmla="*/ 127540 h 321373"/>
                <a:gd name="connsiteX10" fmla="*/ 302997 w 318871"/>
                <a:gd name="connsiteY10" fmla="*/ 212598 h 321373"/>
                <a:gd name="connsiteX11" fmla="*/ 299853 w 318871"/>
                <a:gd name="connsiteY11" fmla="*/ 215265 h 321373"/>
                <a:gd name="connsiteX12" fmla="*/ 295757 w 318871"/>
                <a:gd name="connsiteY12" fmla="*/ 214789 h 321373"/>
                <a:gd name="connsiteX13" fmla="*/ 225939 w 318871"/>
                <a:gd name="connsiteY13" fmla="*/ 172498 h 321373"/>
                <a:gd name="connsiteX14" fmla="*/ 224034 w 318871"/>
                <a:gd name="connsiteY14" fmla="*/ 165830 h 321373"/>
                <a:gd name="connsiteX15" fmla="*/ 230702 w 318871"/>
                <a:gd name="connsiteY15" fmla="*/ 147256 h 321373"/>
                <a:gd name="connsiteX16" fmla="*/ 228606 w 318871"/>
                <a:gd name="connsiteY16" fmla="*/ 125254 h 321373"/>
                <a:gd name="connsiteX17" fmla="*/ 216033 w 318871"/>
                <a:gd name="connsiteY17" fmla="*/ 106299 h 321373"/>
                <a:gd name="connsiteX18" fmla="*/ 169647 w 318871"/>
                <a:gd name="connsiteY18" fmla="*/ 92869 h 321373"/>
                <a:gd name="connsiteX19" fmla="*/ 123545 w 318871"/>
                <a:gd name="connsiteY19" fmla="*/ 124396 h 321373"/>
                <a:gd name="connsiteX20" fmla="*/ 89541 w 318871"/>
                <a:gd name="connsiteY20" fmla="*/ 179451 h 321373"/>
                <a:gd name="connsiteX21" fmla="*/ 105448 w 318871"/>
                <a:gd name="connsiteY21" fmla="*/ 217075 h 321373"/>
                <a:gd name="connsiteX22" fmla="*/ 139928 w 318871"/>
                <a:gd name="connsiteY22" fmla="*/ 232220 h 321373"/>
                <a:gd name="connsiteX23" fmla="*/ 180505 w 318871"/>
                <a:gd name="connsiteY23" fmla="*/ 215932 h 321373"/>
                <a:gd name="connsiteX24" fmla="*/ 184506 w 318871"/>
                <a:gd name="connsiteY24" fmla="*/ 215170 h 321373"/>
                <a:gd name="connsiteX25" fmla="*/ 187744 w 318871"/>
                <a:gd name="connsiteY25" fmla="*/ 217646 h 321373"/>
                <a:gd name="connsiteX26" fmla="*/ 228320 w 318871"/>
                <a:gd name="connsiteY26" fmla="*/ 289560 h 321373"/>
                <a:gd name="connsiteX27" fmla="*/ 226606 w 318871"/>
                <a:gd name="connsiteY27" fmla="*/ 296323 h 321373"/>
                <a:gd name="connsiteX28" fmla="*/ 168027 w 318871"/>
                <a:gd name="connsiteY28" fmla="*/ 319850 h 321373"/>
                <a:gd name="connsiteX29" fmla="*/ 150215 w 318871"/>
                <a:gd name="connsiteY29" fmla="*/ 321373 h 32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871" h="321373">
                  <a:moveTo>
                    <a:pt x="150215" y="321373"/>
                  </a:moveTo>
                  <a:cubicBezTo>
                    <a:pt x="137166" y="321373"/>
                    <a:pt x="124212" y="319088"/>
                    <a:pt x="111734" y="314611"/>
                  </a:cubicBezTo>
                  <a:cubicBezTo>
                    <a:pt x="93732" y="308134"/>
                    <a:pt x="74777" y="295465"/>
                    <a:pt x="55442" y="276987"/>
                  </a:cubicBezTo>
                  <a:cubicBezTo>
                    <a:pt x="32106" y="254603"/>
                    <a:pt x="16008" y="232505"/>
                    <a:pt x="7626" y="211360"/>
                  </a:cubicBezTo>
                  <a:cubicBezTo>
                    <a:pt x="-851" y="189929"/>
                    <a:pt x="-2280" y="165068"/>
                    <a:pt x="3435" y="137351"/>
                  </a:cubicBezTo>
                  <a:cubicBezTo>
                    <a:pt x="9150" y="109633"/>
                    <a:pt x="24962" y="82010"/>
                    <a:pt x="50584" y="55340"/>
                  </a:cubicBezTo>
                  <a:cubicBezTo>
                    <a:pt x="84779" y="19621"/>
                    <a:pt x="121259" y="1048"/>
                    <a:pt x="158978" y="0"/>
                  </a:cubicBezTo>
                  <a:lnTo>
                    <a:pt x="162217" y="0"/>
                  </a:lnTo>
                  <a:cubicBezTo>
                    <a:pt x="198793" y="0"/>
                    <a:pt x="234512" y="16383"/>
                    <a:pt x="268230" y="48768"/>
                  </a:cubicBezTo>
                  <a:cubicBezTo>
                    <a:pt x="295472" y="74867"/>
                    <a:pt x="311855" y="101346"/>
                    <a:pt x="316903" y="127540"/>
                  </a:cubicBezTo>
                  <a:cubicBezTo>
                    <a:pt x="321951" y="153829"/>
                    <a:pt x="317284" y="182404"/>
                    <a:pt x="302997" y="212598"/>
                  </a:cubicBezTo>
                  <a:cubicBezTo>
                    <a:pt x="302425" y="213931"/>
                    <a:pt x="301187" y="214884"/>
                    <a:pt x="299853" y="215265"/>
                  </a:cubicBezTo>
                  <a:cubicBezTo>
                    <a:pt x="298520" y="215646"/>
                    <a:pt x="296996" y="215455"/>
                    <a:pt x="295757" y="214789"/>
                  </a:cubicBezTo>
                  <a:lnTo>
                    <a:pt x="225939" y="172498"/>
                  </a:lnTo>
                  <a:cubicBezTo>
                    <a:pt x="223653" y="171164"/>
                    <a:pt x="222796" y="168212"/>
                    <a:pt x="224034" y="165830"/>
                  </a:cubicBezTo>
                  <a:cubicBezTo>
                    <a:pt x="227940" y="158020"/>
                    <a:pt x="230130" y="151829"/>
                    <a:pt x="230702" y="147256"/>
                  </a:cubicBezTo>
                  <a:cubicBezTo>
                    <a:pt x="231749" y="139637"/>
                    <a:pt x="230988" y="132207"/>
                    <a:pt x="228606" y="125254"/>
                  </a:cubicBezTo>
                  <a:cubicBezTo>
                    <a:pt x="226225" y="118301"/>
                    <a:pt x="221939" y="111919"/>
                    <a:pt x="216033" y="106299"/>
                  </a:cubicBezTo>
                  <a:cubicBezTo>
                    <a:pt x="202413" y="93250"/>
                    <a:pt x="187363" y="88868"/>
                    <a:pt x="169647" y="92869"/>
                  </a:cubicBezTo>
                  <a:cubicBezTo>
                    <a:pt x="156311" y="95726"/>
                    <a:pt x="140786" y="106394"/>
                    <a:pt x="123545" y="124396"/>
                  </a:cubicBezTo>
                  <a:cubicBezTo>
                    <a:pt x="102114" y="146780"/>
                    <a:pt x="90684" y="165354"/>
                    <a:pt x="89541" y="179451"/>
                  </a:cubicBezTo>
                  <a:cubicBezTo>
                    <a:pt x="88493" y="193453"/>
                    <a:pt x="93637" y="205740"/>
                    <a:pt x="105448" y="217075"/>
                  </a:cubicBezTo>
                  <a:cubicBezTo>
                    <a:pt x="116783" y="227933"/>
                    <a:pt x="128308" y="233172"/>
                    <a:pt x="139928" y="232220"/>
                  </a:cubicBezTo>
                  <a:cubicBezTo>
                    <a:pt x="152025" y="231362"/>
                    <a:pt x="165741" y="225933"/>
                    <a:pt x="180505" y="215932"/>
                  </a:cubicBezTo>
                  <a:cubicBezTo>
                    <a:pt x="181648" y="215170"/>
                    <a:pt x="183077" y="214884"/>
                    <a:pt x="184506" y="215170"/>
                  </a:cubicBezTo>
                  <a:cubicBezTo>
                    <a:pt x="185934" y="215455"/>
                    <a:pt x="187077" y="216408"/>
                    <a:pt x="187744" y="217646"/>
                  </a:cubicBezTo>
                  <a:lnTo>
                    <a:pt x="228320" y="289560"/>
                  </a:lnTo>
                  <a:cubicBezTo>
                    <a:pt x="229654" y="291941"/>
                    <a:pt x="228892" y="294894"/>
                    <a:pt x="226606" y="296323"/>
                  </a:cubicBezTo>
                  <a:cubicBezTo>
                    <a:pt x="206889" y="308991"/>
                    <a:pt x="187173" y="316897"/>
                    <a:pt x="168027" y="319850"/>
                  </a:cubicBezTo>
                  <a:cubicBezTo>
                    <a:pt x="162217" y="320897"/>
                    <a:pt x="156121" y="321373"/>
                    <a:pt x="150215" y="3213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BE9C678-8BF9-4F5C-9730-D9F31FF9A2DA}"/>
                </a:ext>
              </a:extLst>
            </p:cNvPr>
            <p:cNvGrpSpPr/>
            <p:nvPr userDrawn="1"/>
          </p:nvGrpSpPr>
          <p:grpSpPr>
            <a:xfrm>
              <a:off x="10041917" y="5858376"/>
              <a:ext cx="233650" cy="426434"/>
              <a:chOff x="4228908" y="3157823"/>
              <a:chExt cx="233650" cy="426434"/>
            </a:xfrm>
            <a:grpFill/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454F48F-F735-416B-AC02-AFE52CE13790}"/>
                  </a:ext>
                </a:extLst>
              </p:cNvPr>
              <p:cNvSpPr/>
              <p:nvPr/>
            </p:nvSpPr>
            <p:spPr>
              <a:xfrm>
                <a:off x="4228908" y="3437191"/>
                <a:ext cx="147065" cy="147066"/>
              </a:xfrm>
              <a:custGeom>
                <a:avLst/>
                <a:gdLst>
                  <a:gd name="connsiteX0" fmla="*/ 73533 w 147065"/>
                  <a:gd name="connsiteY0" fmla="*/ 147066 h 147066"/>
                  <a:gd name="connsiteX1" fmla="*/ 0 w 147065"/>
                  <a:gd name="connsiteY1" fmla="*/ 73533 h 147066"/>
                  <a:gd name="connsiteX2" fmla="*/ 73533 w 147065"/>
                  <a:gd name="connsiteY2" fmla="*/ 0 h 147066"/>
                  <a:gd name="connsiteX3" fmla="*/ 147066 w 147065"/>
                  <a:gd name="connsiteY3" fmla="*/ 73533 h 147066"/>
                  <a:gd name="connsiteX4" fmla="*/ 73533 w 147065"/>
                  <a:gd name="connsiteY4" fmla="*/ 147066 h 147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065" h="147066">
                    <a:moveTo>
                      <a:pt x="73533" y="147066"/>
                    </a:moveTo>
                    <a:cubicBezTo>
                      <a:pt x="32957" y="147066"/>
                      <a:pt x="0" y="114109"/>
                      <a:pt x="0" y="73533"/>
                    </a:cubicBezTo>
                    <a:cubicBezTo>
                      <a:pt x="0" y="32957"/>
                      <a:pt x="32957" y="0"/>
                      <a:pt x="73533" y="0"/>
                    </a:cubicBezTo>
                    <a:cubicBezTo>
                      <a:pt x="114109" y="0"/>
                      <a:pt x="147066" y="32957"/>
                      <a:pt x="147066" y="73533"/>
                    </a:cubicBezTo>
                    <a:cubicBezTo>
                      <a:pt x="147066" y="114014"/>
                      <a:pt x="114109" y="147066"/>
                      <a:pt x="73533" y="1470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A42457A-0D78-4D05-B4A5-BD7AD87DE0C1}"/>
                  </a:ext>
                </a:extLst>
              </p:cNvPr>
              <p:cNvSpPr/>
              <p:nvPr/>
            </p:nvSpPr>
            <p:spPr>
              <a:xfrm>
                <a:off x="4361304" y="3286791"/>
                <a:ext cx="101254" cy="101250"/>
              </a:xfrm>
              <a:custGeom>
                <a:avLst/>
                <a:gdLst>
                  <a:gd name="connsiteX0" fmla="*/ 50675 w 101254"/>
                  <a:gd name="connsiteY0" fmla="*/ 101251 h 101250"/>
                  <a:gd name="connsiteX1" fmla="*/ 7431 w 101254"/>
                  <a:gd name="connsiteY1" fmla="*/ 77057 h 101250"/>
                  <a:gd name="connsiteX2" fmla="*/ 24195 w 101254"/>
                  <a:gd name="connsiteY2" fmla="*/ 7429 h 101250"/>
                  <a:gd name="connsiteX3" fmla="*/ 50580 w 101254"/>
                  <a:gd name="connsiteY3" fmla="*/ 0 h 101250"/>
                  <a:gd name="connsiteX4" fmla="*/ 93823 w 101254"/>
                  <a:gd name="connsiteY4" fmla="*/ 24193 h 101250"/>
                  <a:gd name="connsiteX5" fmla="*/ 77059 w 101254"/>
                  <a:gd name="connsiteY5" fmla="*/ 93821 h 101250"/>
                  <a:gd name="connsiteX6" fmla="*/ 50675 w 101254"/>
                  <a:gd name="connsiteY6" fmla="*/ 101251 h 10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254" h="101250">
                    <a:moveTo>
                      <a:pt x="50675" y="101251"/>
                    </a:moveTo>
                    <a:cubicBezTo>
                      <a:pt x="32863" y="101251"/>
                      <a:pt x="16671" y="92202"/>
                      <a:pt x="7431" y="77057"/>
                    </a:cubicBezTo>
                    <a:cubicBezTo>
                      <a:pt x="-7142" y="53245"/>
                      <a:pt x="383" y="22003"/>
                      <a:pt x="24195" y="7429"/>
                    </a:cubicBezTo>
                    <a:cubicBezTo>
                      <a:pt x="32196" y="2572"/>
                      <a:pt x="41340" y="0"/>
                      <a:pt x="50580" y="0"/>
                    </a:cubicBezTo>
                    <a:cubicBezTo>
                      <a:pt x="68391" y="0"/>
                      <a:pt x="84584" y="9049"/>
                      <a:pt x="93823" y="24193"/>
                    </a:cubicBezTo>
                    <a:cubicBezTo>
                      <a:pt x="108396" y="48006"/>
                      <a:pt x="100872" y="79248"/>
                      <a:pt x="77059" y="93821"/>
                    </a:cubicBezTo>
                    <a:cubicBezTo>
                      <a:pt x="69058" y="98679"/>
                      <a:pt x="59914" y="101251"/>
                      <a:pt x="50675" y="1012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6D05BB4-FC1E-465C-A478-FACE11B1E3DB}"/>
                  </a:ext>
                </a:extLst>
              </p:cNvPr>
              <p:cNvSpPr/>
              <p:nvPr/>
            </p:nvSpPr>
            <p:spPr>
              <a:xfrm>
                <a:off x="4254847" y="3157823"/>
                <a:ext cx="73845" cy="73913"/>
              </a:xfrm>
              <a:custGeom>
                <a:avLst/>
                <a:gdLst>
                  <a:gd name="connsiteX0" fmla="*/ 72455 w 73845"/>
                  <a:gd name="connsiteY0" fmla="*/ 26861 h 73913"/>
                  <a:gd name="connsiteX1" fmla="*/ 36926 w 73845"/>
                  <a:gd name="connsiteY1" fmla="*/ 0 h 73913"/>
                  <a:gd name="connsiteX2" fmla="*/ 26830 w 73845"/>
                  <a:gd name="connsiteY2" fmla="*/ 1429 h 73913"/>
                  <a:gd name="connsiteX3" fmla="*/ 1398 w 73845"/>
                  <a:gd name="connsiteY3" fmla="*/ 47054 h 73913"/>
                  <a:gd name="connsiteX4" fmla="*/ 36926 w 73845"/>
                  <a:gd name="connsiteY4" fmla="*/ 73914 h 73913"/>
                  <a:gd name="connsiteX5" fmla="*/ 47023 w 73845"/>
                  <a:gd name="connsiteY5" fmla="*/ 72485 h 73913"/>
                  <a:gd name="connsiteX6" fmla="*/ 72455 w 73845"/>
                  <a:gd name="connsiteY6" fmla="*/ 26861 h 7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845" h="73913">
                    <a:moveTo>
                      <a:pt x="72455" y="26861"/>
                    </a:moveTo>
                    <a:cubicBezTo>
                      <a:pt x="67978" y="11049"/>
                      <a:pt x="53405" y="0"/>
                      <a:pt x="36926" y="0"/>
                    </a:cubicBezTo>
                    <a:cubicBezTo>
                      <a:pt x="33497" y="0"/>
                      <a:pt x="30163" y="476"/>
                      <a:pt x="26830" y="1429"/>
                    </a:cubicBezTo>
                    <a:cubicBezTo>
                      <a:pt x="7208" y="6953"/>
                      <a:pt x="-4127" y="27432"/>
                      <a:pt x="1398" y="47054"/>
                    </a:cubicBezTo>
                    <a:cubicBezTo>
                      <a:pt x="5875" y="62865"/>
                      <a:pt x="20448" y="73914"/>
                      <a:pt x="36926" y="73914"/>
                    </a:cubicBezTo>
                    <a:cubicBezTo>
                      <a:pt x="40355" y="73914"/>
                      <a:pt x="43689" y="73438"/>
                      <a:pt x="47023" y="72485"/>
                    </a:cubicBezTo>
                    <a:cubicBezTo>
                      <a:pt x="66549" y="66866"/>
                      <a:pt x="77979" y="46387"/>
                      <a:pt x="72455" y="268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20385AA-C596-4121-A0C9-5346C153631A}"/>
                </a:ext>
              </a:extLst>
            </p:cNvPr>
            <p:cNvGrpSpPr/>
            <p:nvPr userDrawn="1"/>
          </p:nvGrpSpPr>
          <p:grpSpPr>
            <a:xfrm>
              <a:off x="2315660" y="2632047"/>
              <a:ext cx="439117" cy="1160620"/>
              <a:chOff x="6674250" y="1567053"/>
              <a:chExt cx="439117" cy="1160620"/>
            </a:xfrm>
            <a:grpFill/>
          </p:grpSpPr>
          <p:grpSp>
            <p:nvGrpSpPr>
              <p:cNvPr id="69" name="Graphic 1">
                <a:extLst>
                  <a:ext uri="{FF2B5EF4-FFF2-40B4-BE49-F238E27FC236}">
                    <a16:creationId xmlns:a16="http://schemas.microsoft.com/office/drawing/2014/main" id="{C8347F8F-BC18-4827-BFA6-6EF534D7D420}"/>
                  </a:ext>
                </a:extLst>
              </p:cNvPr>
              <p:cNvGrpSpPr/>
              <p:nvPr/>
            </p:nvGrpSpPr>
            <p:grpSpPr>
              <a:xfrm>
                <a:off x="6674250" y="1856680"/>
                <a:ext cx="319484" cy="870993"/>
                <a:chOff x="6674250" y="1856680"/>
                <a:chExt cx="319484" cy="870993"/>
              </a:xfrm>
              <a:grpFill/>
            </p:grpSpPr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1BE97FFA-BBA0-4385-8CD3-52D8ADFD79AF}"/>
                    </a:ext>
                  </a:extLst>
                </p:cNvPr>
                <p:cNvSpPr/>
                <p:nvPr/>
              </p:nvSpPr>
              <p:spPr>
                <a:xfrm>
                  <a:off x="6756077" y="1856680"/>
                  <a:ext cx="237657" cy="102040"/>
                </a:xfrm>
                <a:custGeom>
                  <a:avLst/>
                  <a:gdLst>
                    <a:gd name="connsiteX0" fmla="*/ 205363 w 237657"/>
                    <a:gd name="connsiteY0" fmla="*/ 102040 h 102040"/>
                    <a:gd name="connsiteX1" fmla="*/ 205363 w 237657"/>
                    <a:gd name="connsiteY1" fmla="*/ 102040 h 102040"/>
                    <a:gd name="connsiteX2" fmla="*/ 201458 w 237657"/>
                    <a:gd name="connsiteY2" fmla="*/ 101755 h 102040"/>
                    <a:gd name="connsiteX3" fmla="*/ 24484 w 237657"/>
                    <a:gd name="connsiteY3" fmla="*/ 73751 h 102040"/>
                    <a:gd name="connsiteX4" fmla="*/ 4862 w 237657"/>
                    <a:gd name="connsiteY4" fmla="*/ 59083 h 102040"/>
                    <a:gd name="connsiteX5" fmla="*/ 576 w 237657"/>
                    <a:gd name="connsiteY5" fmla="*/ 32317 h 102040"/>
                    <a:gd name="connsiteX6" fmla="*/ 36200 w 237657"/>
                    <a:gd name="connsiteY6" fmla="*/ 313 h 102040"/>
                    <a:gd name="connsiteX7" fmla="*/ 213174 w 237657"/>
                    <a:gd name="connsiteY7" fmla="*/ 28317 h 102040"/>
                    <a:gd name="connsiteX8" fmla="*/ 232795 w 237657"/>
                    <a:gd name="connsiteY8" fmla="*/ 42890 h 102040"/>
                    <a:gd name="connsiteX9" fmla="*/ 237082 w 237657"/>
                    <a:gd name="connsiteY9" fmla="*/ 69655 h 102040"/>
                    <a:gd name="connsiteX10" fmla="*/ 205363 w 237657"/>
                    <a:gd name="connsiteY10" fmla="*/ 102040 h 102040"/>
                    <a:gd name="connsiteX11" fmla="*/ 32199 w 237657"/>
                    <a:gd name="connsiteY11" fmla="*/ 10219 h 102040"/>
                    <a:gd name="connsiteX12" fmla="*/ 10577 w 237657"/>
                    <a:gd name="connsiteY12" fmla="*/ 33841 h 102040"/>
                    <a:gd name="connsiteX13" fmla="*/ 13720 w 237657"/>
                    <a:gd name="connsiteY13" fmla="*/ 54034 h 102040"/>
                    <a:gd name="connsiteX14" fmla="*/ 26103 w 237657"/>
                    <a:gd name="connsiteY14" fmla="*/ 63559 h 102040"/>
                    <a:gd name="connsiteX15" fmla="*/ 203078 w 237657"/>
                    <a:gd name="connsiteY15" fmla="*/ 91563 h 102040"/>
                    <a:gd name="connsiteX16" fmla="*/ 226985 w 237657"/>
                    <a:gd name="connsiteY16" fmla="*/ 68036 h 102040"/>
                    <a:gd name="connsiteX17" fmla="*/ 223842 w 237657"/>
                    <a:gd name="connsiteY17" fmla="*/ 47843 h 102040"/>
                    <a:gd name="connsiteX18" fmla="*/ 211460 w 237657"/>
                    <a:gd name="connsiteY18" fmla="*/ 38318 h 102040"/>
                    <a:gd name="connsiteX19" fmla="*/ 34485 w 237657"/>
                    <a:gd name="connsiteY19" fmla="*/ 10315 h 102040"/>
                    <a:gd name="connsiteX20" fmla="*/ 32199 w 237657"/>
                    <a:gd name="connsiteY20" fmla="*/ 10219 h 102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37657" h="102040">
                      <a:moveTo>
                        <a:pt x="205363" y="102040"/>
                      </a:moveTo>
                      <a:lnTo>
                        <a:pt x="205363" y="102040"/>
                      </a:lnTo>
                      <a:cubicBezTo>
                        <a:pt x="204125" y="102040"/>
                        <a:pt x="202792" y="101945"/>
                        <a:pt x="201458" y="101755"/>
                      </a:cubicBezTo>
                      <a:lnTo>
                        <a:pt x="24484" y="73751"/>
                      </a:lnTo>
                      <a:cubicBezTo>
                        <a:pt x="16292" y="72418"/>
                        <a:pt x="9339" y="67274"/>
                        <a:pt x="4862" y="59083"/>
                      </a:cubicBezTo>
                      <a:cubicBezTo>
                        <a:pt x="576" y="51367"/>
                        <a:pt x="-948" y="41842"/>
                        <a:pt x="576" y="32317"/>
                      </a:cubicBezTo>
                      <a:cubicBezTo>
                        <a:pt x="3719" y="12315"/>
                        <a:pt x="19531" y="-2354"/>
                        <a:pt x="36200" y="313"/>
                      </a:cubicBezTo>
                      <a:lnTo>
                        <a:pt x="213174" y="28317"/>
                      </a:lnTo>
                      <a:cubicBezTo>
                        <a:pt x="221366" y="29650"/>
                        <a:pt x="228319" y="34794"/>
                        <a:pt x="232795" y="42890"/>
                      </a:cubicBezTo>
                      <a:cubicBezTo>
                        <a:pt x="237082" y="50605"/>
                        <a:pt x="238606" y="60130"/>
                        <a:pt x="237082" y="69655"/>
                      </a:cubicBezTo>
                      <a:cubicBezTo>
                        <a:pt x="234224" y="88134"/>
                        <a:pt x="220508" y="102040"/>
                        <a:pt x="205363" y="102040"/>
                      </a:cubicBezTo>
                      <a:close/>
                      <a:moveTo>
                        <a:pt x="32199" y="10219"/>
                      </a:moveTo>
                      <a:cubicBezTo>
                        <a:pt x="22198" y="10219"/>
                        <a:pt x="12673" y="20602"/>
                        <a:pt x="10577" y="33841"/>
                      </a:cubicBezTo>
                      <a:cubicBezTo>
                        <a:pt x="9434" y="41176"/>
                        <a:pt x="10577" y="48319"/>
                        <a:pt x="13720" y="54034"/>
                      </a:cubicBezTo>
                      <a:cubicBezTo>
                        <a:pt x="16673" y="59368"/>
                        <a:pt x="21055" y="62702"/>
                        <a:pt x="26103" y="63559"/>
                      </a:cubicBezTo>
                      <a:lnTo>
                        <a:pt x="203078" y="91563"/>
                      </a:lnTo>
                      <a:cubicBezTo>
                        <a:pt x="213841" y="93277"/>
                        <a:pt x="224699" y="82324"/>
                        <a:pt x="226985" y="68036"/>
                      </a:cubicBezTo>
                      <a:cubicBezTo>
                        <a:pt x="228128" y="60702"/>
                        <a:pt x="226985" y="53558"/>
                        <a:pt x="223842" y="47843"/>
                      </a:cubicBezTo>
                      <a:cubicBezTo>
                        <a:pt x="220889" y="42509"/>
                        <a:pt x="216508" y="39175"/>
                        <a:pt x="211460" y="38318"/>
                      </a:cubicBezTo>
                      <a:lnTo>
                        <a:pt x="34485" y="10315"/>
                      </a:lnTo>
                      <a:cubicBezTo>
                        <a:pt x="33723" y="10315"/>
                        <a:pt x="32961" y="10219"/>
                        <a:pt x="32199" y="102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3" name="Graphic 1">
                  <a:extLst>
                    <a:ext uri="{FF2B5EF4-FFF2-40B4-BE49-F238E27FC236}">
                      <a16:creationId xmlns:a16="http://schemas.microsoft.com/office/drawing/2014/main" id="{BCAB783E-5473-4FFD-BCE2-7660C0635696}"/>
                    </a:ext>
                  </a:extLst>
                </p:cNvPr>
                <p:cNvGrpSpPr/>
                <p:nvPr/>
              </p:nvGrpSpPr>
              <p:grpSpPr>
                <a:xfrm>
                  <a:off x="6674250" y="1921881"/>
                  <a:ext cx="278856" cy="805792"/>
                  <a:chOff x="6674250" y="1921881"/>
                  <a:chExt cx="278856" cy="805792"/>
                </a:xfrm>
                <a:grpFill/>
              </p:grpSpPr>
              <p:sp>
                <p:nvSpPr>
                  <p:cNvPr id="74" name="Freeform: Shape 73">
                    <a:extLst>
                      <a:ext uri="{FF2B5EF4-FFF2-40B4-BE49-F238E27FC236}">
                        <a16:creationId xmlns:a16="http://schemas.microsoft.com/office/drawing/2014/main" id="{BE73B23C-2CA4-44CD-9DF9-41FC17F4598B}"/>
                      </a:ext>
                    </a:extLst>
                  </p:cNvPr>
                  <p:cNvSpPr/>
                  <p:nvPr/>
                </p:nvSpPr>
                <p:spPr>
                  <a:xfrm>
                    <a:off x="6674250" y="1921881"/>
                    <a:ext cx="278856" cy="805792"/>
                  </a:xfrm>
                  <a:custGeom>
                    <a:avLst/>
                    <a:gdLst>
                      <a:gd name="connsiteX0" fmla="*/ 84212 w 278856"/>
                      <a:gd name="connsiteY0" fmla="*/ 805793 h 805792"/>
                      <a:gd name="connsiteX1" fmla="*/ 84212 w 278856"/>
                      <a:gd name="connsiteY1" fmla="*/ 805793 h 805792"/>
                      <a:gd name="connsiteX2" fmla="*/ 70973 w 278856"/>
                      <a:gd name="connsiteY2" fmla="*/ 804745 h 805792"/>
                      <a:gd name="connsiteX3" fmla="*/ 16109 w 278856"/>
                      <a:gd name="connsiteY3" fmla="*/ 771122 h 805792"/>
                      <a:gd name="connsiteX4" fmla="*/ 1059 w 278856"/>
                      <a:gd name="connsiteY4" fmla="*/ 708543 h 805792"/>
                      <a:gd name="connsiteX5" fmla="*/ 112597 w 278856"/>
                      <a:gd name="connsiteY5" fmla="*/ 4264 h 805792"/>
                      <a:gd name="connsiteX6" fmla="*/ 118407 w 278856"/>
                      <a:gd name="connsiteY6" fmla="*/ 73 h 805792"/>
                      <a:gd name="connsiteX7" fmla="*/ 274522 w 278856"/>
                      <a:gd name="connsiteY7" fmla="*/ 24743 h 805792"/>
                      <a:gd name="connsiteX8" fmla="*/ 277856 w 278856"/>
                      <a:gd name="connsiteY8" fmla="*/ 26743 h 805792"/>
                      <a:gd name="connsiteX9" fmla="*/ 278808 w 278856"/>
                      <a:gd name="connsiteY9" fmla="*/ 30553 h 805792"/>
                      <a:gd name="connsiteX10" fmla="*/ 167270 w 278856"/>
                      <a:gd name="connsiteY10" fmla="*/ 734832 h 805792"/>
                      <a:gd name="connsiteX11" fmla="*/ 84212 w 278856"/>
                      <a:gd name="connsiteY11" fmla="*/ 805793 h 805792"/>
                      <a:gd name="connsiteX12" fmla="*/ 121836 w 278856"/>
                      <a:gd name="connsiteY12" fmla="*/ 10932 h 805792"/>
                      <a:gd name="connsiteX13" fmla="*/ 11156 w 278856"/>
                      <a:gd name="connsiteY13" fmla="*/ 710162 h 805792"/>
                      <a:gd name="connsiteX14" fmla="*/ 72592 w 278856"/>
                      <a:gd name="connsiteY14" fmla="*/ 794744 h 805792"/>
                      <a:gd name="connsiteX15" fmla="*/ 84212 w 278856"/>
                      <a:gd name="connsiteY15" fmla="*/ 795696 h 805792"/>
                      <a:gd name="connsiteX16" fmla="*/ 157079 w 278856"/>
                      <a:gd name="connsiteY16" fmla="*/ 733308 h 805792"/>
                      <a:gd name="connsiteX17" fmla="*/ 267759 w 278856"/>
                      <a:gd name="connsiteY17" fmla="*/ 34077 h 805792"/>
                      <a:gd name="connsiteX18" fmla="*/ 121836 w 278856"/>
                      <a:gd name="connsiteY18" fmla="*/ 10932 h 80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78856" h="805792">
                        <a:moveTo>
                          <a:pt x="84212" y="805793"/>
                        </a:moveTo>
                        <a:lnTo>
                          <a:pt x="84212" y="805793"/>
                        </a:lnTo>
                        <a:cubicBezTo>
                          <a:pt x="79831" y="805793"/>
                          <a:pt x="75354" y="805412"/>
                          <a:pt x="70973" y="804745"/>
                        </a:cubicBezTo>
                        <a:cubicBezTo>
                          <a:pt x="48779" y="801221"/>
                          <a:pt x="29253" y="789315"/>
                          <a:pt x="16109" y="771122"/>
                        </a:cubicBezTo>
                        <a:cubicBezTo>
                          <a:pt x="2869" y="752929"/>
                          <a:pt x="-2465" y="730736"/>
                          <a:pt x="1059" y="708543"/>
                        </a:cubicBezTo>
                        <a:lnTo>
                          <a:pt x="112597" y="4264"/>
                        </a:lnTo>
                        <a:cubicBezTo>
                          <a:pt x="113073" y="1502"/>
                          <a:pt x="115645" y="-403"/>
                          <a:pt x="118407" y="73"/>
                        </a:cubicBezTo>
                        <a:lnTo>
                          <a:pt x="274522" y="24743"/>
                        </a:lnTo>
                        <a:cubicBezTo>
                          <a:pt x="275856" y="24933"/>
                          <a:pt x="277094" y="25695"/>
                          <a:pt x="277856" y="26743"/>
                        </a:cubicBezTo>
                        <a:cubicBezTo>
                          <a:pt x="278618" y="27791"/>
                          <a:pt x="278999" y="29220"/>
                          <a:pt x="278808" y="30553"/>
                        </a:cubicBezTo>
                        <a:lnTo>
                          <a:pt x="167270" y="734832"/>
                        </a:lnTo>
                        <a:cubicBezTo>
                          <a:pt x="160698" y="775980"/>
                          <a:pt x="125837" y="805793"/>
                          <a:pt x="84212" y="805793"/>
                        </a:cubicBezTo>
                        <a:close/>
                        <a:moveTo>
                          <a:pt x="121836" y="10932"/>
                        </a:moveTo>
                        <a:lnTo>
                          <a:pt x="11156" y="710162"/>
                        </a:lnTo>
                        <a:cubicBezTo>
                          <a:pt x="4774" y="750453"/>
                          <a:pt x="32396" y="788362"/>
                          <a:pt x="72592" y="794744"/>
                        </a:cubicBezTo>
                        <a:cubicBezTo>
                          <a:pt x="76497" y="795315"/>
                          <a:pt x="80402" y="795696"/>
                          <a:pt x="84212" y="795696"/>
                        </a:cubicBezTo>
                        <a:cubicBezTo>
                          <a:pt x="120693" y="795696"/>
                          <a:pt x="151364" y="769503"/>
                          <a:pt x="157079" y="733308"/>
                        </a:cubicBezTo>
                        <a:lnTo>
                          <a:pt x="267759" y="34077"/>
                        </a:lnTo>
                        <a:lnTo>
                          <a:pt x="121836" y="1093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0A2106B1-C242-4DF5-8E63-83B9F15E3D51}"/>
                      </a:ext>
                    </a:extLst>
                  </p:cNvPr>
                  <p:cNvSpPr/>
                  <p:nvPr/>
                </p:nvSpPr>
                <p:spPr>
                  <a:xfrm>
                    <a:off x="6702330" y="2170483"/>
                    <a:ext cx="184768" cy="527281"/>
                  </a:xfrm>
                  <a:custGeom>
                    <a:avLst/>
                    <a:gdLst>
                      <a:gd name="connsiteX0" fmla="*/ 56513 w 184768"/>
                      <a:gd name="connsiteY0" fmla="*/ 527282 h 527281"/>
                      <a:gd name="connsiteX1" fmla="*/ 56513 w 184768"/>
                      <a:gd name="connsiteY1" fmla="*/ 527282 h 527281"/>
                      <a:gd name="connsiteX2" fmla="*/ 47655 w 184768"/>
                      <a:gd name="connsiteY2" fmla="*/ 526615 h 527281"/>
                      <a:gd name="connsiteX3" fmla="*/ 697 w 184768"/>
                      <a:gd name="connsiteY3" fmla="*/ 462036 h 527281"/>
                      <a:gd name="connsiteX4" fmla="*/ 73182 w 184768"/>
                      <a:gd name="connsiteY4" fmla="*/ 4264 h 527281"/>
                      <a:gd name="connsiteX5" fmla="*/ 78993 w 184768"/>
                      <a:gd name="connsiteY5" fmla="*/ 73 h 527281"/>
                      <a:gd name="connsiteX6" fmla="*/ 180434 w 184768"/>
                      <a:gd name="connsiteY6" fmla="*/ 16170 h 527281"/>
                      <a:gd name="connsiteX7" fmla="*/ 183768 w 184768"/>
                      <a:gd name="connsiteY7" fmla="*/ 18171 h 527281"/>
                      <a:gd name="connsiteX8" fmla="*/ 184720 w 184768"/>
                      <a:gd name="connsiteY8" fmla="*/ 21981 h 527281"/>
                      <a:gd name="connsiteX9" fmla="*/ 112235 w 184768"/>
                      <a:gd name="connsiteY9" fmla="*/ 479752 h 527281"/>
                      <a:gd name="connsiteX10" fmla="*/ 56513 w 184768"/>
                      <a:gd name="connsiteY10" fmla="*/ 527282 h 5272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84768" h="527281">
                        <a:moveTo>
                          <a:pt x="56513" y="527282"/>
                        </a:moveTo>
                        <a:cubicBezTo>
                          <a:pt x="56513" y="527282"/>
                          <a:pt x="56513" y="527282"/>
                          <a:pt x="56513" y="527282"/>
                        </a:cubicBezTo>
                        <a:cubicBezTo>
                          <a:pt x="53561" y="527282"/>
                          <a:pt x="50513" y="527091"/>
                          <a:pt x="47655" y="526615"/>
                        </a:cubicBezTo>
                        <a:cubicBezTo>
                          <a:pt x="16889" y="521757"/>
                          <a:pt x="-4161" y="492801"/>
                          <a:pt x="697" y="462036"/>
                        </a:cubicBezTo>
                        <a:lnTo>
                          <a:pt x="73182" y="4264"/>
                        </a:lnTo>
                        <a:cubicBezTo>
                          <a:pt x="73659" y="1502"/>
                          <a:pt x="76230" y="-403"/>
                          <a:pt x="78993" y="73"/>
                        </a:cubicBezTo>
                        <a:lnTo>
                          <a:pt x="180434" y="16170"/>
                        </a:lnTo>
                        <a:cubicBezTo>
                          <a:pt x="181767" y="16361"/>
                          <a:pt x="183005" y="17123"/>
                          <a:pt x="183768" y="18171"/>
                        </a:cubicBezTo>
                        <a:cubicBezTo>
                          <a:pt x="184530" y="19314"/>
                          <a:pt x="184911" y="20647"/>
                          <a:pt x="184720" y="21981"/>
                        </a:cubicBezTo>
                        <a:lnTo>
                          <a:pt x="112235" y="479752"/>
                        </a:lnTo>
                        <a:cubicBezTo>
                          <a:pt x="107853" y="507184"/>
                          <a:pt x="84422" y="527282"/>
                          <a:pt x="56513" y="527282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3B2918D-9A24-479C-9BFE-EBE34D57F7B8}"/>
                  </a:ext>
                </a:extLst>
              </p:cNvPr>
              <p:cNvSpPr/>
              <p:nvPr/>
            </p:nvSpPr>
            <p:spPr>
              <a:xfrm>
                <a:off x="6875237" y="1705546"/>
                <a:ext cx="101320" cy="101250"/>
              </a:xfrm>
              <a:custGeom>
                <a:avLst/>
                <a:gdLst>
                  <a:gd name="connsiteX0" fmla="*/ 50675 w 101320"/>
                  <a:gd name="connsiteY0" fmla="*/ 101251 h 101250"/>
                  <a:gd name="connsiteX1" fmla="*/ 7431 w 101320"/>
                  <a:gd name="connsiteY1" fmla="*/ 77057 h 101250"/>
                  <a:gd name="connsiteX2" fmla="*/ 24195 w 101320"/>
                  <a:gd name="connsiteY2" fmla="*/ 7429 h 101250"/>
                  <a:gd name="connsiteX3" fmla="*/ 50579 w 101320"/>
                  <a:gd name="connsiteY3" fmla="*/ 0 h 101250"/>
                  <a:gd name="connsiteX4" fmla="*/ 93823 w 101320"/>
                  <a:gd name="connsiteY4" fmla="*/ 24193 h 101250"/>
                  <a:gd name="connsiteX5" fmla="*/ 99919 w 101320"/>
                  <a:gd name="connsiteY5" fmla="*/ 62484 h 101250"/>
                  <a:gd name="connsiteX6" fmla="*/ 77154 w 101320"/>
                  <a:gd name="connsiteY6" fmla="*/ 93821 h 101250"/>
                  <a:gd name="connsiteX7" fmla="*/ 50675 w 101320"/>
                  <a:gd name="connsiteY7" fmla="*/ 101251 h 10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320" h="101250">
                    <a:moveTo>
                      <a:pt x="50675" y="101251"/>
                    </a:moveTo>
                    <a:cubicBezTo>
                      <a:pt x="32863" y="101251"/>
                      <a:pt x="16671" y="92202"/>
                      <a:pt x="7431" y="77057"/>
                    </a:cubicBezTo>
                    <a:cubicBezTo>
                      <a:pt x="-7142" y="53245"/>
                      <a:pt x="383" y="22003"/>
                      <a:pt x="24195" y="7429"/>
                    </a:cubicBezTo>
                    <a:cubicBezTo>
                      <a:pt x="32196" y="2572"/>
                      <a:pt x="41340" y="0"/>
                      <a:pt x="50579" y="0"/>
                    </a:cubicBezTo>
                    <a:cubicBezTo>
                      <a:pt x="68391" y="0"/>
                      <a:pt x="84584" y="9049"/>
                      <a:pt x="93823" y="24193"/>
                    </a:cubicBezTo>
                    <a:cubicBezTo>
                      <a:pt x="100871" y="35719"/>
                      <a:pt x="103062" y="49340"/>
                      <a:pt x="99919" y="62484"/>
                    </a:cubicBezTo>
                    <a:cubicBezTo>
                      <a:pt x="96776" y="75628"/>
                      <a:pt x="88679" y="86773"/>
                      <a:pt x="77154" y="93821"/>
                    </a:cubicBezTo>
                    <a:cubicBezTo>
                      <a:pt x="69153" y="98679"/>
                      <a:pt x="60009" y="101251"/>
                      <a:pt x="50675" y="1012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48617C2-C771-4882-B091-87CE094A23B5}"/>
                  </a:ext>
                </a:extLst>
              </p:cNvPr>
              <p:cNvSpPr/>
              <p:nvPr/>
            </p:nvSpPr>
            <p:spPr>
              <a:xfrm>
                <a:off x="7039481" y="1567053"/>
                <a:ext cx="73886" cy="73913"/>
              </a:xfrm>
              <a:custGeom>
                <a:avLst/>
                <a:gdLst>
                  <a:gd name="connsiteX0" fmla="*/ 72454 w 73886"/>
                  <a:gd name="connsiteY0" fmla="*/ 26860 h 73913"/>
                  <a:gd name="connsiteX1" fmla="*/ 36926 w 73886"/>
                  <a:gd name="connsiteY1" fmla="*/ 0 h 73913"/>
                  <a:gd name="connsiteX2" fmla="*/ 26830 w 73886"/>
                  <a:gd name="connsiteY2" fmla="*/ 1429 h 73913"/>
                  <a:gd name="connsiteX3" fmla="*/ 1398 w 73886"/>
                  <a:gd name="connsiteY3" fmla="*/ 47053 h 73913"/>
                  <a:gd name="connsiteX4" fmla="*/ 36926 w 73886"/>
                  <a:gd name="connsiteY4" fmla="*/ 73914 h 73913"/>
                  <a:gd name="connsiteX5" fmla="*/ 47023 w 73886"/>
                  <a:gd name="connsiteY5" fmla="*/ 72485 h 73913"/>
                  <a:gd name="connsiteX6" fmla="*/ 72454 w 73886"/>
                  <a:gd name="connsiteY6" fmla="*/ 26860 h 7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886" h="73913">
                    <a:moveTo>
                      <a:pt x="72454" y="26860"/>
                    </a:moveTo>
                    <a:cubicBezTo>
                      <a:pt x="67978" y="11049"/>
                      <a:pt x="53404" y="0"/>
                      <a:pt x="36926" y="0"/>
                    </a:cubicBezTo>
                    <a:cubicBezTo>
                      <a:pt x="33497" y="0"/>
                      <a:pt x="30163" y="476"/>
                      <a:pt x="26830" y="1429"/>
                    </a:cubicBezTo>
                    <a:cubicBezTo>
                      <a:pt x="7208" y="6953"/>
                      <a:pt x="-4127" y="27432"/>
                      <a:pt x="1398" y="47053"/>
                    </a:cubicBezTo>
                    <a:cubicBezTo>
                      <a:pt x="5875" y="62865"/>
                      <a:pt x="20448" y="73914"/>
                      <a:pt x="36926" y="73914"/>
                    </a:cubicBezTo>
                    <a:cubicBezTo>
                      <a:pt x="40355" y="73914"/>
                      <a:pt x="43689" y="73438"/>
                      <a:pt x="47023" y="72485"/>
                    </a:cubicBezTo>
                    <a:cubicBezTo>
                      <a:pt x="66644" y="66866"/>
                      <a:pt x="78074" y="46387"/>
                      <a:pt x="72454" y="268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6FFAE8A-E1FC-4627-B7D9-E642BC475D05}"/>
                </a:ext>
              </a:extLst>
            </p:cNvPr>
            <p:cNvGrpSpPr/>
            <p:nvPr userDrawn="1"/>
          </p:nvGrpSpPr>
          <p:grpSpPr>
            <a:xfrm>
              <a:off x="1743201" y="5071037"/>
              <a:ext cx="97371" cy="146970"/>
              <a:chOff x="7706195" y="2665285"/>
              <a:chExt cx="97371" cy="146970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EFDB516-4D6D-47B6-B587-496A05918659}"/>
                  </a:ext>
                </a:extLst>
              </p:cNvPr>
              <p:cNvSpPr/>
              <p:nvPr/>
            </p:nvSpPr>
            <p:spPr>
              <a:xfrm>
                <a:off x="7706195" y="2772917"/>
                <a:ext cx="35354" cy="39338"/>
              </a:xfrm>
              <a:custGeom>
                <a:avLst/>
                <a:gdLst>
                  <a:gd name="connsiteX0" fmla="*/ 34676 w 35354"/>
                  <a:gd name="connsiteY0" fmla="*/ 14288 h 39338"/>
                  <a:gd name="connsiteX1" fmla="*/ 17721 w 35354"/>
                  <a:gd name="connsiteY1" fmla="*/ 0 h 39338"/>
                  <a:gd name="connsiteX2" fmla="*/ 12863 w 35354"/>
                  <a:gd name="connsiteY2" fmla="*/ 762 h 39338"/>
                  <a:gd name="connsiteX3" fmla="*/ 671 w 35354"/>
                  <a:gd name="connsiteY3" fmla="*/ 25051 h 39338"/>
                  <a:gd name="connsiteX4" fmla="*/ 17626 w 35354"/>
                  <a:gd name="connsiteY4" fmla="*/ 39338 h 39338"/>
                  <a:gd name="connsiteX5" fmla="*/ 22484 w 35354"/>
                  <a:gd name="connsiteY5" fmla="*/ 38576 h 39338"/>
                  <a:gd name="connsiteX6" fmla="*/ 34676 w 35354"/>
                  <a:gd name="connsiteY6" fmla="*/ 14288 h 3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54" h="39338">
                    <a:moveTo>
                      <a:pt x="34676" y="14288"/>
                    </a:moveTo>
                    <a:cubicBezTo>
                      <a:pt x="32580" y="5906"/>
                      <a:pt x="25532" y="0"/>
                      <a:pt x="17721" y="0"/>
                    </a:cubicBezTo>
                    <a:cubicBezTo>
                      <a:pt x="16102" y="0"/>
                      <a:pt x="14483" y="286"/>
                      <a:pt x="12863" y="762"/>
                    </a:cubicBezTo>
                    <a:cubicBezTo>
                      <a:pt x="3529" y="3715"/>
                      <a:pt x="-1996" y="14573"/>
                      <a:pt x="671" y="25051"/>
                    </a:cubicBezTo>
                    <a:cubicBezTo>
                      <a:pt x="2767" y="33433"/>
                      <a:pt x="9815" y="39338"/>
                      <a:pt x="17626" y="39338"/>
                    </a:cubicBezTo>
                    <a:cubicBezTo>
                      <a:pt x="19245" y="39338"/>
                      <a:pt x="20864" y="39053"/>
                      <a:pt x="22484" y="38576"/>
                    </a:cubicBezTo>
                    <a:cubicBezTo>
                      <a:pt x="31913" y="35624"/>
                      <a:pt x="37343" y="24765"/>
                      <a:pt x="34676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937796B-3ADF-4B5B-938B-6278B60068FE}"/>
                  </a:ext>
                </a:extLst>
              </p:cNvPr>
              <p:cNvSpPr/>
              <p:nvPr/>
            </p:nvSpPr>
            <p:spPr>
              <a:xfrm>
                <a:off x="7781862" y="2665285"/>
                <a:ext cx="21704" cy="24193"/>
              </a:xfrm>
              <a:custGeom>
                <a:avLst/>
                <a:gdLst>
                  <a:gd name="connsiteX0" fmla="*/ 21303 w 21704"/>
                  <a:gd name="connsiteY0" fmla="*/ 8763 h 24193"/>
                  <a:gd name="connsiteX1" fmla="*/ 10825 w 21704"/>
                  <a:gd name="connsiteY1" fmla="*/ 0 h 24193"/>
                  <a:gd name="connsiteX2" fmla="*/ 7872 w 21704"/>
                  <a:gd name="connsiteY2" fmla="*/ 476 h 24193"/>
                  <a:gd name="connsiteX3" fmla="*/ 443 w 21704"/>
                  <a:gd name="connsiteY3" fmla="*/ 15430 h 24193"/>
                  <a:gd name="connsiteX4" fmla="*/ 10921 w 21704"/>
                  <a:gd name="connsiteY4" fmla="*/ 24193 h 24193"/>
                  <a:gd name="connsiteX5" fmla="*/ 13873 w 21704"/>
                  <a:gd name="connsiteY5" fmla="*/ 23717 h 24193"/>
                  <a:gd name="connsiteX6" fmla="*/ 21303 w 21704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04" h="24193">
                    <a:moveTo>
                      <a:pt x="21303" y="8763"/>
                    </a:moveTo>
                    <a:cubicBezTo>
                      <a:pt x="19969" y="3619"/>
                      <a:pt x="15683" y="0"/>
                      <a:pt x="10825" y="0"/>
                    </a:cubicBezTo>
                    <a:cubicBezTo>
                      <a:pt x="9873" y="0"/>
                      <a:pt x="8825" y="190"/>
                      <a:pt x="7872" y="476"/>
                    </a:cubicBezTo>
                    <a:cubicBezTo>
                      <a:pt x="2157" y="2286"/>
                      <a:pt x="-1272" y="8953"/>
                      <a:pt x="443" y="15430"/>
                    </a:cubicBezTo>
                    <a:cubicBezTo>
                      <a:pt x="1776" y="20574"/>
                      <a:pt x="6063" y="24193"/>
                      <a:pt x="10921" y="24193"/>
                    </a:cubicBezTo>
                    <a:cubicBezTo>
                      <a:pt x="11968" y="24193"/>
                      <a:pt x="12921" y="24003"/>
                      <a:pt x="13873" y="23717"/>
                    </a:cubicBezTo>
                    <a:cubicBezTo>
                      <a:pt x="19493" y="21812"/>
                      <a:pt x="22922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93A1DF4-D6F1-4D4B-9310-FA6505380041}"/>
                </a:ext>
              </a:extLst>
            </p:cNvPr>
            <p:cNvGrpSpPr/>
            <p:nvPr userDrawn="1"/>
          </p:nvGrpSpPr>
          <p:grpSpPr>
            <a:xfrm>
              <a:off x="9472602" y="6777347"/>
              <a:ext cx="222672" cy="305942"/>
              <a:chOff x="4352672" y="4771834"/>
              <a:chExt cx="222672" cy="30594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FB9224E-CAE5-4AE3-8594-89858BA23E42}"/>
                  </a:ext>
                </a:extLst>
              </p:cNvPr>
              <p:cNvSpPr/>
              <p:nvPr/>
            </p:nvSpPr>
            <p:spPr>
              <a:xfrm>
                <a:off x="4539990" y="4771834"/>
                <a:ext cx="35354" cy="39338"/>
              </a:xfrm>
              <a:custGeom>
                <a:avLst/>
                <a:gdLst>
                  <a:gd name="connsiteX0" fmla="*/ 34676 w 35354"/>
                  <a:gd name="connsiteY0" fmla="*/ 14288 h 39338"/>
                  <a:gd name="connsiteX1" fmla="*/ 17721 w 35354"/>
                  <a:gd name="connsiteY1" fmla="*/ 0 h 39338"/>
                  <a:gd name="connsiteX2" fmla="*/ 12864 w 35354"/>
                  <a:gd name="connsiteY2" fmla="*/ 762 h 39338"/>
                  <a:gd name="connsiteX3" fmla="*/ 671 w 35354"/>
                  <a:gd name="connsiteY3" fmla="*/ 25051 h 39338"/>
                  <a:gd name="connsiteX4" fmla="*/ 17626 w 35354"/>
                  <a:gd name="connsiteY4" fmla="*/ 39338 h 39338"/>
                  <a:gd name="connsiteX5" fmla="*/ 22484 w 35354"/>
                  <a:gd name="connsiteY5" fmla="*/ 38576 h 39338"/>
                  <a:gd name="connsiteX6" fmla="*/ 34676 w 35354"/>
                  <a:gd name="connsiteY6" fmla="*/ 14288 h 3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54" h="39338">
                    <a:moveTo>
                      <a:pt x="34676" y="14288"/>
                    </a:moveTo>
                    <a:cubicBezTo>
                      <a:pt x="32580" y="5905"/>
                      <a:pt x="25532" y="0"/>
                      <a:pt x="17721" y="0"/>
                    </a:cubicBezTo>
                    <a:cubicBezTo>
                      <a:pt x="16102" y="0"/>
                      <a:pt x="14483" y="286"/>
                      <a:pt x="12864" y="762"/>
                    </a:cubicBezTo>
                    <a:cubicBezTo>
                      <a:pt x="3529" y="3715"/>
                      <a:pt x="-1995" y="14573"/>
                      <a:pt x="671" y="25051"/>
                    </a:cubicBezTo>
                    <a:cubicBezTo>
                      <a:pt x="2862" y="33433"/>
                      <a:pt x="9815" y="39338"/>
                      <a:pt x="17626" y="39338"/>
                    </a:cubicBezTo>
                    <a:cubicBezTo>
                      <a:pt x="19245" y="39338"/>
                      <a:pt x="20865" y="39052"/>
                      <a:pt x="22484" y="38576"/>
                    </a:cubicBezTo>
                    <a:cubicBezTo>
                      <a:pt x="31914" y="35528"/>
                      <a:pt x="37343" y="24670"/>
                      <a:pt x="34676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DCAFC60-5190-4D91-BF2C-E2D518D2F345}"/>
                  </a:ext>
                </a:extLst>
              </p:cNvPr>
              <p:cNvSpPr/>
              <p:nvPr/>
            </p:nvSpPr>
            <p:spPr>
              <a:xfrm>
                <a:off x="4352672" y="5053583"/>
                <a:ext cx="21711" cy="24193"/>
              </a:xfrm>
              <a:custGeom>
                <a:avLst/>
                <a:gdLst>
                  <a:gd name="connsiteX0" fmla="*/ 21303 w 21711"/>
                  <a:gd name="connsiteY0" fmla="*/ 8763 h 24193"/>
                  <a:gd name="connsiteX1" fmla="*/ 10825 w 21711"/>
                  <a:gd name="connsiteY1" fmla="*/ 0 h 24193"/>
                  <a:gd name="connsiteX2" fmla="*/ 7872 w 21711"/>
                  <a:gd name="connsiteY2" fmla="*/ 476 h 24193"/>
                  <a:gd name="connsiteX3" fmla="*/ 443 w 21711"/>
                  <a:gd name="connsiteY3" fmla="*/ 15430 h 24193"/>
                  <a:gd name="connsiteX4" fmla="*/ 10920 w 21711"/>
                  <a:gd name="connsiteY4" fmla="*/ 24194 h 24193"/>
                  <a:gd name="connsiteX5" fmla="*/ 13873 w 21711"/>
                  <a:gd name="connsiteY5" fmla="*/ 23717 h 24193"/>
                  <a:gd name="connsiteX6" fmla="*/ 21303 w 21711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11" h="24193">
                    <a:moveTo>
                      <a:pt x="21303" y="8763"/>
                    </a:moveTo>
                    <a:cubicBezTo>
                      <a:pt x="19969" y="3620"/>
                      <a:pt x="15683" y="0"/>
                      <a:pt x="10825" y="0"/>
                    </a:cubicBezTo>
                    <a:cubicBezTo>
                      <a:pt x="9873" y="0"/>
                      <a:pt x="8825" y="190"/>
                      <a:pt x="7872" y="476"/>
                    </a:cubicBezTo>
                    <a:cubicBezTo>
                      <a:pt x="2157" y="2286"/>
                      <a:pt x="-1272" y="8954"/>
                      <a:pt x="443" y="15430"/>
                    </a:cubicBezTo>
                    <a:cubicBezTo>
                      <a:pt x="1776" y="20574"/>
                      <a:pt x="6063" y="24194"/>
                      <a:pt x="10920" y="24194"/>
                    </a:cubicBezTo>
                    <a:cubicBezTo>
                      <a:pt x="11873" y="24194"/>
                      <a:pt x="12921" y="24003"/>
                      <a:pt x="13873" y="23717"/>
                    </a:cubicBezTo>
                    <a:cubicBezTo>
                      <a:pt x="19588" y="21812"/>
                      <a:pt x="22922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6CE0CA6-CC4E-4505-AC92-9B4F2064712C}"/>
                </a:ext>
              </a:extLst>
            </p:cNvPr>
            <p:cNvGrpSpPr/>
            <p:nvPr userDrawn="1"/>
          </p:nvGrpSpPr>
          <p:grpSpPr>
            <a:xfrm>
              <a:off x="7877825" y="5365140"/>
              <a:ext cx="470148" cy="213073"/>
              <a:chOff x="6590666" y="5384673"/>
              <a:chExt cx="470148" cy="213073"/>
            </a:xfrm>
            <a:grpFill/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A80A589-A381-4E68-B32F-415B7A6AB018}"/>
                  </a:ext>
                </a:extLst>
              </p:cNvPr>
              <p:cNvSpPr/>
              <p:nvPr/>
            </p:nvSpPr>
            <p:spPr>
              <a:xfrm>
                <a:off x="6761696" y="5397722"/>
                <a:ext cx="35354" cy="39338"/>
              </a:xfrm>
              <a:custGeom>
                <a:avLst/>
                <a:gdLst>
                  <a:gd name="connsiteX0" fmla="*/ 34676 w 35354"/>
                  <a:gd name="connsiteY0" fmla="*/ 14288 h 39338"/>
                  <a:gd name="connsiteX1" fmla="*/ 17721 w 35354"/>
                  <a:gd name="connsiteY1" fmla="*/ 0 h 39338"/>
                  <a:gd name="connsiteX2" fmla="*/ 12863 w 35354"/>
                  <a:gd name="connsiteY2" fmla="*/ 762 h 39338"/>
                  <a:gd name="connsiteX3" fmla="*/ 671 w 35354"/>
                  <a:gd name="connsiteY3" fmla="*/ 25051 h 39338"/>
                  <a:gd name="connsiteX4" fmla="*/ 17626 w 35354"/>
                  <a:gd name="connsiteY4" fmla="*/ 39338 h 39338"/>
                  <a:gd name="connsiteX5" fmla="*/ 22484 w 35354"/>
                  <a:gd name="connsiteY5" fmla="*/ 38576 h 39338"/>
                  <a:gd name="connsiteX6" fmla="*/ 34676 w 35354"/>
                  <a:gd name="connsiteY6" fmla="*/ 14288 h 3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54" h="39338">
                    <a:moveTo>
                      <a:pt x="34676" y="14288"/>
                    </a:moveTo>
                    <a:cubicBezTo>
                      <a:pt x="32580" y="5905"/>
                      <a:pt x="25532" y="0"/>
                      <a:pt x="17721" y="0"/>
                    </a:cubicBezTo>
                    <a:cubicBezTo>
                      <a:pt x="16102" y="0"/>
                      <a:pt x="14483" y="286"/>
                      <a:pt x="12863" y="762"/>
                    </a:cubicBezTo>
                    <a:cubicBezTo>
                      <a:pt x="3529" y="3715"/>
                      <a:pt x="-1996" y="14573"/>
                      <a:pt x="671" y="25051"/>
                    </a:cubicBezTo>
                    <a:cubicBezTo>
                      <a:pt x="2767" y="33433"/>
                      <a:pt x="9816" y="39338"/>
                      <a:pt x="17626" y="39338"/>
                    </a:cubicBezTo>
                    <a:cubicBezTo>
                      <a:pt x="19245" y="39338"/>
                      <a:pt x="20864" y="39053"/>
                      <a:pt x="22484" y="38576"/>
                    </a:cubicBezTo>
                    <a:cubicBezTo>
                      <a:pt x="31913" y="35623"/>
                      <a:pt x="37343" y="24670"/>
                      <a:pt x="34676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E8398E8-4AF5-40CE-BC09-C75C88FDD860}"/>
                  </a:ext>
                </a:extLst>
              </p:cNvPr>
              <p:cNvSpPr/>
              <p:nvPr/>
            </p:nvSpPr>
            <p:spPr>
              <a:xfrm>
                <a:off x="6590666" y="5384673"/>
                <a:ext cx="21711" cy="24193"/>
              </a:xfrm>
              <a:custGeom>
                <a:avLst/>
                <a:gdLst>
                  <a:gd name="connsiteX0" fmla="*/ 21303 w 21711"/>
                  <a:gd name="connsiteY0" fmla="*/ 8763 h 24193"/>
                  <a:gd name="connsiteX1" fmla="*/ 10825 w 21711"/>
                  <a:gd name="connsiteY1" fmla="*/ 0 h 24193"/>
                  <a:gd name="connsiteX2" fmla="*/ 7872 w 21711"/>
                  <a:gd name="connsiteY2" fmla="*/ 476 h 24193"/>
                  <a:gd name="connsiteX3" fmla="*/ 443 w 21711"/>
                  <a:gd name="connsiteY3" fmla="*/ 15430 h 24193"/>
                  <a:gd name="connsiteX4" fmla="*/ 10920 w 21711"/>
                  <a:gd name="connsiteY4" fmla="*/ 24193 h 24193"/>
                  <a:gd name="connsiteX5" fmla="*/ 13873 w 21711"/>
                  <a:gd name="connsiteY5" fmla="*/ 23717 h 24193"/>
                  <a:gd name="connsiteX6" fmla="*/ 21303 w 21711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11" h="24193">
                    <a:moveTo>
                      <a:pt x="21303" y="8763"/>
                    </a:moveTo>
                    <a:cubicBezTo>
                      <a:pt x="19969" y="3620"/>
                      <a:pt x="15683" y="0"/>
                      <a:pt x="10825" y="0"/>
                    </a:cubicBezTo>
                    <a:cubicBezTo>
                      <a:pt x="9873" y="0"/>
                      <a:pt x="8825" y="190"/>
                      <a:pt x="7872" y="476"/>
                    </a:cubicBezTo>
                    <a:cubicBezTo>
                      <a:pt x="2157" y="2286"/>
                      <a:pt x="-1272" y="8954"/>
                      <a:pt x="443" y="15430"/>
                    </a:cubicBezTo>
                    <a:cubicBezTo>
                      <a:pt x="1776" y="20574"/>
                      <a:pt x="6063" y="24193"/>
                      <a:pt x="10920" y="24193"/>
                    </a:cubicBezTo>
                    <a:cubicBezTo>
                      <a:pt x="11873" y="24193"/>
                      <a:pt x="12921" y="24003"/>
                      <a:pt x="13873" y="23717"/>
                    </a:cubicBezTo>
                    <a:cubicBezTo>
                      <a:pt x="19588" y="21812"/>
                      <a:pt x="22922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A513D8D-889D-4E85-B0C0-9E3A5DA29DBA}"/>
                  </a:ext>
                </a:extLst>
              </p:cNvPr>
              <p:cNvSpPr/>
              <p:nvPr/>
            </p:nvSpPr>
            <p:spPr>
              <a:xfrm>
                <a:off x="7039103" y="5573553"/>
                <a:ext cx="21711" cy="24193"/>
              </a:xfrm>
              <a:custGeom>
                <a:avLst/>
                <a:gdLst>
                  <a:gd name="connsiteX0" fmla="*/ 21303 w 21711"/>
                  <a:gd name="connsiteY0" fmla="*/ 8763 h 24193"/>
                  <a:gd name="connsiteX1" fmla="*/ 10825 w 21711"/>
                  <a:gd name="connsiteY1" fmla="*/ 0 h 24193"/>
                  <a:gd name="connsiteX2" fmla="*/ 7872 w 21711"/>
                  <a:gd name="connsiteY2" fmla="*/ 476 h 24193"/>
                  <a:gd name="connsiteX3" fmla="*/ 443 w 21711"/>
                  <a:gd name="connsiteY3" fmla="*/ 15430 h 24193"/>
                  <a:gd name="connsiteX4" fmla="*/ 10920 w 21711"/>
                  <a:gd name="connsiteY4" fmla="*/ 24194 h 24193"/>
                  <a:gd name="connsiteX5" fmla="*/ 13873 w 21711"/>
                  <a:gd name="connsiteY5" fmla="*/ 23717 h 24193"/>
                  <a:gd name="connsiteX6" fmla="*/ 21303 w 21711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11" h="24193">
                    <a:moveTo>
                      <a:pt x="21303" y="8763"/>
                    </a:moveTo>
                    <a:cubicBezTo>
                      <a:pt x="19969" y="3620"/>
                      <a:pt x="15683" y="0"/>
                      <a:pt x="10825" y="0"/>
                    </a:cubicBezTo>
                    <a:cubicBezTo>
                      <a:pt x="9873" y="0"/>
                      <a:pt x="8825" y="191"/>
                      <a:pt x="7872" y="476"/>
                    </a:cubicBezTo>
                    <a:cubicBezTo>
                      <a:pt x="2157" y="2286"/>
                      <a:pt x="-1272" y="8954"/>
                      <a:pt x="443" y="15430"/>
                    </a:cubicBezTo>
                    <a:cubicBezTo>
                      <a:pt x="1776" y="20574"/>
                      <a:pt x="6063" y="24194"/>
                      <a:pt x="10920" y="24194"/>
                    </a:cubicBezTo>
                    <a:cubicBezTo>
                      <a:pt x="11968" y="24194"/>
                      <a:pt x="12921" y="24003"/>
                      <a:pt x="13873" y="23717"/>
                    </a:cubicBezTo>
                    <a:cubicBezTo>
                      <a:pt x="19588" y="21908"/>
                      <a:pt x="22922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53D036D-874B-4F89-ABD4-23E61253DEB3}"/>
                </a:ext>
              </a:extLst>
            </p:cNvPr>
            <p:cNvGrpSpPr/>
            <p:nvPr userDrawn="1"/>
          </p:nvGrpSpPr>
          <p:grpSpPr>
            <a:xfrm>
              <a:off x="3451843" y="5287516"/>
              <a:ext cx="469846" cy="267651"/>
              <a:chOff x="5629212" y="1257300"/>
              <a:chExt cx="469846" cy="267651"/>
            </a:xfrm>
            <a:grpFill/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EB08FD3-A205-4D4D-8C71-069095E838E4}"/>
                  </a:ext>
                </a:extLst>
              </p:cNvPr>
              <p:cNvSpPr/>
              <p:nvPr/>
            </p:nvSpPr>
            <p:spPr>
              <a:xfrm>
                <a:off x="6063704" y="1257300"/>
                <a:ext cx="35354" cy="39338"/>
              </a:xfrm>
              <a:custGeom>
                <a:avLst/>
                <a:gdLst>
                  <a:gd name="connsiteX0" fmla="*/ 34676 w 35354"/>
                  <a:gd name="connsiteY0" fmla="*/ 14288 h 39338"/>
                  <a:gd name="connsiteX1" fmla="*/ 17721 w 35354"/>
                  <a:gd name="connsiteY1" fmla="*/ 0 h 39338"/>
                  <a:gd name="connsiteX2" fmla="*/ 12864 w 35354"/>
                  <a:gd name="connsiteY2" fmla="*/ 762 h 39338"/>
                  <a:gd name="connsiteX3" fmla="*/ 671 w 35354"/>
                  <a:gd name="connsiteY3" fmla="*/ 25051 h 39338"/>
                  <a:gd name="connsiteX4" fmla="*/ 17626 w 35354"/>
                  <a:gd name="connsiteY4" fmla="*/ 39338 h 39338"/>
                  <a:gd name="connsiteX5" fmla="*/ 22484 w 35354"/>
                  <a:gd name="connsiteY5" fmla="*/ 38576 h 39338"/>
                  <a:gd name="connsiteX6" fmla="*/ 34676 w 35354"/>
                  <a:gd name="connsiteY6" fmla="*/ 14288 h 39338"/>
                  <a:gd name="connsiteX7" fmla="*/ 9244 w 35354"/>
                  <a:gd name="connsiteY7" fmla="*/ 9049 h 39338"/>
                  <a:gd name="connsiteX8" fmla="*/ 10006 w 35354"/>
                  <a:gd name="connsiteY8" fmla="*/ 9811 h 39338"/>
                  <a:gd name="connsiteX9" fmla="*/ 9054 w 35354"/>
                  <a:gd name="connsiteY9" fmla="*/ 10668 h 39338"/>
                  <a:gd name="connsiteX10" fmla="*/ 8482 w 35354"/>
                  <a:gd name="connsiteY10" fmla="*/ 12478 h 39338"/>
                  <a:gd name="connsiteX11" fmla="*/ 9435 w 35354"/>
                  <a:gd name="connsiteY11" fmla="*/ 14478 h 39338"/>
                  <a:gd name="connsiteX12" fmla="*/ 6387 w 35354"/>
                  <a:gd name="connsiteY12" fmla="*/ 13145 h 39338"/>
                  <a:gd name="connsiteX13" fmla="*/ 9244 w 35354"/>
                  <a:gd name="connsiteY13" fmla="*/ 9049 h 39338"/>
                  <a:gd name="connsiteX14" fmla="*/ 14197 w 35354"/>
                  <a:gd name="connsiteY14" fmla="*/ 6001 h 39338"/>
                  <a:gd name="connsiteX15" fmla="*/ 14769 w 35354"/>
                  <a:gd name="connsiteY15" fmla="*/ 5906 h 39338"/>
                  <a:gd name="connsiteX16" fmla="*/ 19436 w 35354"/>
                  <a:gd name="connsiteY16" fmla="*/ 10668 h 39338"/>
                  <a:gd name="connsiteX17" fmla="*/ 16483 w 35354"/>
                  <a:gd name="connsiteY17" fmla="*/ 9430 h 39338"/>
                  <a:gd name="connsiteX18" fmla="*/ 13245 w 35354"/>
                  <a:gd name="connsiteY18" fmla="*/ 6477 h 39338"/>
                  <a:gd name="connsiteX19" fmla="*/ 14197 w 35354"/>
                  <a:gd name="connsiteY19" fmla="*/ 6001 h 39338"/>
                  <a:gd name="connsiteX20" fmla="*/ 24579 w 35354"/>
                  <a:gd name="connsiteY20" fmla="*/ 8477 h 39338"/>
                  <a:gd name="connsiteX21" fmla="*/ 20960 w 35354"/>
                  <a:gd name="connsiteY21" fmla="*/ 5906 h 39338"/>
                  <a:gd name="connsiteX22" fmla="*/ 21912 w 35354"/>
                  <a:gd name="connsiteY22" fmla="*/ 6191 h 39338"/>
                  <a:gd name="connsiteX23" fmla="*/ 24579 w 35354"/>
                  <a:gd name="connsiteY23" fmla="*/ 8477 h 39338"/>
                  <a:gd name="connsiteX24" fmla="*/ 12292 w 35354"/>
                  <a:gd name="connsiteY24" fmla="*/ 22574 h 39338"/>
                  <a:gd name="connsiteX25" fmla="*/ 6577 w 35354"/>
                  <a:gd name="connsiteY25" fmla="*/ 18098 h 39338"/>
                  <a:gd name="connsiteX26" fmla="*/ 12292 w 35354"/>
                  <a:gd name="connsiteY26" fmla="*/ 22574 h 39338"/>
                  <a:gd name="connsiteX27" fmla="*/ 5434 w 35354"/>
                  <a:gd name="connsiteY27" fmla="*/ 23527 h 39338"/>
                  <a:gd name="connsiteX28" fmla="*/ 5339 w 35354"/>
                  <a:gd name="connsiteY28" fmla="*/ 23241 h 39338"/>
                  <a:gd name="connsiteX29" fmla="*/ 7149 w 35354"/>
                  <a:gd name="connsiteY29" fmla="*/ 24765 h 39338"/>
                  <a:gd name="connsiteX30" fmla="*/ 5625 w 35354"/>
                  <a:gd name="connsiteY30" fmla="*/ 24098 h 39338"/>
                  <a:gd name="connsiteX31" fmla="*/ 5434 w 35354"/>
                  <a:gd name="connsiteY31" fmla="*/ 23527 h 39338"/>
                  <a:gd name="connsiteX32" fmla="*/ 21627 w 35354"/>
                  <a:gd name="connsiteY32" fmla="*/ 20003 h 39338"/>
                  <a:gd name="connsiteX33" fmla="*/ 28866 w 35354"/>
                  <a:gd name="connsiteY33" fmla="*/ 26575 h 39338"/>
                  <a:gd name="connsiteX34" fmla="*/ 28580 w 35354"/>
                  <a:gd name="connsiteY34" fmla="*/ 27051 h 39338"/>
                  <a:gd name="connsiteX35" fmla="*/ 21627 w 35354"/>
                  <a:gd name="connsiteY35" fmla="*/ 20003 h 3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5354" h="39338">
                    <a:moveTo>
                      <a:pt x="34676" y="14288"/>
                    </a:moveTo>
                    <a:cubicBezTo>
                      <a:pt x="32580" y="5906"/>
                      <a:pt x="25532" y="0"/>
                      <a:pt x="17721" y="0"/>
                    </a:cubicBezTo>
                    <a:cubicBezTo>
                      <a:pt x="16102" y="0"/>
                      <a:pt x="14483" y="286"/>
                      <a:pt x="12864" y="762"/>
                    </a:cubicBezTo>
                    <a:cubicBezTo>
                      <a:pt x="3529" y="3715"/>
                      <a:pt x="-1995" y="14573"/>
                      <a:pt x="671" y="25051"/>
                    </a:cubicBezTo>
                    <a:cubicBezTo>
                      <a:pt x="2767" y="33433"/>
                      <a:pt x="9816" y="39338"/>
                      <a:pt x="17626" y="39338"/>
                    </a:cubicBezTo>
                    <a:cubicBezTo>
                      <a:pt x="19245" y="39338"/>
                      <a:pt x="20865" y="39053"/>
                      <a:pt x="22484" y="38576"/>
                    </a:cubicBezTo>
                    <a:cubicBezTo>
                      <a:pt x="31914" y="35624"/>
                      <a:pt x="37343" y="24670"/>
                      <a:pt x="34676" y="14288"/>
                    </a:cubicBezTo>
                    <a:close/>
                    <a:moveTo>
                      <a:pt x="9244" y="9049"/>
                    </a:moveTo>
                    <a:cubicBezTo>
                      <a:pt x="9530" y="9335"/>
                      <a:pt x="9720" y="9525"/>
                      <a:pt x="10006" y="9811"/>
                    </a:cubicBezTo>
                    <a:cubicBezTo>
                      <a:pt x="9720" y="10096"/>
                      <a:pt x="9339" y="10287"/>
                      <a:pt x="9054" y="10668"/>
                    </a:cubicBezTo>
                    <a:cubicBezTo>
                      <a:pt x="8673" y="11144"/>
                      <a:pt x="8387" y="11811"/>
                      <a:pt x="8482" y="12478"/>
                    </a:cubicBezTo>
                    <a:cubicBezTo>
                      <a:pt x="8482" y="13145"/>
                      <a:pt x="8482" y="13430"/>
                      <a:pt x="9435" y="14478"/>
                    </a:cubicBezTo>
                    <a:cubicBezTo>
                      <a:pt x="8292" y="13811"/>
                      <a:pt x="7339" y="13335"/>
                      <a:pt x="6387" y="13145"/>
                    </a:cubicBezTo>
                    <a:cubicBezTo>
                      <a:pt x="7149" y="11525"/>
                      <a:pt x="8101" y="10192"/>
                      <a:pt x="9244" y="9049"/>
                    </a:cubicBezTo>
                    <a:close/>
                    <a:moveTo>
                      <a:pt x="14197" y="6001"/>
                    </a:moveTo>
                    <a:cubicBezTo>
                      <a:pt x="14388" y="5906"/>
                      <a:pt x="14578" y="6001"/>
                      <a:pt x="14769" y="5906"/>
                    </a:cubicBezTo>
                    <a:cubicBezTo>
                      <a:pt x="15626" y="7525"/>
                      <a:pt x="17150" y="9049"/>
                      <a:pt x="19436" y="10668"/>
                    </a:cubicBezTo>
                    <a:cubicBezTo>
                      <a:pt x="18388" y="10192"/>
                      <a:pt x="17436" y="9716"/>
                      <a:pt x="16483" y="9430"/>
                    </a:cubicBezTo>
                    <a:cubicBezTo>
                      <a:pt x="15435" y="8477"/>
                      <a:pt x="14292" y="7429"/>
                      <a:pt x="13245" y="6477"/>
                    </a:cubicBezTo>
                    <a:cubicBezTo>
                      <a:pt x="13530" y="6287"/>
                      <a:pt x="13911" y="6096"/>
                      <a:pt x="14197" y="6001"/>
                    </a:cubicBezTo>
                    <a:close/>
                    <a:moveTo>
                      <a:pt x="24579" y="8477"/>
                    </a:moveTo>
                    <a:cubicBezTo>
                      <a:pt x="23341" y="7620"/>
                      <a:pt x="22008" y="6763"/>
                      <a:pt x="20960" y="5906"/>
                    </a:cubicBezTo>
                    <a:cubicBezTo>
                      <a:pt x="21246" y="6001"/>
                      <a:pt x="21627" y="6096"/>
                      <a:pt x="21912" y="6191"/>
                    </a:cubicBezTo>
                    <a:cubicBezTo>
                      <a:pt x="22770" y="6953"/>
                      <a:pt x="23627" y="7715"/>
                      <a:pt x="24579" y="8477"/>
                    </a:cubicBezTo>
                    <a:close/>
                    <a:moveTo>
                      <a:pt x="12292" y="22574"/>
                    </a:moveTo>
                    <a:cubicBezTo>
                      <a:pt x="10006" y="21050"/>
                      <a:pt x="7625" y="19336"/>
                      <a:pt x="6577" y="18098"/>
                    </a:cubicBezTo>
                    <a:cubicBezTo>
                      <a:pt x="7911" y="18764"/>
                      <a:pt x="10101" y="20574"/>
                      <a:pt x="12292" y="22574"/>
                    </a:cubicBezTo>
                    <a:close/>
                    <a:moveTo>
                      <a:pt x="5434" y="23527"/>
                    </a:moveTo>
                    <a:cubicBezTo>
                      <a:pt x="5434" y="23432"/>
                      <a:pt x="5434" y="23336"/>
                      <a:pt x="5339" y="23241"/>
                    </a:cubicBezTo>
                    <a:cubicBezTo>
                      <a:pt x="5910" y="23717"/>
                      <a:pt x="6387" y="24194"/>
                      <a:pt x="7149" y="24765"/>
                    </a:cubicBezTo>
                    <a:cubicBezTo>
                      <a:pt x="6577" y="24479"/>
                      <a:pt x="6101" y="24289"/>
                      <a:pt x="5625" y="24098"/>
                    </a:cubicBezTo>
                    <a:cubicBezTo>
                      <a:pt x="5529" y="23813"/>
                      <a:pt x="5434" y="23717"/>
                      <a:pt x="5434" y="23527"/>
                    </a:cubicBezTo>
                    <a:close/>
                    <a:moveTo>
                      <a:pt x="21627" y="20003"/>
                    </a:moveTo>
                    <a:cubicBezTo>
                      <a:pt x="24008" y="22193"/>
                      <a:pt x="26580" y="24384"/>
                      <a:pt x="28866" y="26575"/>
                    </a:cubicBezTo>
                    <a:cubicBezTo>
                      <a:pt x="28770" y="26765"/>
                      <a:pt x="28675" y="26861"/>
                      <a:pt x="28580" y="27051"/>
                    </a:cubicBezTo>
                    <a:cubicBezTo>
                      <a:pt x="26675" y="25146"/>
                      <a:pt x="24389" y="22860"/>
                      <a:pt x="21627" y="200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5B7EAFC-93AA-43DC-B85E-F6FBFEE2E1D6}"/>
                  </a:ext>
                </a:extLst>
              </p:cNvPr>
              <p:cNvSpPr/>
              <p:nvPr/>
            </p:nvSpPr>
            <p:spPr>
              <a:xfrm>
                <a:off x="5629212" y="1500758"/>
                <a:ext cx="21711" cy="24193"/>
              </a:xfrm>
              <a:custGeom>
                <a:avLst/>
                <a:gdLst>
                  <a:gd name="connsiteX0" fmla="*/ 21303 w 21711"/>
                  <a:gd name="connsiteY0" fmla="*/ 8763 h 24193"/>
                  <a:gd name="connsiteX1" fmla="*/ 10825 w 21711"/>
                  <a:gd name="connsiteY1" fmla="*/ 0 h 24193"/>
                  <a:gd name="connsiteX2" fmla="*/ 7872 w 21711"/>
                  <a:gd name="connsiteY2" fmla="*/ 476 h 24193"/>
                  <a:gd name="connsiteX3" fmla="*/ 443 w 21711"/>
                  <a:gd name="connsiteY3" fmla="*/ 15431 h 24193"/>
                  <a:gd name="connsiteX4" fmla="*/ 10920 w 21711"/>
                  <a:gd name="connsiteY4" fmla="*/ 24194 h 24193"/>
                  <a:gd name="connsiteX5" fmla="*/ 13873 w 21711"/>
                  <a:gd name="connsiteY5" fmla="*/ 23717 h 24193"/>
                  <a:gd name="connsiteX6" fmla="*/ 21303 w 21711"/>
                  <a:gd name="connsiteY6" fmla="*/ 8763 h 24193"/>
                  <a:gd name="connsiteX7" fmla="*/ 5682 w 21711"/>
                  <a:gd name="connsiteY7" fmla="*/ 5524 h 24193"/>
                  <a:gd name="connsiteX8" fmla="*/ 6158 w 21711"/>
                  <a:gd name="connsiteY8" fmla="*/ 6001 h 24193"/>
                  <a:gd name="connsiteX9" fmla="*/ 5586 w 21711"/>
                  <a:gd name="connsiteY9" fmla="*/ 6572 h 24193"/>
                  <a:gd name="connsiteX10" fmla="*/ 5205 w 21711"/>
                  <a:gd name="connsiteY10" fmla="*/ 7620 h 24193"/>
                  <a:gd name="connsiteX11" fmla="*/ 5777 w 21711"/>
                  <a:gd name="connsiteY11" fmla="*/ 8858 h 24193"/>
                  <a:gd name="connsiteX12" fmla="*/ 3872 w 21711"/>
                  <a:gd name="connsiteY12" fmla="*/ 8001 h 24193"/>
                  <a:gd name="connsiteX13" fmla="*/ 5682 w 21711"/>
                  <a:gd name="connsiteY13" fmla="*/ 5524 h 24193"/>
                  <a:gd name="connsiteX14" fmla="*/ 8730 w 21711"/>
                  <a:gd name="connsiteY14" fmla="*/ 3620 h 24193"/>
                  <a:gd name="connsiteX15" fmla="*/ 9111 w 21711"/>
                  <a:gd name="connsiteY15" fmla="*/ 3524 h 24193"/>
                  <a:gd name="connsiteX16" fmla="*/ 11968 w 21711"/>
                  <a:gd name="connsiteY16" fmla="*/ 6477 h 24193"/>
                  <a:gd name="connsiteX17" fmla="*/ 10158 w 21711"/>
                  <a:gd name="connsiteY17" fmla="*/ 5715 h 24193"/>
                  <a:gd name="connsiteX18" fmla="*/ 8158 w 21711"/>
                  <a:gd name="connsiteY18" fmla="*/ 3905 h 24193"/>
                  <a:gd name="connsiteX19" fmla="*/ 8730 w 21711"/>
                  <a:gd name="connsiteY19" fmla="*/ 3620 h 24193"/>
                  <a:gd name="connsiteX20" fmla="*/ 15016 w 21711"/>
                  <a:gd name="connsiteY20" fmla="*/ 5144 h 24193"/>
                  <a:gd name="connsiteX21" fmla="*/ 12825 w 21711"/>
                  <a:gd name="connsiteY21" fmla="*/ 3620 h 24193"/>
                  <a:gd name="connsiteX22" fmla="*/ 13397 w 21711"/>
                  <a:gd name="connsiteY22" fmla="*/ 3810 h 24193"/>
                  <a:gd name="connsiteX23" fmla="*/ 15016 w 21711"/>
                  <a:gd name="connsiteY23" fmla="*/ 5144 h 24193"/>
                  <a:gd name="connsiteX24" fmla="*/ 7491 w 21711"/>
                  <a:gd name="connsiteY24" fmla="*/ 13811 h 24193"/>
                  <a:gd name="connsiteX25" fmla="*/ 3967 w 21711"/>
                  <a:gd name="connsiteY25" fmla="*/ 11049 h 24193"/>
                  <a:gd name="connsiteX26" fmla="*/ 7491 w 21711"/>
                  <a:gd name="connsiteY26" fmla="*/ 13811 h 24193"/>
                  <a:gd name="connsiteX27" fmla="*/ 3300 w 21711"/>
                  <a:gd name="connsiteY27" fmla="*/ 14383 h 24193"/>
                  <a:gd name="connsiteX28" fmla="*/ 3300 w 21711"/>
                  <a:gd name="connsiteY28" fmla="*/ 14192 h 24193"/>
                  <a:gd name="connsiteX29" fmla="*/ 4443 w 21711"/>
                  <a:gd name="connsiteY29" fmla="*/ 15145 h 24193"/>
                  <a:gd name="connsiteX30" fmla="*/ 3491 w 21711"/>
                  <a:gd name="connsiteY30" fmla="*/ 14669 h 24193"/>
                  <a:gd name="connsiteX31" fmla="*/ 3300 w 21711"/>
                  <a:gd name="connsiteY31" fmla="*/ 14383 h 24193"/>
                  <a:gd name="connsiteX32" fmla="*/ 13206 w 21711"/>
                  <a:gd name="connsiteY32" fmla="*/ 12287 h 24193"/>
                  <a:gd name="connsiteX33" fmla="*/ 17683 w 21711"/>
                  <a:gd name="connsiteY33" fmla="*/ 16288 h 24193"/>
                  <a:gd name="connsiteX34" fmla="*/ 17493 w 21711"/>
                  <a:gd name="connsiteY34" fmla="*/ 16573 h 24193"/>
                  <a:gd name="connsiteX35" fmla="*/ 13206 w 21711"/>
                  <a:gd name="connsiteY35" fmla="*/ 12287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1711" h="24193">
                    <a:moveTo>
                      <a:pt x="21303" y="8763"/>
                    </a:moveTo>
                    <a:cubicBezTo>
                      <a:pt x="19969" y="3620"/>
                      <a:pt x="15683" y="0"/>
                      <a:pt x="10825" y="0"/>
                    </a:cubicBezTo>
                    <a:cubicBezTo>
                      <a:pt x="9873" y="0"/>
                      <a:pt x="8825" y="191"/>
                      <a:pt x="7872" y="476"/>
                    </a:cubicBezTo>
                    <a:cubicBezTo>
                      <a:pt x="2157" y="2286"/>
                      <a:pt x="-1272" y="8954"/>
                      <a:pt x="443" y="15431"/>
                    </a:cubicBezTo>
                    <a:cubicBezTo>
                      <a:pt x="1776" y="20574"/>
                      <a:pt x="6063" y="24194"/>
                      <a:pt x="10920" y="24194"/>
                    </a:cubicBezTo>
                    <a:cubicBezTo>
                      <a:pt x="11968" y="24194"/>
                      <a:pt x="12921" y="24003"/>
                      <a:pt x="13873" y="23717"/>
                    </a:cubicBezTo>
                    <a:cubicBezTo>
                      <a:pt x="19588" y="21812"/>
                      <a:pt x="22922" y="15145"/>
                      <a:pt x="21303" y="8763"/>
                    </a:cubicBezTo>
                    <a:close/>
                    <a:moveTo>
                      <a:pt x="5682" y="5524"/>
                    </a:moveTo>
                    <a:cubicBezTo>
                      <a:pt x="5872" y="5715"/>
                      <a:pt x="5967" y="5810"/>
                      <a:pt x="6158" y="6001"/>
                    </a:cubicBezTo>
                    <a:cubicBezTo>
                      <a:pt x="5967" y="6191"/>
                      <a:pt x="5777" y="6286"/>
                      <a:pt x="5586" y="6572"/>
                    </a:cubicBezTo>
                    <a:cubicBezTo>
                      <a:pt x="5301" y="6858"/>
                      <a:pt x="5205" y="7239"/>
                      <a:pt x="5205" y="7620"/>
                    </a:cubicBezTo>
                    <a:cubicBezTo>
                      <a:pt x="5205" y="8001"/>
                      <a:pt x="5205" y="8192"/>
                      <a:pt x="5777" y="8858"/>
                    </a:cubicBezTo>
                    <a:cubicBezTo>
                      <a:pt x="5110" y="8382"/>
                      <a:pt x="4443" y="8192"/>
                      <a:pt x="3872" y="8001"/>
                    </a:cubicBezTo>
                    <a:cubicBezTo>
                      <a:pt x="4348" y="7048"/>
                      <a:pt x="4920" y="6191"/>
                      <a:pt x="5682" y="5524"/>
                    </a:cubicBezTo>
                    <a:close/>
                    <a:moveTo>
                      <a:pt x="8730" y="3620"/>
                    </a:moveTo>
                    <a:cubicBezTo>
                      <a:pt x="8825" y="3620"/>
                      <a:pt x="8920" y="3620"/>
                      <a:pt x="9111" y="3524"/>
                    </a:cubicBezTo>
                    <a:cubicBezTo>
                      <a:pt x="9587" y="4477"/>
                      <a:pt x="10635" y="5429"/>
                      <a:pt x="11968" y="6477"/>
                    </a:cubicBezTo>
                    <a:cubicBezTo>
                      <a:pt x="11301" y="6191"/>
                      <a:pt x="10730" y="5906"/>
                      <a:pt x="10158" y="5715"/>
                    </a:cubicBezTo>
                    <a:cubicBezTo>
                      <a:pt x="9492" y="5144"/>
                      <a:pt x="8825" y="4477"/>
                      <a:pt x="8158" y="3905"/>
                    </a:cubicBezTo>
                    <a:cubicBezTo>
                      <a:pt x="8349" y="3810"/>
                      <a:pt x="8539" y="3715"/>
                      <a:pt x="8730" y="3620"/>
                    </a:cubicBezTo>
                    <a:close/>
                    <a:moveTo>
                      <a:pt x="15016" y="5144"/>
                    </a:moveTo>
                    <a:cubicBezTo>
                      <a:pt x="14254" y="4667"/>
                      <a:pt x="13492" y="4096"/>
                      <a:pt x="12825" y="3620"/>
                    </a:cubicBezTo>
                    <a:cubicBezTo>
                      <a:pt x="13016" y="3715"/>
                      <a:pt x="13206" y="3715"/>
                      <a:pt x="13397" y="3810"/>
                    </a:cubicBezTo>
                    <a:cubicBezTo>
                      <a:pt x="13968" y="4191"/>
                      <a:pt x="14540" y="4667"/>
                      <a:pt x="15016" y="5144"/>
                    </a:cubicBezTo>
                    <a:close/>
                    <a:moveTo>
                      <a:pt x="7491" y="13811"/>
                    </a:moveTo>
                    <a:cubicBezTo>
                      <a:pt x="6063" y="12859"/>
                      <a:pt x="4634" y="11811"/>
                      <a:pt x="3967" y="11049"/>
                    </a:cubicBezTo>
                    <a:cubicBezTo>
                      <a:pt x="4824" y="11525"/>
                      <a:pt x="6158" y="12573"/>
                      <a:pt x="7491" y="13811"/>
                    </a:cubicBezTo>
                    <a:close/>
                    <a:moveTo>
                      <a:pt x="3300" y="14383"/>
                    </a:moveTo>
                    <a:cubicBezTo>
                      <a:pt x="3300" y="14288"/>
                      <a:pt x="3300" y="14288"/>
                      <a:pt x="3300" y="14192"/>
                    </a:cubicBezTo>
                    <a:cubicBezTo>
                      <a:pt x="3681" y="14478"/>
                      <a:pt x="3967" y="14764"/>
                      <a:pt x="4443" y="15145"/>
                    </a:cubicBezTo>
                    <a:cubicBezTo>
                      <a:pt x="4158" y="14954"/>
                      <a:pt x="3777" y="14859"/>
                      <a:pt x="3491" y="14669"/>
                    </a:cubicBezTo>
                    <a:cubicBezTo>
                      <a:pt x="3396" y="14573"/>
                      <a:pt x="3300" y="14478"/>
                      <a:pt x="3300" y="14383"/>
                    </a:cubicBezTo>
                    <a:close/>
                    <a:moveTo>
                      <a:pt x="13206" y="12287"/>
                    </a:moveTo>
                    <a:cubicBezTo>
                      <a:pt x="14730" y="13621"/>
                      <a:pt x="16254" y="14954"/>
                      <a:pt x="17683" y="16288"/>
                    </a:cubicBezTo>
                    <a:cubicBezTo>
                      <a:pt x="17588" y="16383"/>
                      <a:pt x="17588" y="16478"/>
                      <a:pt x="17493" y="16573"/>
                    </a:cubicBezTo>
                    <a:cubicBezTo>
                      <a:pt x="16350" y="15431"/>
                      <a:pt x="15016" y="14002"/>
                      <a:pt x="13206" y="122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8C6D18E-2369-4800-AAA3-830EBA3602BF}"/>
                </a:ext>
              </a:extLst>
            </p:cNvPr>
            <p:cNvGrpSpPr/>
            <p:nvPr userDrawn="1"/>
          </p:nvGrpSpPr>
          <p:grpSpPr>
            <a:xfrm>
              <a:off x="7834236" y="4143322"/>
              <a:ext cx="119795" cy="224885"/>
              <a:chOff x="3976625" y="2665285"/>
              <a:chExt cx="119795" cy="224885"/>
            </a:xfrm>
            <a:grp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B4A575C-013A-4DCD-A13E-03FB3687D5ED}"/>
                  </a:ext>
                </a:extLst>
              </p:cNvPr>
              <p:cNvSpPr/>
              <p:nvPr/>
            </p:nvSpPr>
            <p:spPr>
              <a:xfrm>
                <a:off x="4061073" y="2850832"/>
                <a:ext cx="35347" cy="39338"/>
              </a:xfrm>
              <a:custGeom>
                <a:avLst/>
                <a:gdLst>
                  <a:gd name="connsiteX0" fmla="*/ 34676 w 35347"/>
                  <a:gd name="connsiteY0" fmla="*/ 14288 h 39338"/>
                  <a:gd name="connsiteX1" fmla="*/ 17721 w 35347"/>
                  <a:gd name="connsiteY1" fmla="*/ 0 h 39338"/>
                  <a:gd name="connsiteX2" fmla="*/ 12864 w 35347"/>
                  <a:gd name="connsiteY2" fmla="*/ 762 h 39338"/>
                  <a:gd name="connsiteX3" fmla="*/ 672 w 35347"/>
                  <a:gd name="connsiteY3" fmla="*/ 25051 h 39338"/>
                  <a:gd name="connsiteX4" fmla="*/ 17626 w 35347"/>
                  <a:gd name="connsiteY4" fmla="*/ 39338 h 39338"/>
                  <a:gd name="connsiteX5" fmla="*/ 22484 w 35347"/>
                  <a:gd name="connsiteY5" fmla="*/ 38576 h 39338"/>
                  <a:gd name="connsiteX6" fmla="*/ 34676 w 35347"/>
                  <a:gd name="connsiteY6" fmla="*/ 14288 h 3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47" h="39338">
                    <a:moveTo>
                      <a:pt x="34676" y="14288"/>
                    </a:moveTo>
                    <a:cubicBezTo>
                      <a:pt x="32580" y="5905"/>
                      <a:pt x="25532" y="0"/>
                      <a:pt x="17721" y="0"/>
                    </a:cubicBezTo>
                    <a:cubicBezTo>
                      <a:pt x="16102" y="0"/>
                      <a:pt x="14483" y="286"/>
                      <a:pt x="12864" y="762"/>
                    </a:cubicBezTo>
                    <a:cubicBezTo>
                      <a:pt x="3529" y="3715"/>
                      <a:pt x="-1996" y="14573"/>
                      <a:pt x="672" y="25051"/>
                    </a:cubicBezTo>
                    <a:cubicBezTo>
                      <a:pt x="2767" y="33433"/>
                      <a:pt x="9816" y="39338"/>
                      <a:pt x="17626" y="39338"/>
                    </a:cubicBezTo>
                    <a:cubicBezTo>
                      <a:pt x="19245" y="39338"/>
                      <a:pt x="20865" y="39052"/>
                      <a:pt x="22484" y="38576"/>
                    </a:cubicBezTo>
                    <a:cubicBezTo>
                      <a:pt x="31818" y="35528"/>
                      <a:pt x="37343" y="24670"/>
                      <a:pt x="34676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A4818B4-B300-4A51-8F5F-1FA66A7F56AA}"/>
                  </a:ext>
                </a:extLst>
              </p:cNvPr>
              <p:cNvSpPr/>
              <p:nvPr/>
            </p:nvSpPr>
            <p:spPr>
              <a:xfrm>
                <a:off x="3976625" y="2838735"/>
                <a:ext cx="21745" cy="24193"/>
              </a:xfrm>
              <a:custGeom>
                <a:avLst/>
                <a:gdLst>
                  <a:gd name="connsiteX0" fmla="*/ 21303 w 21745"/>
                  <a:gd name="connsiteY0" fmla="*/ 8763 h 24193"/>
                  <a:gd name="connsiteX1" fmla="*/ 10825 w 21745"/>
                  <a:gd name="connsiteY1" fmla="*/ 0 h 24193"/>
                  <a:gd name="connsiteX2" fmla="*/ 7872 w 21745"/>
                  <a:gd name="connsiteY2" fmla="*/ 476 h 24193"/>
                  <a:gd name="connsiteX3" fmla="*/ 443 w 21745"/>
                  <a:gd name="connsiteY3" fmla="*/ 15430 h 24193"/>
                  <a:gd name="connsiteX4" fmla="*/ 10920 w 21745"/>
                  <a:gd name="connsiteY4" fmla="*/ 24194 h 24193"/>
                  <a:gd name="connsiteX5" fmla="*/ 13873 w 21745"/>
                  <a:gd name="connsiteY5" fmla="*/ 23717 h 24193"/>
                  <a:gd name="connsiteX6" fmla="*/ 21303 w 21745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45" h="24193">
                    <a:moveTo>
                      <a:pt x="21303" y="8763"/>
                    </a:moveTo>
                    <a:cubicBezTo>
                      <a:pt x="19969" y="3620"/>
                      <a:pt x="15683" y="0"/>
                      <a:pt x="10825" y="0"/>
                    </a:cubicBezTo>
                    <a:cubicBezTo>
                      <a:pt x="9873" y="0"/>
                      <a:pt x="8825" y="191"/>
                      <a:pt x="7872" y="476"/>
                    </a:cubicBezTo>
                    <a:cubicBezTo>
                      <a:pt x="2157" y="2286"/>
                      <a:pt x="-1272" y="8954"/>
                      <a:pt x="443" y="15430"/>
                    </a:cubicBezTo>
                    <a:cubicBezTo>
                      <a:pt x="1776" y="20574"/>
                      <a:pt x="6063" y="24194"/>
                      <a:pt x="10920" y="24194"/>
                    </a:cubicBezTo>
                    <a:cubicBezTo>
                      <a:pt x="11873" y="24194"/>
                      <a:pt x="12921" y="24003"/>
                      <a:pt x="13873" y="23717"/>
                    </a:cubicBezTo>
                    <a:cubicBezTo>
                      <a:pt x="19588" y="21908"/>
                      <a:pt x="23017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2E1F0E6-6141-4627-8CAE-F4D8905FD6EF}"/>
                  </a:ext>
                </a:extLst>
              </p:cNvPr>
              <p:cNvSpPr/>
              <p:nvPr/>
            </p:nvSpPr>
            <p:spPr>
              <a:xfrm>
                <a:off x="3987483" y="2665285"/>
                <a:ext cx="21745" cy="24193"/>
              </a:xfrm>
              <a:custGeom>
                <a:avLst/>
                <a:gdLst>
                  <a:gd name="connsiteX0" fmla="*/ 21303 w 21745"/>
                  <a:gd name="connsiteY0" fmla="*/ 8763 h 24193"/>
                  <a:gd name="connsiteX1" fmla="*/ 10825 w 21745"/>
                  <a:gd name="connsiteY1" fmla="*/ 0 h 24193"/>
                  <a:gd name="connsiteX2" fmla="*/ 7872 w 21745"/>
                  <a:gd name="connsiteY2" fmla="*/ 476 h 24193"/>
                  <a:gd name="connsiteX3" fmla="*/ 443 w 21745"/>
                  <a:gd name="connsiteY3" fmla="*/ 15430 h 24193"/>
                  <a:gd name="connsiteX4" fmla="*/ 10920 w 21745"/>
                  <a:gd name="connsiteY4" fmla="*/ 24193 h 24193"/>
                  <a:gd name="connsiteX5" fmla="*/ 13873 w 21745"/>
                  <a:gd name="connsiteY5" fmla="*/ 23717 h 24193"/>
                  <a:gd name="connsiteX6" fmla="*/ 21303 w 21745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45" h="24193">
                    <a:moveTo>
                      <a:pt x="21303" y="8763"/>
                    </a:moveTo>
                    <a:cubicBezTo>
                      <a:pt x="19969" y="3619"/>
                      <a:pt x="15683" y="0"/>
                      <a:pt x="10825" y="0"/>
                    </a:cubicBezTo>
                    <a:cubicBezTo>
                      <a:pt x="9873" y="0"/>
                      <a:pt x="8825" y="190"/>
                      <a:pt x="7872" y="476"/>
                    </a:cubicBezTo>
                    <a:cubicBezTo>
                      <a:pt x="2157" y="2286"/>
                      <a:pt x="-1272" y="8953"/>
                      <a:pt x="443" y="15430"/>
                    </a:cubicBezTo>
                    <a:cubicBezTo>
                      <a:pt x="1776" y="20574"/>
                      <a:pt x="6063" y="24193"/>
                      <a:pt x="10920" y="24193"/>
                    </a:cubicBezTo>
                    <a:cubicBezTo>
                      <a:pt x="11873" y="24193"/>
                      <a:pt x="12921" y="24003"/>
                      <a:pt x="13873" y="23717"/>
                    </a:cubicBezTo>
                    <a:cubicBezTo>
                      <a:pt x="19588" y="21812"/>
                      <a:pt x="23017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E0CAE67-58EA-4E44-B8E7-14E42F31EE85}"/>
                </a:ext>
              </a:extLst>
            </p:cNvPr>
            <p:cNvSpPr/>
            <p:nvPr userDrawn="1"/>
          </p:nvSpPr>
          <p:spPr>
            <a:xfrm>
              <a:off x="7607450" y="5694999"/>
              <a:ext cx="180998" cy="178035"/>
            </a:xfrm>
            <a:custGeom>
              <a:avLst/>
              <a:gdLst>
                <a:gd name="connsiteX0" fmla="*/ 24203 w 180998"/>
                <a:gd name="connsiteY0" fmla="*/ 178036 h 178035"/>
                <a:gd name="connsiteX1" fmla="*/ 7249 w 180998"/>
                <a:gd name="connsiteY1" fmla="*/ 171178 h 178035"/>
                <a:gd name="connsiteX2" fmla="*/ 10 w 180998"/>
                <a:gd name="connsiteY2" fmla="*/ 153366 h 178035"/>
                <a:gd name="connsiteX3" fmla="*/ 8106 w 180998"/>
                <a:gd name="connsiteY3" fmla="*/ 135840 h 178035"/>
                <a:gd name="connsiteX4" fmla="*/ 12487 w 180998"/>
                <a:gd name="connsiteY4" fmla="*/ 131935 h 178035"/>
                <a:gd name="connsiteX5" fmla="*/ 117834 w 180998"/>
                <a:gd name="connsiteY5" fmla="*/ 39828 h 178035"/>
                <a:gd name="connsiteX6" fmla="*/ 129931 w 180998"/>
                <a:gd name="connsiteY6" fmla="*/ 35637 h 178035"/>
                <a:gd name="connsiteX7" fmla="*/ 141551 w 180998"/>
                <a:gd name="connsiteY7" fmla="*/ 41162 h 178035"/>
                <a:gd name="connsiteX8" fmla="*/ 145837 w 180998"/>
                <a:gd name="connsiteY8" fmla="*/ 53354 h 178035"/>
                <a:gd name="connsiteX9" fmla="*/ 140313 w 180998"/>
                <a:gd name="connsiteY9" fmla="*/ 64974 h 178035"/>
                <a:gd name="connsiteX10" fmla="*/ 70495 w 180998"/>
                <a:gd name="connsiteY10" fmla="*/ 121362 h 178035"/>
                <a:gd name="connsiteX11" fmla="*/ 63351 w 180998"/>
                <a:gd name="connsiteY11" fmla="*/ 120600 h 178035"/>
                <a:gd name="connsiteX12" fmla="*/ 64113 w 180998"/>
                <a:gd name="connsiteY12" fmla="*/ 113456 h 178035"/>
                <a:gd name="connsiteX13" fmla="*/ 133741 w 180998"/>
                <a:gd name="connsiteY13" fmla="*/ 57259 h 178035"/>
                <a:gd name="connsiteX14" fmla="*/ 135741 w 180998"/>
                <a:gd name="connsiteY14" fmla="*/ 52782 h 178035"/>
                <a:gd name="connsiteX15" fmla="*/ 134026 w 180998"/>
                <a:gd name="connsiteY15" fmla="*/ 47924 h 178035"/>
                <a:gd name="connsiteX16" fmla="*/ 129454 w 180998"/>
                <a:gd name="connsiteY16" fmla="*/ 45734 h 178035"/>
                <a:gd name="connsiteX17" fmla="*/ 124597 w 180998"/>
                <a:gd name="connsiteY17" fmla="*/ 47448 h 178035"/>
                <a:gd name="connsiteX18" fmla="*/ 14964 w 180998"/>
                <a:gd name="connsiteY18" fmla="*/ 143460 h 178035"/>
                <a:gd name="connsiteX19" fmla="*/ 10297 w 180998"/>
                <a:gd name="connsiteY19" fmla="*/ 153652 h 178035"/>
                <a:gd name="connsiteX20" fmla="*/ 14488 w 180998"/>
                <a:gd name="connsiteY20" fmla="*/ 164034 h 178035"/>
                <a:gd name="connsiteX21" fmla="*/ 33538 w 180998"/>
                <a:gd name="connsiteY21" fmla="*/ 164606 h 178035"/>
                <a:gd name="connsiteX22" fmla="*/ 163078 w 180998"/>
                <a:gd name="connsiteY22" fmla="*/ 51163 h 178035"/>
                <a:gd name="connsiteX23" fmla="*/ 170793 w 180998"/>
                <a:gd name="connsiteY23" fmla="*/ 34970 h 178035"/>
                <a:gd name="connsiteX24" fmla="*/ 164887 w 180998"/>
                <a:gd name="connsiteY24" fmla="*/ 18016 h 178035"/>
                <a:gd name="connsiteX25" fmla="*/ 131740 w 180998"/>
                <a:gd name="connsiteY25" fmla="*/ 16206 h 178035"/>
                <a:gd name="connsiteX26" fmla="*/ 23441 w 180998"/>
                <a:gd name="connsiteY26" fmla="*/ 113361 h 178035"/>
                <a:gd name="connsiteX27" fmla="*/ 16202 w 180998"/>
                <a:gd name="connsiteY27" fmla="*/ 112980 h 178035"/>
                <a:gd name="connsiteX28" fmla="*/ 16583 w 180998"/>
                <a:gd name="connsiteY28" fmla="*/ 105741 h 178035"/>
                <a:gd name="connsiteX29" fmla="*/ 124882 w 180998"/>
                <a:gd name="connsiteY29" fmla="*/ 8586 h 178035"/>
                <a:gd name="connsiteX30" fmla="*/ 172412 w 180998"/>
                <a:gd name="connsiteY30" fmla="*/ 11158 h 178035"/>
                <a:gd name="connsiteX31" fmla="*/ 169840 w 180998"/>
                <a:gd name="connsiteY31" fmla="*/ 58688 h 178035"/>
                <a:gd name="connsiteX32" fmla="*/ 40205 w 180998"/>
                <a:gd name="connsiteY32" fmla="*/ 172130 h 178035"/>
                <a:gd name="connsiteX33" fmla="*/ 24203 w 180998"/>
                <a:gd name="connsiteY33" fmla="*/ 178036 h 17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0998" h="178035">
                  <a:moveTo>
                    <a:pt x="24203" y="178036"/>
                  </a:moveTo>
                  <a:cubicBezTo>
                    <a:pt x="18012" y="178036"/>
                    <a:pt x="11916" y="175750"/>
                    <a:pt x="7249" y="171178"/>
                  </a:cubicBezTo>
                  <a:cubicBezTo>
                    <a:pt x="2486" y="166511"/>
                    <a:pt x="-181" y="160034"/>
                    <a:pt x="10" y="153366"/>
                  </a:cubicBezTo>
                  <a:cubicBezTo>
                    <a:pt x="200" y="146699"/>
                    <a:pt x="3058" y="140317"/>
                    <a:pt x="8106" y="135840"/>
                  </a:cubicBezTo>
                  <a:lnTo>
                    <a:pt x="12487" y="131935"/>
                  </a:lnTo>
                  <a:lnTo>
                    <a:pt x="117834" y="39828"/>
                  </a:lnTo>
                  <a:cubicBezTo>
                    <a:pt x="121168" y="36875"/>
                    <a:pt x="125454" y="35256"/>
                    <a:pt x="129931" y="35637"/>
                  </a:cubicBezTo>
                  <a:cubicBezTo>
                    <a:pt x="134407" y="35923"/>
                    <a:pt x="138598" y="37828"/>
                    <a:pt x="141551" y="41162"/>
                  </a:cubicBezTo>
                  <a:cubicBezTo>
                    <a:pt x="144504" y="44495"/>
                    <a:pt x="146028" y="48782"/>
                    <a:pt x="145837" y="53354"/>
                  </a:cubicBezTo>
                  <a:cubicBezTo>
                    <a:pt x="145552" y="57830"/>
                    <a:pt x="143647" y="62021"/>
                    <a:pt x="140313" y="64974"/>
                  </a:cubicBezTo>
                  <a:lnTo>
                    <a:pt x="70495" y="121362"/>
                  </a:lnTo>
                  <a:cubicBezTo>
                    <a:pt x="68304" y="123172"/>
                    <a:pt x="65065" y="122791"/>
                    <a:pt x="63351" y="120600"/>
                  </a:cubicBezTo>
                  <a:cubicBezTo>
                    <a:pt x="61541" y="118409"/>
                    <a:pt x="61922" y="115171"/>
                    <a:pt x="64113" y="113456"/>
                  </a:cubicBezTo>
                  <a:lnTo>
                    <a:pt x="133741" y="57259"/>
                  </a:lnTo>
                  <a:cubicBezTo>
                    <a:pt x="134884" y="56211"/>
                    <a:pt x="135646" y="54592"/>
                    <a:pt x="135741" y="52782"/>
                  </a:cubicBezTo>
                  <a:cubicBezTo>
                    <a:pt x="135836" y="50972"/>
                    <a:pt x="135265" y="49258"/>
                    <a:pt x="134026" y="47924"/>
                  </a:cubicBezTo>
                  <a:cubicBezTo>
                    <a:pt x="132883" y="46591"/>
                    <a:pt x="131169" y="45829"/>
                    <a:pt x="129454" y="45734"/>
                  </a:cubicBezTo>
                  <a:cubicBezTo>
                    <a:pt x="127549" y="45638"/>
                    <a:pt x="125930" y="46210"/>
                    <a:pt x="124597" y="47448"/>
                  </a:cubicBezTo>
                  <a:lnTo>
                    <a:pt x="14964" y="143460"/>
                  </a:lnTo>
                  <a:cubicBezTo>
                    <a:pt x="12011" y="146127"/>
                    <a:pt x="10392" y="149651"/>
                    <a:pt x="10297" y="153652"/>
                  </a:cubicBezTo>
                  <a:cubicBezTo>
                    <a:pt x="10201" y="157557"/>
                    <a:pt x="11725" y="161272"/>
                    <a:pt x="14488" y="164034"/>
                  </a:cubicBezTo>
                  <a:cubicBezTo>
                    <a:pt x="19726" y="169178"/>
                    <a:pt x="28108" y="169368"/>
                    <a:pt x="33538" y="164606"/>
                  </a:cubicBezTo>
                  <a:lnTo>
                    <a:pt x="163078" y="51163"/>
                  </a:lnTo>
                  <a:cubicBezTo>
                    <a:pt x="167650" y="47067"/>
                    <a:pt x="170412" y="41257"/>
                    <a:pt x="170793" y="34970"/>
                  </a:cubicBezTo>
                  <a:cubicBezTo>
                    <a:pt x="171174" y="28684"/>
                    <a:pt x="168983" y="22683"/>
                    <a:pt x="164887" y="18016"/>
                  </a:cubicBezTo>
                  <a:cubicBezTo>
                    <a:pt x="156220" y="8396"/>
                    <a:pt x="141361" y="7634"/>
                    <a:pt x="131740" y="16206"/>
                  </a:cubicBezTo>
                  <a:lnTo>
                    <a:pt x="23441" y="113361"/>
                  </a:lnTo>
                  <a:cubicBezTo>
                    <a:pt x="21346" y="115266"/>
                    <a:pt x="18107" y="115076"/>
                    <a:pt x="16202" y="112980"/>
                  </a:cubicBezTo>
                  <a:cubicBezTo>
                    <a:pt x="14297" y="110885"/>
                    <a:pt x="14488" y="107646"/>
                    <a:pt x="16583" y="105741"/>
                  </a:cubicBezTo>
                  <a:lnTo>
                    <a:pt x="124882" y="8586"/>
                  </a:lnTo>
                  <a:cubicBezTo>
                    <a:pt x="138694" y="-3796"/>
                    <a:pt x="160030" y="-2653"/>
                    <a:pt x="172412" y="11158"/>
                  </a:cubicBezTo>
                  <a:cubicBezTo>
                    <a:pt x="184795" y="24969"/>
                    <a:pt x="183652" y="46305"/>
                    <a:pt x="169840" y="58688"/>
                  </a:cubicBezTo>
                  <a:lnTo>
                    <a:pt x="40205" y="172130"/>
                  </a:lnTo>
                  <a:cubicBezTo>
                    <a:pt x="35538" y="176036"/>
                    <a:pt x="29823" y="178036"/>
                    <a:pt x="24203" y="1780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B43219-3292-4595-8B8C-BE353D18CE67}"/>
                </a:ext>
              </a:extLst>
            </p:cNvPr>
            <p:cNvSpPr/>
            <p:nvPr userDrawn="1"/>
          </p:nvSpPr>
          <p:spPr>
            <a:xfrm>
              <a:off x="3346046" y="3958134"/>
              <a:ext cx="184233" cy="174698"/>
            </a:xfrm>
            <a:custGeom>
              <a:avLst/>
              <a:gdLst>
                <a:gd name="connsiteX0" fmla="*/ 150608 w 184233"/>
                <a:gd name="connsiteY0" fmla="*/ 174698 h 174698"/>
                <a:gd name="connsiteX1" fmla="*/ 126700 w 184233"/>
                <a:gd name="connsiteY1" fmla="*/ 164792 h 174698"/>
                <a:gd name="connsiteX2" fmla="*/ 6781 w 184233"/>
                <a:gd name="connsiteY2" fmla="*/ 41158 h 174698"/>
                <a:gd name="connsiteX3" fmla="*/ 6019 w 184233"/>
                <a:gd name="connsiteY3" fmla="*/ 8201 h 174698"/>
                <a:gd name="connsiteX4" fmla="*/ 23449 w 184233"/>
                <a:gd name="connsiteY4" fmla="*/ 10 h 174698"/>
                <a:gd name="connsiteX5" fmla="*/ 41356 w 184233"/>
                <a:gd name="connsiteY5" fmla="*/ 7154 h 174698"/>
                <a:gd name="connsiteX6" fmla="*/ 45452 w 184233"/>
                <a:gd name="connsiteY6" fmla="*/ 11249 h 174698"/>
                <a:gd name="connsiteX7" fmla="*/ 142893 w 184233"/>
                <a:gd name="connsiteY7" fmla="*/ 111738 h 174698"/>
                <a:gd name="connsiteX8" fmla="*/ 147751 w 184233"/>
                <a:gd name="connsiteY8" fmla="*/ 123644 h 174698"/>
                <a:gd name="connsiteX9" fmla="*/ 142798 w 184233"/>
                <a:gd name="connsiteY9" fmla="*/ 135551 h 174698"/>
                <a:gd name="connsiteX10" fmla="*/ 130891 w 184233"/>
                <a:gd name="connsiteY10" fmla="*/ 140408 h 174698"/>
                <a:gd name="connsiteX11" fmla="*/ 130796 w 184233"/>
                <a:gd name="connsiteY11" fmla="*/ 140408 h 174698"/>
                <a:gd name="connsiteX12" fmla="*/ 118890 w 184233"/>
                <a:gd name="connsiteY12" fmla="*/ 135455 h 174698"/>
                <a:gd name="connsiteX13" fmla="*/ 59073 w 184233"/>
                <a:gd name="connsiteY13" fmla="*/ 68590 h 174698"/>
                <a:gd name="connsiteX14" fmla="*/ 59454 w 184233"/>
                <a:gd name="connsiteY14" fmla="*/ 61351 h 174698"/>
                <a:gd name="connsiteX15" fmla="*/ 66693 w 184233"/>
                <a:gd name="connsiteY15" fmla="*/ 61732 h 174698"/>
                <a:gd name="connsiteX16" fmla="*/ 126319 w 184233"/>
                <a:gd name="connsiteY16" fmla="*/ 128407 h 174698"/>
                <a:gd name="connsiteX17" fmla="*/ 130891 w 184233"/>
                <a:gd name="connsiteY17" fmla="*/ 130217 h 174698"/>
                <a:gd name="connsiteX18" fmla="*/ 135559 w 184233"/>
                <a:gd name="connsiteY18" fmla="*/ 128312 h 174698"/>
                <a:gd name="connsiteX19" fmla="*/ 137559 w 184233"/>
                <a:gd name="connsiteY19" fmla="*/ 123549 h 174698"/>
                <a:gd name="connsiteX20" fmla="*/ 135654 w 184233"/>
                <a:gd name="connsiteY20" fmla="*/ 118787 h 174698"/>
                <a:gd name="connsiteX21" fmla="*/ 34213 w 184233"/>
                <a:gd name="connsiteY21" fmla="*/ 14202 h 174698"/>
                <a:gd name="connsiteX22" fmla="*/ 23830 w 184233"/>
                <a:gd name="connsiteY22" fmla="*/ 10106 h 174698"/>
                <a:gd name="connsiteX23" fmla="*/ 13734 w 184233"/>
                <a:gd name="connsiteY23" fmla="*/ 14869 h 174698"/>
                <a:gd name="connsiteX24" fmla="*/ 14115 w 184233"/>
                <a:gd name="connsiteY24" fmla="*/ 34014 h 174698"/>
                <a:gd name="connsiteX25" fmla="*/ 134035 w 184233"/>
                <a:gd name="connsiteY25" fmla="*/ 157553 h 174698"/>
                <a:gd name="connsiteX26" fmla="*/ 167182 w 184233"/>
                <a:gd name="connsiteY26" fmla="*/ 157649 h 174698"/>
                <a:gd name="connsiteX27" fmla="*/ 174040 w 184233"/>
                <a:gd name="connsiteY27" fmla="*/ 141075 h 174698"/>
                <a:gd name="connsiteX28" fmla="*/ 167277 w 184233"/>
                <a:gd name="connsiteY28" fmla="*/ 124502 h 174698"/>
                <a:gd name="connsiteX29" fmla="*/ 64693 w 184233"/>
                <a:gd name="connsiteY29" fmla="*/ 21346 h 174698"/>
                <a:gd name="connsiteX30" fmla="*/ 64693 w 184233"/>
                <a:gd name="connsiteY30" fmla="*/ 14107 h 174698"/>
                <a:gd name="connsiteX31" fmla="*/ 71932 w 184233"/>
                <a:gd name="connsiteY31" fmla="*/ 14107 h 174698"/>
                <a:gd name="connsiteX32" fmla="*/ 174516 w 184233"/>
                <a:gd name="connsiteY32" fmla="*/ 117263 h 174698"/>
                <a:gd name="connsiteX33" fmla="*/ 184231 w 184233"/>
                <a:gd name="connsiteY33" fmla="*/ 141075 h 174698"/>
                <a:gd name="connsiteX34" fmla="*/ 174325 w 184233"/>
                <a:gd name="connsiteY34" fmla="*/ 164888 h 174698"/>
                <a:gd name="connsiteX35" fmla="*/ 150608 w 184233"/>
                <a:gd name="connsiteY35" fmla="*/ 174698 h 1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4233" h="174698">
                  <a:moveTo>
                    <a:pt x="150608" y="174698"/>
                  </a:moveTo>
                  <a:cubicBezTo>
                    <a:pt x="141940" y="174698"/>
                    <a:pt x="133273" y="171365"/>
                    <a:pt x="126700" y="164792"/>
                  </a:cubicBezTo>
                  <a:lnTo>
                    <a:pt x="6781" y="41158"/>
                  </a:lnTo>
                  <a:cubicBezTo>
                    <a:pt x="-1982" y="32109"/>
                    <a:pt x="-2268" y="17631"/>
                    <a:pt x="6019" y="8201"/>
                  </a:cubicBezTo>
                  <a:cubicBezTo>
                    <a:pt x="10400" y="3248"/>
                    <a:pt x="16782" y="200"/>
                    <a:pt x="23449" y="10"/>
                  </a:cubicBezTo>
                  <a:cubicBezTo>
                    <a:pt x="30117" y="-181"/>
                    <a:pt x="36689" y="2391"/>
                    <a:pt x="41356" y="7154"/>
                  </a:cubicBezTo>
                  <a:lnTo>
                    <a:pt x="45452" y="11249"/>
                  </a:lnTo>
                  <a:lnTo>
                    <a:pt x="142893" y="111738"/>
                  </a:lnTo>
                  <a:cubicBezTo>
                    <a:pt x="146036" y="114881"/>
                    <a:pt x="147751" y="119168"/>
                    <a:pt x="147751" y="123644"/>
                  </a:cubicBezTo>
                  <a:cubicBezTo>
                    <a:pt x="147751" y="128121"/>
                    <a:pt x="145941" y="132407"/>
                    <a:pt x="142798" y="135551"/>
                  </a:cubicBezTo>
                  <a:cubicBezTo>
                    <a:pt x="139654" y="138694"/>
                    <a:pt x="135368" y="140408"/>
                    <a:pt x="130891" y="140408"/>
                  </a:cubicBezTo>
                  <a:cubicBezTo>
                    <a:pt x="130891" y="140408"/>
                    <a:pt x="130891" y="140408"/>
                    <a:pt x="130796" y="140408"/>
                  </a:cubicBezTo>
                  <a:cubicBezTo>
                    <a:pt x="126319" y="140408"/>
                    <a:pt x="122033" y="138599"/>
                    <a:pt x="118890" y="135455"/>
                  </a:cubicBezTo>
                  <a:lnTo>
                    <a:pt x="59073" y="68590"/>
                  </a:lnTo>
                  <a:cubicBezTo>
                    <a:pt x="57168" y="66494"/>
                    <a:pt x="57358" y="63256"/>
                    <a:pt x="59454" y="61351"/>
                  </a:cubicBezTo>
                  <a:cubicBezTo>
                    <a:pt x="61549" y="59446"/>
                    <a:pt x="64788" y="59636"/>
                    <a:pt x="66693" y="61732"/>
                  </a:cubicBezTo>
                  <a:lnTo>
                    <a:pt x="126319" y="128407"/>
                  </a:lnTo>
                  <a:cubicBezTo>
                    <a:pt x="127367" y="129455"/>
                    <a:pt x="128891" y="130598"/>
                    <a:pt x="130891" y="130217"/>
                  </a:cubicBezTo>
                  <a:cubicBezTo>
                    <a:pt x="132701" y="130217"/>
                    <a:pt x="134320" y="129550"/>
                    <a:pt x="135559" y="128312"/>
                  </a:cubicBezTo>
                  <a:cubicBezTo>
                    <a:pt x="136797" y="127073"/>
                    <a:pt x="137464" y="125359"/>
                    <a:pt x="137559" y="123549"/>
                  </a:cubicBezTo>
                  <a:cubicBezTo>
                    <a:pt x="137559" y="121739"/>
                    <a:pt x="136892" y="120120"/>
                    <a:pt x="135654" y="118787"/>
                  </a:cubicBezTo>
                  <a:lnTo>
                    <a:pt x="34213" y="14202"/>
                  </a:lnTo>
                  <a:cubicBezTo>
                    <a:pt x="31450" y="11440"/>
                    <a:pt x="27640" y="9821"/>
                    <a:pt x="23830" y="10106"/>
                  </a:cubicBezTo>
                  <a:cubicBezTo>
                    <a:pt x="19925" y="10202"/>
                    <a:pt x="16306" y="11916"/>
                    <a:pt x="13734" y="14869"/>
                  </a:cubicBezTo>
                  <a:cubicBezTo>
                    <a:pt x="8876" y="20298"/>
                    <a:pt x="9067" y="28680"/>
                    <a:pt x="14115" y="34014"/>
                  </a:cubicBezTo>
                  <a:lnTo>
                    <a:pt x="134035" y="157553"/>
                  </a:lnTo>
                  <a:cubicBezTo>
                    <a:pt x="143083" y="166697"/>
                    <a:pt x="158038" y="166697"/>
                    <a:pt x="167182" y="157649"/>
                  </a:cubicBezTo>
                  <a:cubicBezTo>
                    <a:pt x="171563" y="153267"/>
                    <a:pt x="174040" y="147362"/>
                    <a:pt x="174040" y="141075"/>
                  </a:cubicBezTo>
                  <a:cubicBezTo>
                    <a:pt x="174040" y="134789"/>
                    <a:pt x="171658" y="128883"/>
                    <a:pt x="167277" y="124502"/>
                  </a:cubicBezTo>
                  <a:lnTo>
                    <a:pt x="64693" y="21346"/>
                  </a:lnTo>
                  <a:cubicBezTo>
                    <a:pt x="62692" y="19346"/>
                    <a:pt x="62692" y="16107"/>
                    <a:pt x="64693" y="14107"/>
                  </a:cubicBezTo>
                  <a:cubicBezTo>
                    <a:pt x="66693" y="12107"/>
                    <a:pt x="69931" y="12107"/>
                    <a:pt x="71932" y="14107"/>
                  </a:cubicBezTo>
                  <a:lnTo>
                    <a:pt x="174516" y="117263"/>
                  </a:lnTo>
                  <a:cubicBezTo>
                    <a:pt x="180802" y="123644"/>
                    <a:pt x="184327" y="132122"/>
                    <a:pt x="184231" y="141075"/>
                  </a:cubicBezTo>
                  <a:cubicBezTo>
                    <a:pt x="184231" y="150124"/>
                    <a:pt x="180707" y="158506"/>
                    <a:pt x="174325" y="164888"/>
                  </a:cubicBezTo>
                  <a:cubicBezTo>
                    <a:pt x="167753" y="171365"/>
                    <a:pt x="159181" y="174698"/>
                    <a:pt x="150608" y="1746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E4F4D52-67CE-4508-B3C6-5CA57793BB20}"/>
                </a:ext>
              </a:extLst>
            </p:cNvPr>
            <p:cNvSpPr/>
            <p:nvPr userDrawn="1"/>
          </p:nvSpPr>
          <p:spPr>
            <a:xfrm>
              <a:off x="2547594" y="5692663"/>
              <a:ext cx="229973" cy="67532"/>
            </a:xfrm>
            <a:custGeom>
              <a:avLst/>
              <a:gdLst>
                <a:gd name="connsiteX0" fmla="*/ 196159 w 229973"/>
                <a:gd name="connsiteY0" fmla="*/ 67532 h 67532"/>
                <a:gd name="connsiteX1" fmla="*/ 196159 w 229973"/>
                <a:gd name="connsiteY1" fmla="*/ 67532 h 67532"/>
                <a:gd name="connsiteX2" fmla="*/ 23852 w 229973"/>
                <a:gd name="connsiteY2" fmla="*/ 65056 h 67532"/>
                <a:gd name="connsiteX3" fmla="*/ 40 w 229973"/>
                <a:gd name="connsiteY3" fmla="*/ 42291 h 67532"/>
                <a:gd name="connsiteX4" fmla="*/ 6612 w 229973"/>
                <a:gd name="connsiteY4" fmla="*/ 24194 h 67532"/>
                <a:gd name="connsiteX5" fmla="*/ 24233 w 229973"/>
                <a:gd name="connsiteY5" fmla="*/ 16574 h 67532"/>
                <a:gd name="connsiteX6" fmla="*/ 24328 w 229973"/>
                <a:gd name="connsiteY6" fmla="*/ 16574 h 67532"/>
                <a:gd name="connsiteX7" fmla="*/ 30139 w 229973"/>
                <a:gd name="connsiteY7" fmla="*/ 16574 h 67532"/>
                <a:gd name="connsiteX8" fmla="*/ 170061 w 229973"/>
                <a:gd name="connsiteY8" fmla="*/ 18669 h 67532"/>
                <a:gd name="connsiteX9" fmla="*/ 186825 w 229973"/>
                <a:gd name="connsiteY9" fmla="*/ 35624 h 67532"/>
                <a:gd name="connsiteX10" fmla="*/ 169966 w 229973"/>
                <a:gd name="connsiteY10" fmla="*/ 52483 h 67532"/>
                <a:gd name="connsiteX11" fmla="*/ 169966 w 229973"/>
                <a:gd name="connsiteY11" fmla="*/ 52483 h 67532"/>
                <a:gd name="connsiteX12" fmla="*/ 80335 w 229973"/>
                <a:gd name="connsiteY12" fmla="*/ 47530 h 67532"/>
                <a:gd name="connsiteX13" fmla="*/ 75573 w 229973"/>
                <a:gd name="connsiteY13" fmla="*/ 42196 h 67532"/>
                <a:gd name="connsiteX14" fmla="*/ 80907 w 229973"/>
                <a:gd name="connsiteY14" fmla="*/ 37433 h 67532"/>
                <a:gd name="connsiteX15" fmla="*/ 170251 w 229973"/>
                <a:gd name="connsiteY15" fmla="*/ 42386 h 67532"/>
                <a:gd name="connsiteX16" fmla="*/ 174728 w 229973"/>
                <a:gd name="connsiteY16" fmla="*/ 40386 h 67532"/>
                <a:gd name="connsiteX17" fmla="*/ 176728 w 229973"/>
                <a:gd name="connsiteY17" fmla="*/ 35719 h 67532"/>
                <a:gd name="connsiteX18" fmla="*/ 170061 w 229973"/>
                <a:gd name="connsiteY18" fmla="*/ 29051 h 67532"/>
                <a:gd name="connsiteX19" fmla="*/ 24328 w 229973"/>
                <a:gd name="connsiteY19" fmla="*/ 26956 h 67532"/>
                <a:gd name="connsiteX20" fmla="*/ 24328 w 229973"/>
                <a:gd name="connsiteY20" fmla="*/ 26956 h 67532"/>
                <a:gd name="connsiteX21" fmla="*/ 14137 w 229973"/>
                <a:gd name="connsiteY21" fmla="*/ 31337 h 67532"/>
                <a:gd name="connsiteX22" fmla="*/ 10327 w 229973"/>
                <a:gd name="connsiteY22" fmla="*/ 41815 h 67532"/>
                <a:gd name="connsiteX23" fmla="*/ 24138 w 229973"/>
                <a:gd name="connsiteY23" fmla="*/ 55054 h 67532"/>
                <a:gd name="connsiteX24" fmla="*/ 196255 w 229973"/>
                <a:gd name="connsiteY24" fmla="*/ 57531 h 67532"/>
                <a:gd name="connsiteX25" fmla="*/ 196350 w 229973"/>
                <a:gd name="connsiteY25" fmla="*/ 57531 h 67532"/>
                <a:gd name="connsiteX26" fmla="*/ 219781 w 229973"/>
                <a:gd name="connsiteY26" fmla="*/ 34100 h 67532"/>
                <a:gd name="connsiteX27" fmla="*/ 212923 w 229973"/>
                <a:gd name="connsiteY27" fmla="*/ 17526 h 67532"/>
                <a:gd name="connsiteX28" fmla="*/ 196350 w 229973"/>
                <a:gd name="connsiteY28" fmla="*/ 10573 h 67532"/>
                <a:gd name="connsiteX29" fmla="*/ 50808 w 229973"/>
                <a:gd name="connsiteY29" fmla="*/ 10192 h 67532"/>
                <a:gd name="connsiteX30" fmla="*/ 45760 w 229973"/>
                <a:gd name="connsiteY30" fmla="*/ 5048 h 67532"/>
                <a:gd name="connsiteX31" fmla="*/ 50903 w 229973"/>
                <a:gd name="connsiteY31" fmla="*/ 0 h 67532"/>
                <a:gd name="connsiteX32" fmla="*/ 50903 w 229973"/>
                <a:gd name="connsiteY32" fmla="*/ 0 h 67532"/>
                <a:gd name="connsiteX33" fmla="*/ 196445 w 229973"/>
                <a:gd name="connsiteY33" fmla="*/ 381 h 67532"/>
                <a:gd name="connsiteX34" fmla="*/ 220162 w 229973"/>
                <a:gd name="connsiteY34" fmla="*/ 10287 h 67532"/>
                <a:gd name="connsiteX35" fmla="*/ 229973 w 229973"/>
                <a:gd name="connsiteY35" fmla="*/ 34100 h 67532"/>
                <a:gd name="connsiteX36" fmla="*/ 220067 w 229973"/>
                <a:gd name="connsiteY36" fmla="*/ 57817 h 67532"/>
                <a:gd name="connsiteX37" fmla="*/ 196159 w 229973"/>
                <a:gd name="connsiteY37" fmla="*/ 67532 h 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29973" h="67532">
                  <a:moveTo>
                    <a:pt x="196159" y="67532"/>
                  </a:moveTo>
                  <a:cubicBezTo>
                    <a:pt x="196159" y="67532"/>
                    <a:pt x="196064" y="67532"/>
                    <a:pt x="196159" y="67532"/>
                  </a:cubicBezTo>
                  <a:lnTo>
                    <a:pt x="23852" y="65056"/>
                  </a:lnTo>
                  <a:cubicBezTo>
                    <a:pt x="11279" y="64865"/>
                    <a:pt x="802" y="54864"/>
                    <a:pt x="40" y="42291"/>
                  </a:cubicBezTo>
                  <a:cubicBezTo>
                    <a:pt x="-341" y="35624"/>
                    <a:pt x="2040" y="29051"/>
                    <a:pt x="6612" y="24194"/>
                  </a:cubicBezTo>
                  <a:cubicBezTo>
                    <a:pt x="11184" y="19336"/>
                    <a:pt x="17566" y="16574"/>
                    <a:pt x="24233" y="16574"/>
                  </a:cubicBezTo>
                  <a:cubicBezTo>
                    <a:pt x="24233" y="16574"/>
                    <a:pt x="24233" y="16574"/>
                    <a:pt x="24328" y="16574"/>
                  </a:cubicBezTo>
                  <a:lnTo>
                    <a:pt x="30139" y="16574"/>
                  </a:lnTo>
                  <a:lnTo>
                    <a:pt x="170061" y="18669"/>
                  </a:lnTo>
                  <a:cubicBezTo>
                    <a:pt x="179300" y="18669"/>
                    <a:pt x="186825" y="26289"/>
                    <a:pt x="186825" y="35624"/>
                  </a:cubicBezTo>
                  <a:cubicBezTo>
                    <a:pt x="186825" y="44958"/>
                    <a:pt x="179205" y="52483"/>
                    <a:pt x="169966" y="52483"/>
                  </a:cubicBezTo>
                  <a:cubicBezTo>
                    <a:pt x="169966" y="52483"/>
                    <a:pt x="169966" y="52483"/>
                    <a:pt x="169966" y="52483"/>
                  </a:cubicBezTo>
                  <a:lnTo>
                    <a:pt x="80335" y="47530"/>
                  </a:lnTo>
                  <a:cubicBezTo>
                    <a:pt x="77478" y="47339"/>
                    <a:pt x="75382" y="44958"/>
                    <a:pt x="75573" y="42196"/>
                  </a:cubicBezTo>
                  <a:cubicBezTo>
                    <a:pt x="75763" y="39338"/>
                    <a:pt x="78049" y="37147"/>
                    <a:pt x="80907" y="37433"/>
                  </a:cubicBezTo>
                  <a:lnTo>
                    <a:pt x="170251" y="42386"/>
                  </a:lnTo>
                  <a:cubicBezTo>
                    <a:pt x="171775" y="42386"/>
                    <a:pt x="173395" y="41720"/>
                    <a:pt x="174728" y="40386"/>
                  </a:cubicBezTo>
                  <a:cubicBezTo>
                    <a:pt x="175966" y="39148"/>
                    <a:pt x="176728" y="37433"/>
                    <a:pt x="176728" y="35719"/>
                  </a:cubicBezTo>
                  <a:cubicBezTo>
                    <a:pt x="176728" y="32004"/>
                    <a:pt x="173776" y="29051"/>
                    <a:pt x="170061" y="29051"/>
                  </a:cubicBezTo>
                  <a:lnTo>
                    <a:pt x="24328" y="26956"/>
                  </a:lnTo>
                  <a:cubicBezTo>
                    <a:pt x="24328" y="26956"/>
                    <a:pt x="24328" y="26956"/>
                    <a:pt x="24328" y="26956"/>
                  </a:cubicBezTo>
                  <a:cubicBezTo>
                    <a:pt x="20423" y="26956"/>
                    <a:pt x="16804" y="28480"/>
                    <a:pt x="14137" y="31337"/>
                  </a:cubicBezTo>
                  <a:cubicBezTo>
                    <a:pt x="11470" y="34195"/>
                    <a:pt x="10136" y="37910"/>
                    <a:pt x="10327" y="41815"/>
                  </a:cubicBezTo>
                  <a:cubicBezTo>
                    <a:pt x="10803" y="49054"/>
                    <a:pt x="16804" y="54864"/>
                    <a:pt x="24138" y="55054"/>
                  </a:cubicBezTo>
                  <a:lnTo>
                    <a:pt x="196255" y="57531"/>
                  </a:lnTo>
                  <a:cubicBezTo>
                    <a:pt x="196255" y="57531"/>
                    <a:pt x="196255" y="57531"/>
                    <a:pt x="196350" y="57531"/>
                  </a:cubicBezTo>
                  <a:cubicBezTo>
                    <a:pt x="209209" y="57531"/>
                    <a:pt x="219686" y="47054"/>
                    <a:pt x="219781" y="34100"/>
                  </a:cubicBezTo>
                  <a:cubicBezTo>
                    <a:pt x="219781" y="27908"/>
                    <a:pt x="217400" y="22003"/>
                    <a:pt x="212923" y="17526"/>
                  </a:cubicBezTo>
                  <a:cubicBezTo>
                    <a:pt x="208447" y="13049"/>
                    <a:pt x="202636" y="10573"/>
                    <a:pt x="196350" y="10573"/>
                  </a:cubicBezTo>
                  <a:lnTo>
                    <a:pt x="50808" y="10192"/>
                  </a:lnTo>
                  <a:cubicBezTo>
                    <a:pt x="47950" y="10192"/>
                    <a:pt x="45760" y="7906"/>
                    <a:pt x="45760" y="5048"/>
                  </a:cubicBezTo>
                  <a:cubicBezTo>
                    <a:pt x="45760" y="2191"/>
                    <a:pt x="48046" y="0"/>
                    <a:pt x="50903" y="0"/>
                  </a:cubicBezTo>
                  <a:lnTo>
                    <a:pt x="50903" y="0"/>
                  </a:lnTo>
                  <a:lnTo>
                    <a:pt x="196445" y="381"/>
                  </a:lnTo>
                  <a:cubicBezTo>
                    <a:pt x="205399" y="381"/>
                    <a:pt x="213876" y="3905"/>
                    <a:pt x="220162" y="10287"/>
                  </a:cubicBezTo>
                  <a:cubicBezTo>
                    <a:pt x="226544" y="16669"/>
                    <a:pt x="229973" y="25146"/>
                    <a:pt x="229973" y="34100"/>
                  </a:cubicBezTo>
                  <a:cubicBezTo>
                    <a:pt x="229973" y="43053"/>
                    <a:pt x="226449" y="51530"/>
                    <a:pt x="220067" y="57817"/>
                  </a:cubicBezTo>
                  <a:cubicBezTo>
                    <a:pt x="213495" y="64103"/>
                    <a:pt x="205113" y="67532"/>
                    <a:pt x="196159" y="67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95771B0-6DBC-454D-AD5C-13576C77F8A1}"/>
                </a:ext>
              </a:extLst>
            </p:cNvPr>
            <p:cNvSpPr/>
            <p:nvPr userDrawn="1"/>
          </p:nvSpPr>
          <p:spPr>
            <a:xfrm>
              <a:off x="9150243" y="197367"/>
              <a:ext cx="184837" cy="173845"/>
            </a:xfrm>
            <a:custGeom>
              <a:avLst/>
              <a:gdLst>
                <a:gd name="connsiteX0" fmla="*/ 24327 w 184837"/>
                <a:gd name="connsiteY0" fmla="*/ 173845 h 173845"/>
                <a:gd name="connsiteX1" fmla="*/ 6706 w 184837"/>
                <a:gd name="connsiteY1" fmla="*/ 166321 h 173845"/>
                <a:gd name="connsiteX2" fmla="*/ 38 w 184837"/>
                <a:gd name="connsiteY2" fmla="*/ 148223 h 173845"/>
                <a:gd name="connsiteX3" fmla="*/ 8706 w 184837"/>
                <a:gd name="connsiteY3" fmla="*/ 130983 h 173845"/>
                <a:gd name="connsiteX4" fmla="*/ 13183 w 184837"/>
                <a:gd name="connsiteY4" fmla="*/ 127268 h 173845"/>
                <a:gd name="connsiteX5" fmla="*/ 121673 w 184837"/>
                <a:gd name="connsiteY5" fmla="*/ 38876 h 173845"/>
                <a:gd name="connsiteX6" fmla="*/ 133960 w 184837"/>
                <a:gd name="connsiteY6" fmla="*/ 35066 h 173845"/>
                <a:gd name="connsiteX7" fmla="*/ 145390 w 184837"/>
                <a:gd name="connsiteY7" fmla="*/ 41067 h 173845"/>
                <a:gd name="connsiteX8" fmla="*/ 149200 w 184837"/>
                <a:gd name="connsiteY8" fmla="*/ 53354 h 173845"/>
                <a:gd name="connsiteX9" fmla="*/ 143199 w 184837"/>
                <a:gd name="connsiteY9" fmla="*/ 64784 h 173845"/>
                <a:gd name="connsiteX10" fmla="*/ 71381 w 184837"/>
                <a:gd name="connsiteY10" fmla="*/ 118696 h 173845"/>
                <a:gd name="connsiteX11" fmla="*/ 64237 w 184837"/>
                <a:gd name="connsiteY11" fmla="*/ 117648 h 173845"/>
                <a:gd name="connsiteX12" fmla="*/ 65285 w 184837"/>
                <a:gd name="connsiteY12" fmla="*/ 110504 h 173845"/>
                <a:gd name="connsiteX13" fmla="*/ 136817 w 184837"/>
                <a:gd name="connsiteY13" fmla="*/ 56783 h 173845"/>
                <a:gd name="connsiteX14" fmla="*/ 138913 w 184837"/>
                <a:gd name="connsiteY14" fmla="*/ 52402 h 173845"/>
                <a:gd name="connsiteX15" fmla="*/ 137389 w 184837"/>
                <a:gd name="connsiteY15" fmla="*/ 47544 h 173845"/>
                <a:gd name="connsiteX16" fmla="*/ 132817 w 184837"/>
                <a:gd name="connsiteY16" fmla="*/ 45163 h 173845"/>
                <a:gd name="connsiteX17" fmla="*/ 127959 w 184837"/>
                <a:gd name="connsiteY17" fmla="*/ 46687 h 173845"/>
                <a:gd name="connsiteX18" fmla="*/ 14993 w 184837"/>
                <a:gd name="connsiteY18" fmla="*/ 138793 h 173845"/>
                <a:gd name="connsiteX19" fmla="*/ 9944 w 184837"/>
                <a:gd name="connsiteY19" fmla="*/ 148795 h 173845"/>
                <a:gd name="connsiteX20" fmla="*/ 13754 w 184837"/>
                <a:gd name="connsiteY20" fmla="*/ 159272 h 173845"/>
                <a:gd name="connsiteX21" fmla="*/ 32804 w 184837"/>
                <a:gd name="connsiteY21" fmla="*/ 160510 h 173845"/>
                <a:gd name="connsiteX22" fmla="*/ 166250 w 184837"/>
                <a:gd name="connsiteY22" fmla="*/ 51640 h 173845"/>
                <a:gd name="connsiteX23" fmla="*/ 174441 w 184837"/>
                <a:gd name="connsiteY23" fmla="*/ 35733 h 173845"/>
                <a:gd name="connsiteX24" fmla="*/ 169107 w 184837"/>
                <a:gd name="connsiteY24" fmla="*/ 18588 h 173845"/>
                <a:gd name="connsiteX25" fmla="*/ 136056 w 184837"/>
                <a:gd name="connsiteY25" fmla="*/ 15635 h 173845"/>
                <a:gd name="connsiteX26" fmla="*/ 24423 w 184837"/>
                <a:gd name="connsiteY26" fmla="*/ 108980 h 173845"/>
                <a:gd name="connsiteX27" fmla="*/ 17279 w 184837"/>
                <a:gd name="connsiteY27" fmla="*/ 108313 h 173845"/>
                <a:gd name="connsiteX28" fmla="*/ 17945 w 184837"/>
                <a:gd name="connsiteY28" fmla="*/ 101170 h 173845"/>
                <a:gd name="connsiteX29" fmla="*/ 129578 w 184837"/>
                <a:gd name="connsiteY29" fmla="*/ 7825 h 173845"/>
                <a:gd name="connsiteX30" fmla="*/ 177013 w 184837"/>
                <a:gd name="connsiteY30" fmla="*/ 12016 h 173845"/>
                <a:gd name="connsiteX31" fmla="*/ 172822 w 184837"/>
                <a:gd name="connsiteY31" fmla="*/ 59450 h 173845"/>
                <a:gd name="connsiteX32" fmla="*/ 39377 w 184837"/>
                <a:gd name="connsiteY32" fmla="*/ 168321 h 173845"/>
                <a:gd name="connsiteX33" fmla="*/ 24327 w 184837"/>
                <a:gd name="connsiteY33" fmla="*/ 173845 h 17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4837" h="173845">
                  <a:moveTo>
                    <a:pt x="24327" y="173845"/>
                  </a:moveTo>
                  <a:cubicBezTo>
                    <a:pt x="17850" y="173845"/>
                    <a:pt x="11468" y="171274"/>
                    <a:pt x="6706" y="166321"/>
                  </a:cubicBezTo>
                  <a:cubicBezTo>
                    <a:pt x="2134" y="161463"/>
                    <a:pt x="-342" y="154891"/>
                    <a:pt x="38" y="148223"/>
                  </a:cubicBezTo>
                  <a:cubicBezTo>
                    <a:pt x="419" y="141556"/>
                    <a:pt x="3563" y="135269"/>
                    <a:pt x="8706" y="130983"/>
                  </a:cubicBezTo>
                  <a:lnTo>
                    <a:pt x="13183" y="127268"/>
                  </a:lnTo>
                  <a:lnTo>
                    <a:pt x="121673" y="38876"/>
                  </a:lnTo>
                  <a:cubicBezTo>
                    <a:pt x="125102" y="36019"/>
                    <a:pt x="129388" y="34685"/>
                    <a:pt x="133960" y="35066"/>
                  </a:cubicBezTo>
                  <a:cubicBezTo>
                    <a:pt x="138437" y="35447"/>
                    <a:pt x="142533" y="37638"/>
                    <a:pt x="145390" y="41067"/>
                  </a:cubicBezTo>
                  <a:cubicBezTo>
                    <a:pt x="148248" y="44496"/>
                    <a:pt x="149676" y="48877"/>
                    <a:pt x="149200" y="53354"/>
                  </a:cubicBezTo>
                  <a:cubicBezTo>
                    <a:pt x="148819" y="57831"/>
                    <a:pt x="146724" y="61927"/>
                    <a:pt x="143199" y="64784"/>
                  </a:cubicBezTo>
                  <a:lnTo>
                    <a:pt x="71381" y="118696"/>
                  </a:lnTo>
                  <a:cubicBezTo>
                    <a:pt x="69095" y="120410"/>
                    <a:pt x="65951" y="119934"/>
                    <a:pt x="64237" y="117648"/>
                  </a:cubicBezTo>
                  <a:cubicBezTo>
                    <a:pt x="62523" y="115362"/>
                    <a:pt x="62999" y="112219"/>
                    <a:pt x="65285" y="110504"/>
                  </a:cubicBezTo>
                  <a:lnTo>
                    <a:pt x="136817" y="56783"/>
                  </a:lnTo>
                  <a:cubicBezTo>
                    <a:pt x="137960" y="55831"/>
                    <a:pt x="138818" y="54211"/>
                    <a:pt x="138913" y="52402"/>
                  </a:cubicBezTo>
                  <a:cubicBezTo>
                    <a:pt x="139103" y="50592"/>
                    <a:pt x="138532" y="48877"/>
                    <a:pt x="137389" y="47544"/>
                  </a:cubicBezTo>
                  <a:cubicBezTo>
                    <a:pt x="136246" y="46210"/>
                    <a:pt x="134627" y="45353"/>
                    <a:pt x="132817" y="45163"/>
                  </a:cubicBezTo>
                  <a:cubicBezTo>
                    <a:pt x="131007" y="44972"/>
                    <a:pt x="129293" y="45544"/>
                    <a:pt x="127959" y="46687"/>
                  </a:cubicBezTo>
                  <a:lnTo>
                    <a:pt x="14993" y="138793"/>
                  </a:lnTo>
                  <a:cubicBezTo>
                    <a:pt x="11945" y="141270"/>
                    <a:pt x="10230" y="144889"/>
                    <a:pt x="9944" y="148795"/>
                  </a:cubicBezTo>
                  <a:cubicBezTo>
                    <a:pt x="9754" y="152700"/>
                    <a:pt x="11087" y="156415"/>
                    <a:pt x="13754" y="159272"/>
                  </a:cubicBezTo>
                  <a:cubicBezTo>
                    <a:pt x="18803" y="164606"/>
                    <a:pt x="27185" y="165082"/>
                    <a:pt x="32804" y="160510"/>
                  </a:cubicBezTo>
                  <a:lnTo>
                    <a:pt x="166250" y="51640"/>
                  </a:lnTo>
                  <a:cubicBezTo>
                    <a:pt x="171012" y="47639"/>
                    <a:pt x="173965" y="42019"/>
                    <a:pt x="174441" y="35733"/>
                  </a:cubicBezTo>
                  <a:cubicBezTo>
                    <a:pt x="175013" y="29446"/>
                    <a:pt x="173108" y="23350"/>
                    <a:pt x="169107" y="18588"/>
                  </a:cubicBezTo>
                  <a:cubicBezTo>
                    <a:pt x="160820" y="8682"/>
                    <a:pt x="145961" y="7348"/>
                    <a:pt x="136056" y="15635"/>
                  </a:cubicBezTo>
                  <a:lnTo>
                    <a:pt x="24423" y="108980"/>
                  </a:lnTo>
                  <a:cubicBezTo>
                    <a:pt x="22327" y="110790"/>
                    <a:pt x="19088" y="110504"/>
                    <a:pt x="17279" y="108313"/>
                  </a:cubicBezTo>
                  <a:cubicBezTo>
                    <a:pt x="15469" y="106123"/>
                    <a:pt x="15755" y="102979"/>
                    <a:pt x="17945" y="101170"/>
                  </a:cubicBezTo>
                  <a:lnTo>
                    <a:pt x="129578" y="7825"/>
                  </a:lnTo>
                  <a:cubicBezTo>
                    <a:pt x="143771" y="-4082"/>
                    <a:pt x="165107" y="-2177"/>
                    <a:pt x="177013" y="12016"/>
                  </a:cubicBezTo>
                  <a:cubicBezTo>
                    <a:pt x="188919" y="26208"/>
                    <a:pt x="187014" y="47544"/>
                    <a:pt x="172822" y="59450"/>
                  </a:cubicBezTo>
                  <a:lnTo>
                    <a:pt x="39377" y="168321"/>
                  </a:lnTo>
                  <a:cubicBezTo>
                    <a:pt x="35091" y="172036"/>
                    <a:pt x="29661" y="173845"/>
                    <a:pt x="24327" y="173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B875641-DEF1-4ACF-823B-8E49F4F5AD18}"/>
                </a:ext>
              </a:extLst>
            </p:cNvPr>
            <p:cNvSpPr/>
            <p:nvPr userDrawn="1"/>
          </p:nvSpPr>
          <p:spPr>
            <a:xfrm>
              <a:off x="738988" y="6010080"/>
              <a:ext cx="199037" cy="156418"/>
            </a:xfrm>
            <a:custGeom>
              <a:avLst/>
              <a:gdLst>
                <a:gd name="connsiteX0" fmla="*/ 24411 w 199037"/>
                <a:gd name="connsiteY0" fmla="*/ 156418 h 156418"/>
                <a:gd name="connsiteX1" fmla="*/ 4695 w 199037"/>
                <a:gd name="connsiteY1" fmla="*/ 146513 h 156418"/>
                <a:gd name="connsiteX2" fmla="*/ 408 w 199037"/>
                <a:gd name="connsiteY2" fmla="*/ 127653 h 156418"/>
                <a:gd name="connsiteX3" fmla="*/ 11267 w 199037"/>
                <a:gd name="connsiteY3" fmla="*/ 111746 h 156418"/>
                <a:gd name="connsiteX4" fmla="*/ 16220 w 199037"/>
                <a:gd name="connsiteY4" fmla="*/ 108603 h 156418"/>
                <a:gd name="connsiteX5" fmla="*/ 135282 w 199037"/>
                <a:gd name="connsiteY5" fmla="*/ 34975 h 156418"/>
                <a:gd name="connsiteX6" fmla="*/ 158523 w 199037"/>
                <a:gd name="connsiteY6" fmla="*/ 40214 h 156418"/>
                <a:gd name="connsiteX7" fmla="*/ 160714 w 199037"/>
                <a:gd name="connsiteY7" fmla="*/ 52977 h 156418"/>
                <a:gd name="connsiteX8" fmla="*/ 153285 w 199037"/>
                <a:gd name="connsiteY8" fmla="*/ 63550 h 156418"/>
                <a:gd name="connsiteX9" fmla="*/ 75180 w 199037"/>
                <a:gd name="connsiteY9" fmla="*/ 107650 h 156418"/>
                <a:gd name="connsiteX10" fmla="*/ 68226 w 199037"/>
                <a:gd name="connsiteY10" fmla="*/ 105745 h 156418"/>
                <a:gd name="connsiteX11" fmla="*/ 70131 w 199037"/>
                <a:gd name="connsiteY11" fmla="*/ 98792 h 156418"/>
                <a:gd name="connsiteX12" fmla="*/ 148046 w 199037"/>
                <a:gd name="connsiteY12" fmla="*/ 54787 h 156418"/>
                <a:gd name="connsiteX13" fmla="*/ 150713 w 199037"/>
                <a:gd name="connsiteY13" fmla="*/ 50691 h 156418"/>
                <a:gd name="connsiteX14" fmla="*/ 149856 w 199037"/>
                <a:gd name="connsiteY14" fmla="*/ 45643 h 156418"/>
                <a:gd name="connsiteX15" fmla="*/ 145665 w 199037"/>
                <a:gd name="connsiteY15" fmla="*/ 42690 h 156418"/>
                <a:gd name="connsiteX16" fmla="*/ 140616 w 199037"/>
                <a:gd name="connsiteY16" fmla="*/ 43547 h 156418"/>
                <a:gd name="connsiteX17" fmla="*/ 16696 w 199037"/>
                <a:gd name="connsiteY17" fmla="*/ 120319 h 156418"/>
                <a:gd name="connsiteX18" fmla="*/ 10410 w 199037"/>
                <a:gd name="connsiteY18" fmla="*/ 129558 h 156418"/>
                <a:gd name="connsiteX19" fmla="*/ 12886 w 199037"/>
                <a:gd name="connsiteY19" fmla="*/ 140416 h 156418"/>
                <a:gd name="connsiteX20" fmla="*/ 31650 w 199037"/>
                <a:gd name="connsiteY20" fmla="*/ 144131 h 156418"/>
                <a:gd name="connsiteX21" fmla="*/ 178050 w 199037"/>
                <a:gd name="connsiteY21" fmla="*/ 53453 h 156418"/>
                <a:gd name="connsiteX22" fmla="*/ 185193 w 199037"/>
                <a:gd name="connsiteY22" fmla="*/ 21068 h 156418"/>
                <a:gd name="connsiteX23" fmla="*/ 170525 w 199037"/>
                <a:gd name="connsiteY23" fmla="*/ 10781 h 156418"/>
                <a:gd name="connsiteX24" fmla="*/ 152808 w 199037"/>
                <a:gd name="connsiteY24" fmla="*/ 13829 h 156418"/>
                <a:gd name="connsiteX25" fmla="*/ 30031 w 199037"/>
                <a:gd name="connsiteY25" fmla="*/ 91934 h 156418"/>
                <a:gd name="connsiteX26" fmla="*/ 22983 w 199037"/>
                <a:gd name="connsiteY26" fmla="*/ 90410 h 156418"/>
                <a:gd name="connsiteX27" fmla="*/ 24507 w 199037"/>
                <a:gd name="connsiteY27" fmla="*/ 83362 h 156418"/>
                <a:gd name="connsiteX28" fmla="*/ 147284 w 199037"/>
                <a:gd name="connsiteY28" fmla="*/ 5257 h 156418"/>
                <a:gd name="connsiteX29" fmla="*/ 172620 w 199037"/>
                <a:gd name="connsiteY29" fmla="*/ 780 h 156418"/>
                <a:gd name="connsiteX30" fmla="*/ 193766 w 199037"/>
                <a:gd name="connsiteY30" fmla="*/ 15544 h 156418"/>
                <a:gd name="connsiteX31" fmla="*/ 183479 w 199037"/>
                <a:gd name="connsiteY31" fmla="*/ 62026 h 156418"/>
                <a:gd name="connsiteX32" fmla="*/ 36984 w 199037"/>
                <a:gd name="connsiteY32" fmla="*/ 152704 h 156418"/>
                <a:gd name="connsiteX33" fmla="*/ 24411 w 199037"/>
                <a:gd name="connsiteY33" fmla="*/ 156418 h 156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9037" h="156418">
                  <a:moveTo>
                    <a:pt x="24411" y="156418"/>
                  </a:moveTo>
                  <a:cubicBezTo>
                    <a:pt x="16887" y="156418"/>
                    <a:pt x="9457" y="152990"/>
                    <a:pt x="4695" y="146513"/>
                  </a:cubicBezTo>
                  <a:cubicBezTo>
                    <a:pt x="789" y="141083"/>
                    <a:pt x="-830" y="134225"/>
                    <a:pt x="408" y="127653"/>
                  </a:cubicBezTo>
                  <a:cubicBezTo>
                    <a:pt x="1647" y="121081"/>
                    <a:pt x="5552" y="115270"/>
                    <a:pt x="11267" y="111746"/>
                  </a:cubicBezTo>
                  <a:lnTo>
                    <a:pt x="16220" y="108603"/>
                  </a:lnTo>
                  <a:lnTo>
                    <a:pt x="135282" y="34975"/>
                  </a:lnTo>
                  <a:cubicBezTo>
                    <a:pt x="143093" y="30022"/>
                    <a:pt x="153570" y="32308"/>
                    <a:pt x="158523" y="40214"/>
                  </a:cubicBezTo>
                  <a:cubicBezTo>
                    <a:pt x="160905" y="44023"/>
                    <a:pt x="161762" y="48500"/>
                    <a:pt x="160714" y="52977"/>
                  </a:cubicBezTo>
                  <a:cubicBezTo>
                    <a:pt x="159762" y="57358"/>
                    <a:pt x="157095" y="61168"/>
                    <a:pt x="153285" y="63550"/>
                  </a:cubicBezTo>
                  <a:lnTo>
                    <a:pt x="75180" y="107650"/>
                  </a:lnTo>
                  <a:cubicBezTo>
                    <a:pt x="72703" y="109079"/>
                    <a:pt x="69655" y="108127"/>
                    <a:pt x="68226" y="105745"/>
                  </a:cubicBezTo>
                  <a:cubicBezTo>
                    <a:pt x="66798" y="103269"/>
                    <a:pt x="67750" y="100221"/>
                    <a:pt x="70131" y="98792"/>
                  </a:cubicBezTo>
                  <a:lnTo>
                    <a:pt x="148046" y="54787"/>
                  </a:lnTo>
                  <a:cubicBezTo>
                    <a:pt x="149284" y="54025"/>
                    <a:pt x="150332" y="52501"/>
                    <a:pt x="150713" y="50691"/>
                  </a:cubicBezTo>
                  <a:cubicBezTo>
                    <a:pt x="151094" y="48976"/>
                    <a:pt x="150808" y="47167"/>
                    <a:pt x="149856" y="45643"/>
                  </a:cubicBezTo>
                  <a:cubicBezTo>
                    <a:pt x="148903" y="44119"/>
                    <a:pt x="147379" y="43071"/>
                    <a:pt x="145665" y="42690"/>
                  </a:cubicBezTo>
                  <a:cubicBezTo>
                    <a:pt x="143950" y="42309"/>
                    <a:pt x="142140" y="42595"/>
                    <a:pt x="140616" y="43547"/>
                  </a:cubicBezTo>
                  <a:lnTo>
                    <a:pt x="16696" y="120319"/>
                  </a:lnTo>
                  <a:cubicBezTo>
                    <a:pt x="13362" y="122414"/>
                    <a:pt x="11172" y="125748"/>
                    <a:pt x="10410" y="129558"/>
                  </a:cubicBezTo>
                  <a:cubicBezTo>
                    <a:pt x="9648" y="133368"/>
                    <a:pt x="10600" y="137273"/>
                    <a:pt x="12886" y="140416"/>
                  </a:cubicBezTo>
                  <a:cubicBezTo>
                    <a:pt x="17172" y="146322"/>
                    <a:pt x="25459" y="147941"/>
                    <a:pt x="31650" y="144131"/>
                  </a:cubicBezTo>
                  <a:lnTo>
                    <a:pt x="178050" y="53453"/>
                  </a:lnTo>
                  <a:cubicBezTo>
                    <a:pt x="188908" y="46500"/>
                    <a:pt x="192147" y="32022"/>
                    <a:pt x="185193" y="21068"/>
                  </a:cubicBezTo>
                  <a:cubicBezTo>
                    <a:pt x="181860" y="15830"/>
                    <a:pt x="176621" y="12115"/>
                    <a:pt x="170525" y="10781"/>
                  </a:cubicBezTo>
                  <a:cubicBezTo>
                    <a:pt x="164429" y="9448"/>
                    <a:pt x="158142" y="10495"/>
                    <a:pt x="152808" y="13829"/>
                  </a:cubicBezTo>
                  <a:lnTo>
                    <a:pt x="30031" y="91934"/>
                  </a:lnTo>
                  <a:cubicBezTo>
                    <a:pt x="27650" y="93458"/>
                    <a:pt x="24507" y="92696"/>
                    <a:pt x="22983" y="90410"/>
                  </a:cubicBezTo>
                  <a:cubicBezTo>
                    <a:pt x="21459" y="88029"/>
                    <a:pt x="22125" y="84886"/>
                    <a:pt x="24507" y="83362"/>
                  </a:cubicBezTo>
                  <a:lnTo>
                    <a:pt x="147284" y="5257"/>
                  </a:lnTo>
                  <a:cubicBezTo>
                    <a:pt x="154809" y="494"/>
                    <a:pt x="163857" y="-1125"/>
                    <a:pt x="172620" y="780"/>
                  </a:cubicBezTo>
                  <a:cubicBezTo>
                    <a:pt x="181383" y="2780"/>
                    <a:pt x="188908" y="8019"/>
                    <a:pt x="193766" y="15544"/>
                  </a:cubicBezTo>
                  <a:cubicBezTo>
                    <a:pt x="203767" y="31165"/>
                    <a:pt x="199100" y="52024"/>
                    <a:pt x="183479" y="62026"/>
                  </a:cubicBezTo>
                  <a:lnTo>
                    <a:pt x="36984" y="152704"/>
                  </a:lnTo>
                  <a:cubicBezTo>
                    <a:pt x="33174" y="155275"/>
                    <a:pt x="28698" y="156418"/>
                    <a:pt x="24411" y="156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84085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80000">
              <a:schemeClr val="accent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1E1C226-22E7-4B1A-B10A-89935073FF61}"/>
              </a:ext>
            </a:extLst>
          </p:cNvPr>
          <p:cNvSpPr/>
          <p:nvPr userDrawn="1"/>
        </p:nvSpPr>
        <p:spPr>
          <a:xfrm>
            <a:off x="0" y="1959655"/>
            <a:ext cx="12192000" cy="4898345"/>
          </a:xfrm>
          <a:custGeom>
            <a:avLst/>
            <a:gdLst>
              <a:gd name="connsiteX0" fmla="*/ 3669938 w 12192000"/>
              <a:gd name="connsiteY0" fmla="*/ 0 h 4898345"/>
              <a:gd name="connsiteX1" fmla="*/ 8517976 w 12192000"/>
              <a:gd name="connsiteY1" fmla="*/ 2729280 h 4898345"/>
              <a:gd name="connsiteX2" fmla="*/ 8606144 w 12192000"/>
              <a:gd name="connsiteY2" fmla="*/ 2882620 h 4898345"/>
              <a:gd name="connsiteX3" fmla="*/ 8708407 w 12192000"/>
              <a:gd name="connsiteY3" fmla="*/ 2830244 h 4898345"/>
              <a:gd name="connsiteX4" fmla="*/ 11166030 w 12192000"/>
              <a:gd name="connsiteY4" fmla="*/ 2271247 h 4898345"/>
              <a:gd name="connsiteX5" fmla="*/ 12029320 w 12192000"/>
              <a:gd name="connsiteY5" fmla="*/ 2336564 h 4898345"/>
              <a:gd name="connsiteX6" fmla="*/ 12192000 w 12192000"/>
              <a:gd name="connsiteY6" fmla="*/ 2365615 h 4898345"/>
              <a:gd name="connsiteX7" fmla="*/ 12192000 w 12192000"/>
              <a:gd name="connsiteY7" fmla="*/ 4898345 h 4898345"/>
              <a:gd name="connsiteX8" fmla="*/ 0 w 12192000"/>
              <a:gd name="connsiteY8" fmla="*/ 4898345 h 4898345"/>
              <a:gd name="connsiteX9" fmla="*/ 0 w 12192000"/>
              <a:gd name="connsiteY9" fmla="*/ 1349990 h 4898345"/>
              <a:gd name="connsiteX10" fmla="*/ 64108 w 12192000"/>
              <a:gd name="connsiteY10" fmla="*/ 1294459 h 4898345"/>
              <a:gd name="connsiteX11" fmla="*/ 3669938 w 12192000"/>
              <a:gd name="connsiteY11" fmla="*/ 0 h 489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898345">
                <a:moveTo>
                  <a:pt x="3669938" y="0"/>
                </a:moveTo>
                <a:cubicBezTo>
                  <a:pt x="5724491" y="0"/>
                  <a:pt x="7523756" y="1093012"/>
                  <a:pt x="8517976" y="2729280"/>
                </a:cubicBezTo>
                <a:lnTo>
                  <a:pt x="8606144" y="2882620"/>
                </a:lnTo>
                <a:lnTo>
                  <a:pt x="8708407" y="2830244"/>
                </a:lnTo>
                <a:cubicBezTo>
                  <a:pt x="9451875" y="2472004"/>
                  <a:pt x="10285508" y="2271247"/>
                  <a:pt x="11166030" y="2271247"/>
                </a:cubicBezTo>
                <a:cubicBezTo>
                  <a:pt x="11459538" y="2271247"/>
                  <a:pt x="11747835" y="2293554"/>
                  <a:pt x="12029320" y="2336564"/>
                </a:cubicBezTo>
                <a:lnTo>
                  <a:pt x="12192000" y="2365615"/>
                </a:lnTo>
                <a:lnTo>
                  <a:pt x="12192000" y="4898345"/>
                </a:lnTo>
                <a:lnTo>
                  <a:pt x="0" y="4898345"/>
                </a:lnTo>
                <a:lnTo>
                  <a:pt x="0" y="1349990"/>
                </a:lnTo>
                <a:lnTo>
                  <a:pt x="64108" y="1294459"/>
                </a:lnTo>
                <a:cubicBezTo>
                  <a:pt x="1043996" y="485783"/>
                  <a:pt x="2300237" y="0"/>
                  <a:pt x="3669938" y="0"/>
                </a:cubicBezTo>
                <a:close/>
              </a:path>
            </a:pathLst>
          </a:custGeom>
          <a:solidFill>
            <a:srgbClr val="F4F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3348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7173C307-1D15-4E9E-8DA9-54CCC69CFB2E}"/>
              </a:ext>
            </a:extLst>
          </p:cNvPr>
          <p:cNvSpPr/>
          <p:nvPr userDrawn="1"/>
        </p:nvSpPr>
        <p:spPr>
          <a:xfrm>
            <a:off x="-1930400" y="0"/>
            <a:ext cx="9118896" cy="6858000"/>
          </a:xfrm>
          <a:prstGeom prst="parallelogram">
            <a:avLst/>
          </a:prstGeom>
          <a:gradFill flip="none" rotWithShape="1">
            <a:gsLst>
              <a:gs pos="2000">
                <a:schemeClr val="accent1">
                  <a:lumMod val="60000"/>
                  <a:lumOff val="40000"/>
                </a:schemeClr>
              </a:gs>
              <a:gs pos="85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Parallelogram 324">
            <a:extLst>
              <a:ext uri="{FF2B5EF4-FFF2-40B4-BE49-F238E27FC236}">
                <a16:creationId xmlns:a16="http://schemas.microsoft.com/office/drawing/2014/main" id="{98BB9314-8098-4344-988E-239948E068D8}"/>
              </a:ext>
            </a:extLst>
          </p:cNvPr>
          <p:cNvSpPr/>
          <p:nvPr userDrawn="1"/>
        </p:nvSpPr>
        <p:spPr>
          <a:xfrm>
            <a:off x="5244542" y="0"/>
            <a:ext cx="8814358" cy="6858000"/>
          </a:xfrm>
          <a:prstGeom prst="parallelogram">
            <a:avLst/>
          </a:prstGeom>
          <a:gradFill flip="none" rotWithShape="1">
            <a:gsLst>
              <a:gs pos="2000">
                <a:schemeClr val="accent2">
                  <a:lumMod val="60000"/>
                  <a:lumOff val="40000"/>
                </a:schemeClr>
              </a:gs>
              <a:gs pos="85000">
                <a:schemeClr val="accent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E80718FD-C953-4014-AF8F-CD977694A509}"/>
              </a:ext>
            </a:extLst>
          </p:cNvPr>
          <p:cNvGrpSpPr/>
          <p:nvPr userDrawn="1"/>
        </p:nvGrpSpPr>
        <p:grpSpPr>
          <a:xfrm>
            <a:off x="-591899" y="-482389"/>
            <a:ext cx="14092854" cy="7565678"/>
            <a:chOff x="-591899" y="-482389"/>
            <a:chExt cx="14092854" cy="7565678"/>
          </a:xfrm>
          <a:solidFill>
            <a:schemeClr val="bg1">
              <a:alpha val="15000"/>
            </a:schemeClr>
          </a:solidFill>
        </p:grpSpPr>
        <p:grpSp>
          <p:nvGrpSpPr>
            <p:cNvPr id="333" name="Graphic 1">
              <a:extLst>
                <a:ext uri="{FF2B5EF4-FFF2-40B4-BE49-F238E27FC236}">
                  <a16:creationId xmlns:a16="http://schemas.microsoft.com/office/drawing/2014/main" id="{802E8785-AD7E-4AEB-BA08-77004D1C1B62}"/>
                </a:ext>
              </a:extLst>
            </p:cNvPr>
            <p:cNvGrpSpPr/>
            <p:nvPr userDrawn="1"/>
          </p:nvGrpSpPr>
          <p:grpSpPr>
            <a:xfrm>
              <a:off x="-591899" y="32762"/>
              <a:ext cx="1201729" cy="555808"/>
              <a:chOff x="7014006" y="3301245"/>
              <a:chExt cx="1201729" cy="555808"/>
            </a:xfrm>
            <a:grpFill/>
          </p:grpSpPr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D83628C9-3388-4D5B-8FAF-F022A970701C}"/>
                  </a:ext>
                </a:extLst>
              </p:cNvPr>
              <p:cNvSpPr/>
              <p:nvPr/>
            </p:nvSpPr>
            <p:spPr>
              <a:xfrm>
                <a:off x="7014006" y="3301245"/>
                <a:ext cx="1201729" cy="363974"/>
              </a:xfrm>
              <a:custGeom>
                <a:avLst/>
                <a:gdLst>
                  <a:gd name="connsiteX0" fmla="*/ 617137 w 1201729"/>
                  <a:gd name="connsiteY0" fmla="*/ 363975 h 363974"/>
                  <a:gd name="connsiteX1" fmla="*/ 614851 w 1201729"/>
                  <a:gd name="connsiteY1" fmla="*/ 363403 h 363974"/>
                  <a:gd name="connsiteX2" fmla="*/ 2775 w 1201729"/>
                  <a:gd name="connsiteY2" fmla="*/ 54222 h 363974"/>
                  <a:gd name="connsiteX3" fmla="*/ 108 w 1201729"/>
                  <a:gd name="connsiteY3" fmla="*/ 48697 h 363974"/>
                  <a:gd name="connsiteX4" fmla="*/ 4679 w 1201729"/>
                  <a:gd name="connsiteY4" fmla="*/ 44601 h 363974"/>
                  <a:gd name="connsiteX5" fmla="*/ 578370 w 1201729"/>
                  <a:gd name="connsiteY5" fmla="*/ 24 h 363974"/>
                  <a:gd name="connsiteX6" fmla="*/ 580847 w 1201729"/>
                  <a:gd name="connsiteY6" fmla="*/ 501 h 363974"/>
                  <a:gd name="connsiteX7" fmla="*/ 1198734 w 1201729"/>
                  <a:gd name="connsiteY7" fmla="*/ 279869 h 363974"/>
                  <a:gd name="connsiteX8" fmla="*/ 1201686 w 1201729"/>
                  <a:gd name="connsiteY8" fmla="*/ 285298 h 363974"/>
                  <a:gd name="connsiteX9" fmla="*/ 1197305 w 1201729"/>
                  <a:gd name="connsiteY9" fmla="*/ 289584 h 363974"/>
                  <a:gd name="connsiteX10" fmla="*/ 617899 w 1201729"/>
                  <a:gd name="connsiteY10" fmla="*/ 363975 h 363974"/>
                  <a:gd name="connsiteX11" fmla="*/ 617137 w 1201729"/>
                  <a:gd name="connsiteY11" fmla="*/ 363975 h 363974"/>
                  <a:gd name="connsiteX12" fmla="*/ 23634 w 1201729"/>
                  <a:gd name="connsiteY12" fmla="*/ 53364 h 363974"/>
                  <a:gd name="connsiteX13" fmla="*/ 618089 w 1201729"/>
                  <a:gd name="connsiteY13" fmla="*/ 353592 h 363974"/>
                  <a:gd name="connsiteX14" fmla="*/ 1178160 w 1201729"/>
                  <a:gd name="connsiteY14" fmla="*/ 281679 h 363974"/>
                  <a:gd name="connsiteX15" fmla="*/ 577894 w 1201729"/>
                  <a:gd name="connsiteY15" fmla="*/ 10216 h 363974"/>
                  <a:gd name="connsiteX16" fmla="*/ 23634 w 1201729"/>
                  <a:gd name="connsiteY16" fmla="*/ 53364 h 363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1729" h="363974">
                    <a:moveTo>
                      <a:pt x="617137" y="363975"/>
                    </a:moveTo>
                    <a:cubicBezTo>
                      <a:pt x="616375" y="363975"/>
                      <a:pt x="615518" y="363784"/>
                      <a:pt x="614851" y="363403"/>
                    </a:cubicBezTo>
                    <a:lnTo>
                      <a:pt x="2775" y="54222"/>
                    </a:lnTo>
                    <a:cubicBezTo>
                      <a:pt x="774" y="53174"/>
                      <a:pt x="-369" y="50888"/>
                      <a:pt x="108" y="48697"/>
                    </a:cubicBezTo>
                    <a:cubicBezTo>
                      <a:pt x="584" y="46411"/>
                      <a:pt x="2394" y="44792"/>
                      <a:pt x="4679" y="44601"/>
                    </a:cubicBezTo>
                    <a:lnTo>
                      <a:pt x="578370" y="24"/>
                    </a:lnTo>
                    <a:cubicBezTo>
                      <a:pt x="579323" y="-71"/>
                      <a:pt x="580085" y="120"/>
                      <a:pt x="580847" y="501"/>
                    </a:cubicBezTo>
                    <a:lnTo>
                      <a:pt x="1198734" y="279869"/>
                    </a:lnTo>
                    <a:cubicBezTo>
                      <a:pt x="1200829" y="280821"/>
                      <a:pt x="1201972" y="283012"/>
                      <a:pt x="1201686" y="285298"/>
                    </a:cubicBezTo>
                    <a:cubicBezTo>
                      <a:pt x="1201305" y="287584"/>
                      <a:pt x="1199591" y="289299"/>
                      <a:pt x="1197305" y="289584"/>
                    </a:cubicBezTo>
                    <a:lnTo>
                      <a:pt x="617899" y="363975"/>
                    </a:lnTo>
                    <a:cubicBezTo>
                      <a:pt x="617613" y="363975"/>
                      <a:pt x="617328" y="363975"/>
                      <a:pt x="617137" y="363975"/>
                    </a:cubicBezTo>
                    <a:close/>
                    <a:moveTo>
                      <a:pt x="23634" y="53364"/>
                    </a:moveTo>
                    <a:lnTo>
                      <a:pt x="618089" y="353592"/>
                    </a:lnTo>
                    <a:lnTo>
                      <a:pt x="1178160" y="281679"/>
                    </a:lnTo>
                    <a:lnTo>
                      <a:pt x="577894" y="10216"/>
                    </a:lnTo>
                    <a:lnTo>
                      <a:pt x="23634" y="533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6707C503-0837-4063-B53E-128B775D069F}"/>
                  </a:ext>
                </a:extLst>
              </p:cNvPr>
              <p:cNvSpPr/>
              <p:nvPr/>
            </p:nvSpPr>
            <p:spPr>
              <a:xfrm>
                <a:off x="7557332" y="3459681"/>
                <a:ext cx="111808" cy="46744"/>
              </a:xfrm>
              <a:custGeom>
                <a:avLst/>
                <a:gdLst>
                  <a:gd name="connsiteX0" fmla="*/ 111626 w 111808"/>
                  <a:gd name="connsiteY0" fmla="*/ 36184 h 46744"/>
                  <a:gd name="connsiteX1" fmla="*/ 51428 w 111808"/>
                  <a:gd name="connsiteY1" fmla="*/ 42946 h 46744"/>
                  <a:gd name="connsiteX2" fmla="*/ 183 w 111808"/>
                  <a:gd name="connsiteY2" fmla="*/ 10561 h 46744"/>
                  <a:gd name="connsiteX3" fmla="*/ 60381 w 111808"/>
                  <a:gd name="connsiteY3" fmla="*/ 3799 h 46744"/>
                  <a:gd name="connsiteX4" fmla="*/ 111626 w 111808"/>
                  <a:gd name="connsiteY4" fmla="*/ 36184 h 46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8" h="46744">
                    <a:moveTo>
                      <a:pt x="111626" y="36184"/>
                    </a:moveTo>
                    <a:cubicBezTo>
                      <a:pt x="109149" y="46947"/>
                      <a:pt x="82193" y="49995"/>
                      <a:pt x="51428" y="42946"/>
                    </a:cubicBezTo>
                    <a:cubicBezTo>
                      <a:pt x="20662" y="35898"/>
                      <a:pt x="-2294" y="21420"/>
                      <a:pt x="183" y="10561"/>
                    </a:cubicBezTo>
                    <a:cubicBezTo>
                      <a:pt x="2660" y="-202"/>
                      <a:pt x="29615" y="-3250"/>
                      <a:pt x="60381" y="3799"/>
                    </a:cubicBezTo>
                    <a:cubicBezTo>
                      <a:pt x="91147" y="10942"/>
                      <a:pt x="114102" y="25420"/>
                      <a:pt x="111626" y="361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E230740F-EF76-4D1A-9579-D56C96F9ED15}"/>
                  </a:ext>
                </a:extLst>
              </p:cNvPr>
              <p:cNvSpPr/>
              <p:nvPr/>
            </p:nvSpPr>
            <p:spPr>
              <a:xfrm>
                <a:off x="7198383" y="3463753"/>
                <a:ext cx="712028" cy="393299"/>
              </a:xfrm>
              <a:custGeom>
                <a:avLst/>
                <a:gdLst>
                  <a:gd name="connsiteX0" fmla="*/ 564301 w 712028"/>
                  <a:gd name="connsiteY0" fmla="*/ 393300 h 393299"/>
                  <a:gd name="connsiteX1" fmla="*/ 326461 w 712028"/>
                  <a:gd name="connsiteY1" fmla="*/ 363201 h 393299"/>
                  <a:gd name="connsiteX2" fmla="*/ 307221 w 712028"/>
                  <a:gd name="connsiteY2" fmla="*/ 358819 h 393299"/>
                  <a:gd name="connsiteX3" fmla="*/ 39 w 712028"/>
                  <a:gd name="connsiteY3" fmla="*/ 218611 h 393299"/>
                  <a:gd name="connsiteX4" fmla="*/ 135 w 712028"/>
                  <a:gd name="connsiteY4" fmla="*/ 216897 h 393299"/>
                  <a:gd name="connsiteX5" fmla="*/ 48998 w 712028"/>
                  <a:gd name="connsiteY5" fmla="*/ 3918 h 393299"/>
                  <a:gd name="connsiteX6" fmla="*/ 51760 w 712028"/>
                  <a:gd name="connsiteY6" fmla="*/ 489 h 393299"/>
                  <a:gd name="connsiteX7" fmla="*/ 56237 w 712028"/>
                  <a:gd name="connsiteY7" fmla="*/ 584 h 393299"/>
                  <a:gd name="connsiteX8" fmla="*/ 433618 w 712028"/>
                  <a:gd name="connsiteY8" fmla="*/ 191179 h 393299"/>
                  <a:gd name="connsiteX9" fmla="*/ 706318 w 712028"/>
                  <a:gd name="connsiteY9" fmla="*/ 156127 h 393299"/>
                  <a:gd name="connsiteX10" fmla="*/ 710700 w 712028"/>
                  <a:gd name="connsiteY10" fmla="*/ 157747 h 393299"/>
                  <a:gd name="connsiteX11" fmla="*/ 711938 w 712028"/>
                  <a:gd name="connsiteY11" fmla="*/ 162318 h 393299"/>
                  <a:gd name="connsiteX12" fmla="*/ 664503 w 712028"/>
                  <a:gd name="connsiteY12" fmla="*/ 369392 h 393299"/>
                  <a:gd name="connsiteX13" fmla="*/ 663837 w 712028"/>
                  <a:gd name="connsiteY13" fmla="*/ 370916 h 393299"/>
                  <a:gd name="connsiteX14" fmla="*/ 564301 w 712028"/>
                  <a:gd name="connsiteY14" fmla="*/ 393300 h 393299"/>
                  <a:gd name="connsiteX15" fmla="*/ 10327 w 712028"/>
                  <a:gd name="connsiteY15" fmla="*/ 218040 h 393299"/>
                  <a:gd name="connsiteX16" fmla="*/ 309602 w 712028"/>
                  <a:gd name="connsiteY16" fmla="*/ 348818 h 393299"/>
                  <a:gd name="connsiteX17" fmla="*/ 328557 w 712028"/>
                  <a:gd name="connsiteY17" fmla="*/ 353200 h 393299"/>
                  <a:gd name="connsiteX18" fmla="*/ 564205 w 712028"/>
                  <a:gd name="connsiteY18" fmla="*/ 383108 h 393299"/>
                  <a:gd name="connsiteX19" fmla="*/ 654788 w 712028"/>
                  <a:gd name="connsiteY19" fmla="*/ 365868 h 393299"/>
                  <a:gd name="connsiteX20" fmla="*/ 700413 w 712028"/>
                  <a:gd name="connsiteY20" fmla="*/ 167081 h 393299"/>
                  <a:gd name="connsiteX21" fmla="*/ 433332 w 712028"/>
                  <a:gd name="connsiteY21" fmla="*/ 201371 h 393299"/>
                  <a:gd name="connsiteX22" fmla="*/ 430379 w 712028"/>
                  <a:gd name="connsiteY22" fmla="*/ 200895 h 393299"/>
                  <a:gd name="connsiteX23" fmla="*/ 57475 w 712028"/>
                  <a:gd name="connsiteY23" fmla="*/ 12490 h 393299"/>
                  <a:gd name="connsiteX24" fmla="*/ 10327 w 712028"/>
                  <a:gd name="connsiteY24" fmla="*/ 218040 h 39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12028" h="393299">
                    <a:moveTo>
                      <a:pt x="564301" y="393300"/>
                    </a:moveTo>
                    <a:cubicBezTo>
                      <a:pt x="504769" y="393300"/>
                      <a:pt x="424759" y="383203"/>
                      <a:pt x="326461" y="363201"/>
                    </a:cubicBezTo>
                    <a:lnTo>
                      <a:pt x="307221" y="358819"/>
                    </a:lnTo>
                    <a:cubicBezTo>
                      <a:pt x="15279" y="284143"/>
                      <a:pt x="802" y="225088"/>
                      <a:pt x="39" y="218611"/>
                    </a:cubicBezTo>
                    <a:cubicBezTo>
                      <a:pt x="-56" y="218040"/>
                      <a:pt x="39" y="217468"/>
                      <a:pt x="135" y="216897"/>
                    </a:cubicBezTo>
                    <a:lnTo>
                      <a:pt x="48998" y="3918"/>
                    </a:lnTo>
                    <a:cubicBezTo>
                      <a:pt x="49379" y="2394"/>
                      <a:pt x="50427" y="1156"/>
                      <a:pt x="51760" y="489"/>
                    </a:cubicBezTo>
                    <a:cubicBezTo>
                      <a:pt x="53189" y="-178"/>
                      <a:pt x="54808" y="-178"/>
                      <a:pt x="56237" y="584"/>
                    </a:cubicBezTo>
                    <a:lnTo>
                      <a:pt x="433618" y="191179"/>
                    </a:lnTo>
                    <a:lnTo>
                      <a:pt x="706318" y="156127"/>
                    </a:lnTo>
                    <a:cubicBezTo>
                      <a:pt x="707937" y="155937"/>
                      <a:pt x="709652" y="156508"/>
                      <a:pt x="710700" y="157747"/>
                    </a:cubicBezTo>
                    <a:cubicBezTo>
                      <a:pt x="711843" y="158985"/>
                      <a:pt x="712224" y="160699"/>
                      <a:pt x="711938" y="162318"/>
                    </a:cubicBezTo>
                    <a:lnTo>
                      <a:pt x="664503" y="369392"/>
                    </a:lnTo>
                    <a:cubicBezTo>
                      <a:pt x="664408" y="369963"/>
                      <a:pt x="664122" y="370440"/>
                      <a:pt x="663837" y="370916"/>
                    </a:cubicBezTo>
                    <a:cubicBezTo>
                      <a:pt x="662408" y="373297"/>
                      <a:pt x="647454" y="393300"/>
                      <a:pt x="564301" y="393300"/>
                    </a:cubicBezTo>
                    <a:close/>
                    <a:moveTo>
                      <a:pt x="10327" y="218040"/>
                    </a:moveTo>
                    <a:cubicBezTo>
                      <a:pt x="12517" y="224040"/>
                      <a:pt x="39282" y="279667"/>
                      <a:pt x="309602" y="348818"/>
                    </a:cubicBezTo>
                    <a:lnTo>
                      <a:pt x="328557" y="353200"/>
                    </a:lnTo>
                    <a:cubicBezTo>
                      <a:pt x="425997" y="373011"/>
                      <a:pt x="505341" y="383108"/>
                      <a:pt x="564205" y="383108"/>
                    </a:cubicBezTo>
                    <a:cubicBezTo>
                      <a:pt x="633643" y="383108"/>
                      <a:pt x="651835" y="368820"/>
                      <a:pt x="654788" y="365868"/>
                    </a:cubicBezTo>
                    <a:lnTo>
                      <a:pt x="700413" y="167081"/>
                    </a:lnTo>
                    <a:lnTo>
                      <a:pt x="433332" y="201371"/>
                    </a:lnTo>
                    <a:cubicBezTo>
                      <a:pt x="432379" y="201466"/>
                      <a:pt x="431331" y="201276"/>
                      <a:pt x="430379" y="200895"/>
                    </a:cubicBezTo>
                    <a:lnTo>
                      <a:pt x="57475" y="12490"/>
                    </a:lnTo>
                    <a:lnTo>
                      <a:pt x="10327" y="2180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BB1D99F7-DAD8-4288-84A5-E5DB6D7A3409}"/>
                  </a:ext>
                </a:extLst>
              </p:cNvPr>
              <p:cNvSpPr/>
              <p:nvPr/>
            </p:nvSpPr>
            <p:spPr>
              <a:xfrm>
                <a:off x="7663851" y="3490759"/>
                <a:ext cx="353370" cy="247707"/>
              </a:xfrm>
              <a:custGeom>
                <a:avLst/>
                <a:gdLst>
                  <a:gd name="connsiteX0" fmla="*/ 320193 w 353370"/>
                  <a:gd name="connsiteY0" fmla="*/ 247708 h 247707"/>
                  <a:gd name="connsiteX1" fmla="*/ 319050 w 353370"/>
                  <a:gd name="connsiteY1" fmla="*/ 247613 h 247707"/>
                  <a:gd name="connsiteX2" fmla="*/ 315240 w 353370"/>
                  <a:gd name="connsiteY2" fmla="*/ 241517 h 247707"/>
                  <a:gd name="connsiteX3" fmla="*/ 342291 w 353370"/>
                  <a:gd name="connsiteY3" fmla="*/ 123788 h 247707"/>
                  <a:gd name="connsiteX4" fmla="*/ 3487 w 353370"/>
                  <a:gd name="connsiteY4" fmla="*/ 9964 h 247707"/>
                  <a:gd name="connsiteX5" fmla="*/ 248 w 353370"/>
                  <a:gd name="connsiteY5" fmla="*/ 3487 h 247707"/>
                  <a:gd name="connsiteX6" fmla="*/ 6725 w 353370"/>
                  <a:gd name="connsiteY6" fmla="*/ 248 h 247707"/>
                  <a:gd name="connsiteX7" fmla="*/ 349911 w 353370"/>
                  <a:gd name="connsiteY7" fmla="*/ 115501 h 247707"/>
                  <a:gd name="connsiteX8" fmla="*/ 353245 w 353370"/>
                  <a:gd name="connsiteY8" fmla="*/ 121502 h 247707"/>
                  <a:gd name="connsiteX9" fmla="*/ 325146 w 353370"/>
                  <a:gd name="connsiteY9" fmla="*/ 243708 h 247707"/>
                  <a:gd name="connsiteX10" fmla="*/ 320193 w 353370"/>
                  <a:gd name="connsiteY10" fmla="*/ 247708 h 24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3370" h="247707">
                    <a:moveTo>
                      <a:pt x="320193" y="247708"/>
                    </a:moveTo>
                    <a:cubicBezTo>
                      <a:pt x="319812" y="247708"/>
                      <a:pt x="319431" y="247708"/>
                      <a:pt x="319050" y="247613"/>
                    </a:cubicBezTo>
                    <a:cubicBezTo>
                      <a:pt x="316288" y="246946"/>
                      <a:pt x="314574" y="244279"/>
                      <a:pt x="315240" y="241517"/>
                    </a:cubicBezTo>
                    <a:lnTo>
                      <a:pt x="342291" y="123788"/>
                    </a:lnTo>
                    <a:lnTo>
                      <a:pt x="3487" y="9964"/>
                    </a:lnTo>
                    <a:cubicBezTo>
                      <a:pt x="820" y="9107"/>
                      <a:pt x="-609" y="6154"/>
                      <a:pt x="248" y="3487"/>
                    </a:cubicBezTo>
                    <a:cubicBezTo>
                      <a:pt x="1201" y="820"/>
                      <a:pt x="4058" y="-609"/>
                      <a:pt x="6725" y="248"/>
                    </a:cubicBezTo>
                    <a:lnTo>
                      <a:pt x="349911" y="115501"/>
                    </a:lnTo>
                    <a:cubicBezTo>
                      <a:pt x="352388" y="116358"/>
                      <a:pt x="353816" y="118930"/>
                      <a:pt x="353245" y="121502"/>
                    </a:cubicBezTo>
                    <a:lnTo>
                      <a:pt x="325146" y="243708"/>
                    </a:lnTo>
                    <a:cubicBezTo>
                      <a:pt x="324575" y="246184"/>
                      <a:pt x="322479" y="247708"/>
                      <a:pt x="320193" y="2477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0A7AE935-954B-47E9-A3C0-20FAB7F42124}"/>
                  </a:ext>
                </a:extLst>
              </p:cNvPr>
              <p:cNvSpPr/>
              <p:nvPr/>
            </p:nvSpPr>
            <p:spPr>
              <a:xfrm>
                <a:off x="7957989" y="3716984"/>
                <a:ext cx="41827" cy="67921"/>
              </a:xfrm>
              <a:custGeom>
                <a:avLst/>
                <a:gdLst>
                  <a:gd name="connsiteX0" fmla="*/ 28627 w 41827"/>
                  <a:gd name="connsiteY0" fmla="*/ 433 h 67921"/>
                  <a:gd name="connsiteX1" fmla="*/ 8243 w 41827"/>
                  <a:gd name="connsiteY1" fmla="*/ 13196 h 67921"/>
                  <a:gd name="connsiteX2" fmla="*/ 433 w 41827"/>
                  <a:gd name="connsiteY2" fmla="*/ 47105 h 67921"/>
                  <a:gd name="connsiteX3" fmla="*/ 13196 w 41827"/>
                  <a:gd name="connsiteY3" fmla="*/ 67489 h 67921"/>
                  <a:gd name="connsiteX4" fmla="*/ 33580 w 41827"/>
                  <a:gd name="connsiteY4" fmla="*/ 54725 h 67921"/>
                  <a:gd name="connsiteX5" fmla="*/ 41390 w 41827"/>
                  <a:gd name="connsiteY5" fmla="*/ 20817 h 67921"/>
                  <a:gd name="connsiteX6" fmla="*/ 28627 w 41827"/>
                  <a:gd name="connsiteY6" fmla="*/ 433 h 67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827" h="67921">
                    <a:moveTo>
                      <a:pt x="28627" y="433"/>
                    </a:moveTo>
                    <a:cubicBezTo>
                      <a:pt x="19483" y="-1663"/>
                      <a:pt x="10339" y="4052"/>
                      <a:pt x="8243" y="13196"/>
                    </a:cubicBezTo>
                    <a:lnTo>
                      <a:pt x="433" y="47105"/>
                    </a:lnTo>
                    <a:cubicBezTo>
                      <a:pt x="-1663" y="56250"/>
                      <a:pt x="4052" y="65393"/>
                      <a:pt x="13196" y="67489"/>
                    </a:cubicBezTo>
                    <a:cubicBezTo>
                      <a:pt x="22340" y="69584"/>
                      <a:pt x="31484" y="63869"/>
                      <a:pt x="33580" y="54725"/>
                    </a:cubicBezTo>
                    <a:lnTo>
                      <a:pt x="41390" y="20817"/>
                    </a:lnTo>
                    <a:cubicBezTo>
                      <a:pt x="43486" y="11672"/>
                      <a:pt x="37866" y="2528"/>
                      <a:pt x="28627" y="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4" name="Graphic 1">
              <a:extLst>
                <a:ext uri="{FF2B5EF4-FFF2-40B4-BE49-F238E27FC236}">
                  <a16:creationId xmlns:a16="http://schemas.microsoft.com/office/drawing/2014/main" id="{4D97E2BC-EAA9-4937-9F99-86F9C7ED4694}"/>
                </a:ext>
              </a:extLst>
            </p:cNvPr>
            <p:cNvGrpSpPr/>
            <p:nvPr userDrawn="1"/>
          </p:nvGrpSpPr>
          <p:grpSpPr>
            <a:xfrm>
              <a:off x="129375" y="1703340"/>
              <a:ext cx="960909" cy="1088135"/>
              <a:chOff x="6840164" y="3831240"/>
              <a:chExt cx="960909" cy="1088135"/>
            </a:xfrm>
            <a:grpFill/>
          </p:grpSpPr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B7D7E061-8CC6-4F64-85A5-BE72EE69AC82}"/>
                  </a:ext>
                </a:extLst>
              </p:cNvPr>
              <p:cNvSpPr/>
              <p:nvPr/>
            </p:nvSpPr>
            <p:spPr>
              <a:xfrm>
                <a:off x="6840164" y="3831240"/>
                <a:ext cx="960909" cy="1088135"/>
              </a:xfrm>
              <a:custGeom>
                <a:avLst/>
                <a:gdLst>
                  <a:gd name="connsiteX0" fmla="*/ 608861 w 960909"/>
                  <a:gd name="connsiteY0" fmla="*/ 1088136 h 1088135"/>
                  <a:gd name="connsiteX1" fmla="*/ 608861 w 960909"/>
                  <a:gd name="connsiteY1" fmla="*/ 1088136 h 1088135"/>
                  <a:gd name="connsiteX2" fmla="*/ 593812 w 960909"/>
                  <a:gd name="connsiteY2" fmla="*/ 1085183 h 1088135"/>
                  <a:gd name="connsiteX3" fmla="*/ 25741 w 960909"/>
                  <a:gd name="connsiteY3" fmla="*/ 858679 h 1088135"/>
                  <a:gd name="connsiteX4" fmla="*/ 2881 w 960909"/>
                  <a:gd name="connsiteY4" fmla="*/ 805529 h 1088135"/>
                  <a:gd name="connsiteX5" fmla="*/ 313872 w 960909"/>
                  <a:gd name="connsiteY5" fmla="*/ 25717 h 1088135"/>
                  <a:gd name="connsiteX6" fmla="*/ 351972 w 960909"/>
                  <a:gd name="connsiteY6" fmla="*/ 0 h 1088135"/>
                  <a:gd name="connsiteX7" fmla="*/ 367022 w 960909"/>
                  <a:gd name="connsiteY7" fmla="*/ 2953 h 1088135"/>
                  <a:gd name="connsiteX8" fmla="*/ 935188 w 960909"/>
                  <a:gd name="connsiteY8" fmla="*/ 229457 h 1088135"/>
                  <a:gd name="connsiteX9" fmla="*/ 957572 w 960909"/>
                  <a:gd name="connsiteY9" fmla="*/ 251365 h 1088135"/>
                  <a:gd name="connsiteX10" fmla="*/ 957953 w 960909"/>
                  <a:gd name="connsiteY10" fmla="*/ 282702 h 1088135"/>
                  <a:gd name="connsiteX11" fmla="*/ 646961 w 960909"/>
                  <a:gd name="connsiteY11" fmla="*/ 1062514 h 1088135"/>
                  <a:gd name="connsiteX12" fmla="*/ 608861 w 960909"/>
                  <a:gd name="connsiteY12" fmla="*/ 1088136 h 1088135"/>
                  <a:gd name="connsiteX13" fmla="*/ 351877 w 960909"/>
                  <a:gd name="connsiteY13" fmla="*/ 10192 h 1088135"/>
                  <a:gd name="connsiteX14" fmla="*/ 323207 w 960909"/>
                  <a:gd name="connsiteY14" fmla="*/ 29527 h 1088135"/>
                  <a:gd name="connsiteX15" fmla="*/ 12215 w 960909"/>
                  <a:gd name="connsiteY15" fmla="*/ 809339 h 1088135"/>
                  <a:gd name="connsiteX16" fmla="*/ 29360 w 960909"/>
                  <a:gd name="connsiteY16" fmla="*/ 849249 h 1088135"/>
                  <a:gd name="connsiteX17" fmla="*/ 597432 w 960909"/>
                  <a:gd name="connsiteY17" fmla="*/ 1075754 h 1088135"/>
                  <a:gd name="connsiteX18" fmla="*/ 608766 w 960909"/>
                  <a:gd name="connsiteY18" fmla="*/ 1077944 h 1088135"/>
                  <a:gd name="connsiteX19" fmla="*/ 608766 w 960909"/>
                  <a:gd name="connsiteY19" fmla="*/ 1077944 h 1088135"/>
                  <a:gd name="connsiteX20" fmla="*/ 637341 w 960909"/>
                  <a:gd name="connsiteY20" fmla="*/ 1058608 h 1088135"/>
                  <a:gd name="connsiteX21" fmla="*/ 948332 w 960909"/>
                  <a:gd name="connsiteY21" fmla="*/ 278797 h 1088135"/>
                  <a:gd name="connsiteX22" fmla="*/ 948047 w 960909"/>
                  <a:gd name="connsiteY22" fmla="*/ 255270 h 1088135"/>
                  <a:gd name="connsiteX23" fmla="*/ 931283 w 960909"/>
                  <a:gd name="connsiteY23" fmla="*/ 238792 h 1088135"/>
                  <a:gd name="connsiteX24" fmla="*/ 363212 w 960909"/>
                  <a:gd name="connsiteY24" fmla="*/ 12287 h 1088135"/>
                  <a:gd name="connsiteX25" fmla="*/ 351877 w 960909"/>
                  <a:gd name="connsiteY25" fmla="*/ 10192 h 108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60909" h="1088135">
                    <a:moveTo>
                      <a:pt x="608861" y="1088136"/>
                    </a:moveTo>
                    <a:cubicBezTo>
                      <a:pt x="608861" y="1088136"/>
                      <a:pt x="608861" y="1088136"/>
                      <a:pt x="608861" y="1088136"/>
                    </a:cubicBezTo>
                    <a:cubicBezTo>
                      <a:pt x="603718" y="1088136"/>
                      <a:pt x="598574" y="1087183"/>
                      <a:pt x="593812" y="1085183"/>
                    </a:cubicBezTo>
                    <a:lnTo>
                      <a:pt x="25741" y="858679"/>
                    </a:lnTo>
                    <a:cubicBezTo>
                      <a:pt x="4786" y="850297"/>
                      <a:pt x="-5406" y="826484"/>
                      <a:pt x="2881" y="805529"/>
                    </a:cubicBezTo>
                    <a:lnTo>
                      <a:pt x="313872" y="25717"/>
                    </a:lnTo>
                    <a:cubicBezTo>
                      <a:pt x="320064" y="10287"/>
                      <a:pt x="335303" y="0"/>
                      <a:pt x="351972" y="0"/>
                    </a:cubicBezTo>
                    <a:cubicBezTo>
                      <a:pt x="357116" y="0"/>
                      <a:pt x="362259" y="952"/>
                      <a:pt x="367022" y="2953"/>
                    </a:cubicBezTo>
                    <a:lnTo>
                      <a:pt x="935188" y="229457"/>
                    </a:lnTo>
                    <a:cubicBezTo>
                      <a:pt x="945284" y="233458"/>
                      <a:pt x="953285" y="241268"/>
                      <a:pt x="957572" y="251365"/>
                    </a:cubicBezTo>
                    <a:cubicBezTo>
                      <a:pt x="961858" y="261461"/>
                      <a:pt x="962049" y="272510"/>
                      <a:pt x="957953" y="282702"/>
                    </a:cubicBezTo>
                    <a:lnTo>
                      <a:pt x="646961" y="1062514"/>
                    </a:lnTo>
                    <a:cubicBezTo>
                      <a:pt x="640675" y="1078039"/>
                      <a:pt x="625721" y="1088136"/>
                      <a:pt x="608861" y="1088136"/>
                    </a:cubicBezTo>
                    <a:close/>
                    <a:moveTo>
                      <a:pt x="351877" y="10192"/>
                    </a:moveTo>
                    <a:cubicBezTo>
                      <a:pt x="339399" y="10192"/>
                      <a:pt x="327874" y="18002"/>
                      <a:pt x="323207" y="29527"/>
                    </a:cubicBezTo>
                    <a:lnTo>
                      <a:pt x="12215" y="809339"/>
                    </a:lnTo>
                    <a:cubicBezTo>
                      <a:pt x="5929" y="825055"/>
                      <a:pt x="13644" y="842963"/>
                      <a:pt x="29360" y="849249"/>
                    </a:cubicBezTo>
                    <a:lnTo>
                      <a:pt x="597432" y="1075754"/>
                    </a:lnTo>
                    <a:cubicBezTo>
                      <a:pt x="601051" y="1077182"/>
                      <a:pt x="604861" y="1077944"/>
                      <a:pt x="608766" y="1077944"/>
                    </a:cubicBezTo>
                    <a:lnTo>
                      <a:pt x="608766" y="1077944"/>
                    </a:lnTo>
                    <a:cubicBezTo>
                      <a:pt x="621244" y="1077944"/>
                      <a:pt x="632769" y="1070229"/>
                      <a:pt x="637341" y="1058608"/>
                    </a:cubicBezTo>
                    <a:lnTo>
                      <a:pt x="948332" y="278797"/>
                    </a:lnTo>
                    <a:cubicBezTo>
                      <a:pt x="951381" y="271177"/>
                      <a:pt x="951285" y="262890"/>
                      <a:pt x="948047" y="255270"/>
                    </a:cubicBezTo>
                    <a:cubicBezTo>
                      <a:pt x="944808" y="247745"/>
                      <a:pt x="938807" y="241840"/>
                      <a:pt x="931283" y="238792"/>
                    </a:cubicBezTo>
                    <a:lnTo>
                      <a:pt x="363212" y="12287"/>
                    </a:lnTo>
                    <a:cubicBezTo>
                      <a:pt x="359592" y="10954"/>
                      <a:pt x="355782" y="10192"/>
                      <a:pt x="351877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0EFFF8C7-CFAC-4B47-9F62-D14AAF789883}"/>
                  </a:ext>
                </a:extLst>
              </p:cNvPr>
              <p:cNvSpPr/>
              <p:nvPr/>
            </p:nvSpPr>
            <p:spPr>
              <a:xfrm>
                <a:off x="7127152" y="3896486"/>
                <a:ext cx="609545" cy="388239"/>
              </a:xfrm>
              <a:custGeom>
                <a:avLst/>
                <a:gdLst>
                  <a:gd name="connsiteX0" fmla="*/ 523136 w 609545"/>
                  <a:gd name="connsiteY0" fmla="*/ 388239 h 388239"/>
                  <a:gd name="connsiteX1" fmla="*/ 523136 w 609545"/>
                  <a:gd name="connsiteY1" fmla="*/ 388239 h 388239"/>
                  <a:gd name="connsiteX2" fmla="*/ 508087 w 609545"/>
                  <a:gd name="connsiteY2" fmla="*/ 385286 h 388239"/>
                  <a:gd name="connsiteX3" fmla="*/ 25741 w 609545"/>
                  <a:gd name="connsiteY3" fmla="*/ 192500 h 388239"/>
                  <a:gd name="connsiteX4" fmla="*/ 2881 w 609545"/>
                  <a:gd name="connsiteY4" fmla="*/ 139351 h 388239"/>
                  <a:gd name="connsiteX5" fmla="*/ 48315 w 609545"/>
                  <a:gd name="connsiteY5" fmla="*/ 25718 h 388239"/>
                  <a:gd name="connsiteX6" fmla="*/ 86415 w 609545"/>
                  <a:gd name="connsiteY6" fmla="*/ 0 h 388239"/>
                  <a:gd name="connsiteX7" fmla="*/ 101465 w 609545"/>
                  <a:gd name="connsiteY7" fmla="*/ 2953 h 388239"/>
                  <a:gd name="connsiteX8" fmla="*/ 583811 w 609545"/>
                  <a:gd name="connsiteY8" fmla="*/ 195739 h 388239"/>
                  <a:gd name="connsiteX9" fmla="*/ 606194 w 609545"/>
                  <a:gd name="connsiteY9" fmla="*/ 217646 h 388239"/>
                  <a:gd name="connsiteX10" fmla="*/ 606671 w 609545"/>
                  <a:gd name="connsiteY10" fmla="*/ 248984 h 388239"/>
                  <a:gd name="connsiteX11" fmla="*/ 561236 w 609545"/>
                  <a:gd name="connsiteY11" fmla="*/ 362617 h 388239"/>
                  <a:gd name="connsiteX12" fmla="*/ 523136 w 609545"/>
                  <a:gd name="connsiteY12" fmla="*/ 388239 h 388239"/>
                  <a:gd name="connsiteX13" fmla="*/ 86415 w 609545"/>
                  <a:gd name="connsiteY13" fmla="*/ 10192 h 388239"/>
                  <a:gd name="connsiteX14" fmla="*/ 57745 w 609545"/>
                  <a:gd name="connsiteY14" fmla="*/ 29528 h 388239"/>
                  <a:gd name="connsiteX15" fmla="*/ 12311 w 609545"/>
                  <a:gd name="connsiteY15" fmla="*/ 143161 h 388239"/>
                  <a:gd name="connsiteX16" fmla="*/ 29456 w 609545"/>
                  <a:gd name="connsiteY16" fmla="*/ 183071 h 388239"/>
                  <a:gd name="connsiteX17" fmla="*/ 511802 w 609545"/>
                  <a:gd name="connsiteY17" fmla="*/ 375857 h 388239"/>
                  <a:gd name="connsiteX18" fmla="*/ 523136 w 609545"/>
                  <a:gd name="connsiteY18" fmla="*/ 378047 h 388239"/>
                  <a:gd name="connsiteX19" fmla="*/ 523136 w 609545"/>
                  <a:gd name="connsiteY19" fmla="*/ 378047 h 388239"/>
                  <a:gd name="connsiteX20" fmla="*/ 551807 w 609545"/>
                  <a:gd name="connsiteY20" fmla="*/ 358712 h 388239"/>
                  <a:gd name="connsiteX21" fmla="*/ 597241 w 609545"/>
                  <a:gd name="connsiteY21" fmla="*/ 245078 h 388239"/>
                  <a:gd name="connsiteX22" fmla="*/ 596860 w 609545"/>
                  <a:gd name="connsiteY22" fmla="*/ 221552 h 388239"/>
                  <a:gd name="connsiteX23" fmla="*/ 580096 w 609545"/>
                  <a:gd name="connsiteY23" fmla="*/ 205073 h 388239"/>
                  <a:gd name="connsiteX24" fmla="*/ 97750 w 609545"/>
                  <a:gd name="connsiteY24" fmla="*/ 12287 h 388239"/>
                  <a:gd name="connsiteX25" fmla="*/ 86415 w 609545"/>
                  <a:gd name="connsiteY25" fmla="*/ 10192 h 388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09545" h="388239">
                    <a:moveTo>
                      <a:pt x="523136" y="388239"/>
                    </a:moveTo>
                    <a:lnTo>
                      <a:pt x="523136" y="388239"/>
                    </a:lnTo>
                    <a:cubicBezTo>
                      <a:pt x="517993" y="388239"/>
                      <a:pt x="512849" y="387287"/>
                      <a:pt x="508087" y="385286"/>
                    </a:cubicBezTo>
                    <a:lnTo>
                      <a:pt x="25741" y="192500"/>
                    </a:lnTo>
                    <a:cubicBezTo>
                      <a:pt x="4786" y="184118"/>
                      <a:pt x="-5406" y="160306"/>
                      <a:pt x="2881" y="139351"/>
                    </a:cubicBezTo>
                    <a:lnTo>
                      <a:pt x="48315" y="25718"/>
                    </a:lnTo>
                    <a:cubicBezTo>
                      <a:pt x="54506" y="10287"/>
                      <a:pt x="69746" y="0"/>
                      <a:pt x="86415" y="0"/>
                    </a:cubicBezTo>
                    <a:cubicBezTo>
                      <a:pt x="91559" y="0"/>
                      <a:pt x="96702" y="953"/>
                      <a:pt x="101465" y="2953"/>
                    </a:cubicBezTo>
                    <a:lnTo>
                      <a:pt x="583811" y="195739"/>
                    </a:lnTo>
                    <a:cubicBezTo>
                      <a:pt x="593907" y="199739"/>
                      <a:pt x="601908" y="207550"/>
                      <a:pt x="606194" y="217646"/>
                    </a:cubicBezTo>
                    <a:cubicBezTo>
                      <a:pt x="610481" y="227743"/>
                      <a:pt x="610671" y="238792"/>
                      <a:pt x="606671" y="248984"/>
                    </a:cubicBezTo>
                    <a:lnTo>
                      <a:pt x="561236" y="362617"/>
                    </a:lnTo>
                    <a:cubicBezTo>
                      <a:pt x="555045" y="377952"/>
                      <a:pt x="539805" y="388239"/>
                      <a:pt x="523136" y="388239"/>
                    </a:cubicBezTo>
                    <a:close/>
                    <a:moveTo>
                      <a:pt x="86415" y="10192"/>
                    </a:moveTo>
                    <a:cubicBezTo>
                      <a:pt x="73937" y="10192"/>
                      <a:pt x="62412" y="17907"/>
                      <a:pt x="57745" y="29528"/>
                    </a:cubicBezTo>
                    <a:lnTo>
                      <a:pt x="12311" y="143161"/>
                    </a:lnTo>
                    <a:cubicBezTo>
                      <a:pt x="6024" y="158877"/>
                      <a:pt x="13740" y="176784"/>
                      <a:pt x="29456" y="183071"/>
                    </a:cubicBezTo>
                    <a:lnTo>
                      <a:pt x="511802" y="375857"/>
                    </a:lnTo>
                    <a:cubicBezTo>
                      <a:pt x="515421" y="377285"/>
                      <a:pt x="519231" y="378047"/>
                      <a:pt x="523136" y="378047"/>
                    </a:cubicBezTo>
                    <a:lnTo>
                      <a:pt x="523136" y="378047"/>
                    </a:lnTo>
                    <a:cubicBezTo>
                      <a:pt x="535614" y="378047"/>
                      <a:pt x="547140" y="370332"/>
                      <a:pt x="551807" y="358712"/>
                    </a:cubicBezTo>
                    <a:lnTo>
                      <a:pt x="597241" y="245078"/>
                    </a:lnTo>
                    <a:cubicBezTo>
                      <a:pt x="600289" y="237458"/>
                      <a:pt x="600194" y="229172"/>
                      <a:pt x="596860" y="221552"/>
                    </a:cubicBezTo>
                    <a:cubicBezTo>
                      <a:pt x="593621" y="214027"/>
                      <a:pt x="587621" y="208121"/>
                      <a:pt x="580096" y="205073"/>
                    </a:cubicBezTo>
                    <a:lnTo>
                      <a:pt x="97750" y="12287"/>
                    </a:lnTo>
                    <a:cubicBezTo>
                      <a:pt x="94035" y="10954"/>
                      <a:pt x="90225" y="10192"/>
                      <a:pt x="86415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C40E598D-0A18-4F22-8A4C-5330315A2FA8}"/>
                  </a:ext>
                </a:extLst>
              </p:cNvPr>
              <p:cNvSpPr/>
              <p:nvPr/>
            </p:nvSpPr>
            <p:spPr>
              <a:xfrm>
                <a:off x="7430642" y="4374451"/>
                <a:ext cx="105632" cy="105441"/>
              </a:xfrm>
              <a:custGeom>
                <a:avLst/>
                <a:gdLst>
                  <a:gd name="connsiteX0" fmla="*/ 9716 w 105632"/>
                  <a:gd name="connsiteY0" fmla="*/ 21526 h 105441"/>
                  <a:gd name="connsiteX1" fmla="*/ 45434 w 105632"/>
                  <a:gd name="connsiteY1" fmla="*/ 35814 h 105441"/>
                  <a:gd name="connsiteX2" fmla="*/ 59722 w 105632"/>
                  <a:gd name="connsiteY2" fmla="*/ 0 h 105441"/>
                  <a:gd name="connsiteX3" fmla="*/ 84011 w 105632"/>
                  <a:gd name="connsiteY3" fmla="*/ 9715 h 105441"/>
                  <a:gd name="connsiteX4" fmla="*/ 69723 w 105632"/>
                  <a:gd name="connsiteY4" fmla="*/ 45529 h 105441"/>
                  <a:gd name="connsiteX5" fmla="*/ 105632 w 105632"/>
                  <a:gd name="connsiteY5" fmla="*/ 59912 h 105441"/>
                  <a:gd name="connsiteX6" fmla="*/ 95917 w 105632"/>
                  <a:gd name="connsiteY6" fmla="*/ 84201 h 105441"/>
                  <a:gd name="connsiteX7" fmla="*/ 60008 w 105632"/>
                  <a:gd name="connsiteY7" fmla="*/ 69818 h 105441"/>
                  <a:gd name="connsiteX8" fmla="*/ 45720 w 105632"/>
                  <a:gd name="connsiteY8" fmla="*/ 105442 h 105441"/>
                  <a:gd name="connsiteX9" fmla="*/ 21431 w 105632"/>
                  <a:gd name="connsiteY9" fmla="*/ 95726 h 105441"/>
                  <a:gd name="connsiteX10" fmla="*/ 35719 w 105632"/>
                  <a:gd name="connsiteY10" fmla="*/ 60103 h 105441"/>
                  <a:gd name="connsiteX11" fmla="*/ 0 w 105632"/>
                  <a:gd name="connsiteY11" fmla="*/ 45815 h 105441"/>
                  <a:gd name="connsiteX12" fmla="*/ 9716 w 105632"/>
                  <a:gd name="connsiteY12" fmla="*/ 21526 h 105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632" h="105441">
                    <a:moveTo>
                      <a:pt x="9716" y="21526"/>
                    </a:moveTo>
                    <a:lnTo>
                      <a:pt x="45434" y="35814"/>
                    </a:lnTo>
                    <a:lnTo>
                      <a:pt x="59722" y="0"/>
                    </a:lnTo>
                    <a:lnTo>
                      <a:pt x="84011" y="9715"/>
                    </a:lnTo>
                    <a:lnTo>
                      <a:pt x="69723" y="45529"/>
                    </a:lnTo>
                    <a:lnTo>
                      <a:pt x="105632" y="59912"/>
                    </a:lnTo>
                    <a:lnTo>
                      <a:pt x="95917" y="84201"/>
                    </a:lnTo>
                    <a:lnTo>
                      <a:pt x="60008" y="69818"/>
                    </a:lnTo>
                    <a:lnTo>
                      <a:pt x="45720" y="105442"/>
                    </a:lnTo>
                    <a:lnTo>
                      <a:pt x="21431" y="95726"/>
                    </a:lnTo>
                    <a:lnTo>
                      <a:pt x="35719" y="60103"/>
                    </a:lnTo>
                    <a:lnTo>
                      <a:pt x="0" y="45815"/>
                    </a:lnTo>
                    <a:lnTo>
                      <a:pt x="9716" y="215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288FDEA8-CADD-426D-8A37-7813E0ACC6F9}"/>
                  </a:ext>
                </a:extLst>
              </p:cNvPr>
              <p:cNvSpPr/>
              <p:nvPr/>
            </p:nvSpPr>
            <p:spPr>
              <a:xfrm>
                <a:off x="7002493" y="4518278"/>
                <a:ext cx="104965" cy="105251"/>
              </a:xfrm>
              <a:custGeom>
                <a:avLst/>
                <a:gdLst>
                  <a:gd name="connsiteX0" fmla="*/ 44101 w 104965"/>
                  <a:gd name="connsiteY0" fmla="*/ 0 h 105251"/>
                  <a:gd name="connsiteX1" fmla="*/ 59246 w 104965"/>
                  <a:gd name="connsiteY1" fmla="*/ 35338 h 105251"/>
                  <a:gd name="connsiteX2" fmla="*/ 94678 w 104965"/>
                  <a:gd name="connsiteY2" fmla="*/ 20098 h 105251"/>
                  <a:gd name="connsiteX3" fmla="*/ 104965 w 104965"/>
                  <a:gd name="connsiteY3" fmla="*/ 44101 h 105251"/>
                  <a:gd name="connsiteX4" fmla="*/ 69532 w 104965"/>
                  <a:gd name="connsiteY4" fmla="*/ 59341 h 105251"/>
                  <a:gd name="connsiteX5" fmla="*/ 84772 w 104965"/>
                  <a:gd name="connsiteY5" fmla="*/ 94964 h 105251"/>
                  <a:gd name="connsiteX6" fmla="*/ 60769 w 104965"/>
                  <a:gd name="connsiteY6" fmla="*/ 105251 h 105251"/>
                  <a:gd name="connsiteX7" fmla="*/ 45529 w 104965"/>
                  <a:gd name="connsiteY7" fmla="*/ 69628 h 105251"/>
                  <a:gd name="connsiteX8" fmla="*/ 10287 w 104965"/>
                  <a:gd name="connsiteY8" fmla="*/ 84773 h 105251"/>
                  <a:gd name="connsiteX9" fmla="*/ 0 w 104965"/>
                  <a:gd name="connsiteY9" fmla="*/ 60770 h 105251"/>
                  <a:gd name="connsiteX10" fmla="*/ 35242 w 104965"/>
                  <a:gd name="connsiteY10" fmla="*/ 45625 h 105251"/>
                  <a:gd name="connsiteX11" fmla="*/ 20098 w 104965"/>
                  <a:gd name="connsiteY11" fmla="*/ 10287 h 105251"/>
                  <a:gd name="connsiteX12" fmla="*/ 44101 w 104965"/>
                  <a:gd name="connsiteY12" fmla="*/ 0 h 105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4965" h="105251">
                    <a:moveTo>
                      <a:pt x="44101" y="0"/>
                    </a:moveTo>
                    <a:lnTo>
                      <a:pt x="59246" y="35338"/>
                    </a:lnTo>
                    <a:lnTo>
                      <a:pt x="94678" y="20098"/>
                    </a:lnTo>
                    <a:lnTo>
                      <a:pt x="104965" y="44101"/>
                    </a:lnTo>
                    <a:lnTo>
                      <a:pt x="69532" y="59341"/>
                    </a:lnTo>
                    <a:lnTo>
                      <a:pt x="84772" y="94964"/>
                    </a:lnTo>
                    <a:lnTo>
                      <a:pt x="60769" y="105251"/>
                    </a:lnTo>
                    <a:lnTo>
                      <a:pt x="45529" y="69628"/>
                    </a:lnTo>
                    <a:lnTo>
                      <a:pt x="10287" y="84773"/>
                    </a:lnTo>
                    <a:lnTo>
                      <a:pt x="0" y="60770"/>
                    </a:lnTo>
                    <a:lnTo>
                      <a:pt x="35242" y="45625"/>
                    </a:lnTo>
                    <a:lnTo>
                      <a:pt x="20098" y="10287"/>
                    </a:lnTo>
                    <a:lnTo>
                      <a:pt x="4410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1F607B53-52B7-4F54-968E-A14402855DFF}"/>
                  </a:ext>
                </a:extLst>
              </p:cNvPr>
              <p:cNvSpPr/>
              <p:nvPr/>
            </p:nvSpPr>
            <p:spPr>
              <a:xfrm>
                <a:off x="7105173" y="4259294"/>
                <a:ext cx="115728" cy="69627"/>
              </a:xfrm>
              <a:custGeom>
                <a:avLst/>
                <a:gdLst>
                  <a:gd name="connsiteX0" fmla="*/ 115729 w 115728"/>
                  <a:gd name="connsiteY0" fmla="*/ 41815 h 69627"/>
                  <a:gd name="connsiteX1" fmla="*/ 104584 w 115728"/>
                  <a:gd name="connsiteY1" fmla="*/ 69628 h 69627"/>
                  <a:gd name="connsiteX2" fmla="*/ 0 w 115728"/>
                  <a:gd name="connsiteY2" fmla="*/ 27813 h 69627"/>
                  <a:gd name="connsiteX3" fmla="*/ 11144 w 115728"/>
                  <a:gd name="connsiteY3" fmla="*/ 0 h 69627"/>
                  <a:gd name="connsiteX4" fmla="*/ 115729 w 115728"/>
                  <a:gd name="connsiteY4" fmla="*/ 41815 h 69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728" h="69627">
                    <a:moveTo>
                      <a:pt x="115729" y="41815"/>
                    </a:moveTo>
                    <a:lnTo>
                      <a:pt x="104584" y="69628"/>
                    </a:lnTo>
                    <a:lnTo>
                      <a:pt x="0" y="27813"/>
                    </a:lnTo>
                    <a:lnTo>
                      <a:pt x="11144" y="0"/>
                    </a:lnTo>
                    <a:lnTo>
                      <a:pt x="115729" y="418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17EE5A36-AB6C-4D00-87CB-56AC6BA37933}"/>
                  </a:ext>
                </a:extLst>
              </p:cNvPr>
              <p:cNvSpPr/>
              <p:nvPr/>
            </p:nvSpPr>
            <p:spPr>
              <a:xfrm>
                <a:off x="7009136" y="4141946"/>
                <a:ext cx="310315" cy="310419"/>
              </a:xfrm>
              <a:custGeom>
                <a:avLst/>
                <a:gdLst>
                  <a:gd name="connsiteX0" fmla="*/ 204336 w 310315"/>
                  <a:gd name="connsiteY0" fmla="*/ 310420 h 310419"/>
                  <a:gd name="connsiteX1" fmla="*/ 204336 w 310315"/>
                  <a:gd name="connsiteY1" fmla="*/ 310420 h 310419"/>
                  <a:gd name="connsiteX2" fmla="*/ 189191 w 310315"/>
                  <a:gd name="connsiteY2" fmla="*/ 307467 h 310419"/>
                  <a:gd name="connsiteX3" fmla="*/ 25647 w 310315"/>
                  <a:gd name="connsiteY3" fmla="*/ 242125 h 310419"/>
                  <a:gd name="connsiteX4" fmla="*/ 2882 w 310315"/>
                  <a:gd name="connsiteY4" fmla="*/ 189166 h 310419"/>
                  <a:gd name="connsiteX5" fmla="*/ 68224 w 310315"/>
                  <a:gd name="connsiteY5" fmla="*/ 25622 h 310419"/>
                  <a:gd name="connsiteX6" fmla="*/ 106038 w 310315"/>
                  <a:gd name="connsiteY6" fmla="*/ 0 h 310419"/>
                  <a:gd name="connsiteX7" fmla="*/ 121183 w 310315"/>
                  <a:gd name="connsiteY7" fmla="*/ 2953 h 310419"/>
                  <a:gd name="connsiteX8" fmla="*/ 284727 w 310315"/>
                  <a:gd name="connsiteY8" fmla="*/ 68294 h 310419"/>
                  <a:gd name="connsiteX9" fmla="*/ 307015 w 310315"/>
                  <a:gd name="connsiteY9" fmla="*/ 90106 h 310419"/>
                  <a:gd name="connsiteX10" fmla="*/ 307397 w 310315"/>
                  <a:gd name="connsiteY10" fmla="*/ 121253 h 310419"/>
                  <a:gd name="connsiteX11" fmla="*/ 242055 w 310315"/>
                  <a:gd name="connsiteY11" fmla="*/ 284797 h 310419"/>
                  <a:gd name="connsiteX12" fmla="*/ 204336 w 310315"/>
                  <a:gd name="connsiteY12" fmla="*/ 310420 h 310419"/>
                  <a:gd name="connsiteX13" fmla="*/ 106133 w 310315"/>
                  <a:gd name="connsiteY13" fmla="*/ 10192 h 310419"/>
                  <a:gd name="connsiteX14" fmla="*/ 77749 w 310315"/>
                  <a:gd name="connsiteY14" fmla="*/ 29432 h 310419"/>
                  <a:gd name="connsiteX15" fmla="*/ 12407 w 310315"/>
                  <a:gd name="connsiteY15" fmla="*/ 192976 h 310419"/>
                  <a:gd name="connsiteX16" fmla="*/ 12693 w 310315"/>
                  <a:gd name="connsiteY16" fmla="*/ 216313 h 310419"/>
                  <a:gd name="connsiteX17" fmla="*/ 29457 w 310315"/>
                  <a:gd name="connsiteY17" fmla="*/ 232600 h 310419"/>
                  <a:gd name="connsiteX18" fmla="*/ 193001 w 310315"/>
                  <a:gd name="connsiteY18" fmla="*/ 297942 h 310419"/>
                  <a:gd name="connsiteX19" fmla="*/ 204336 w 310315"/>
                  <a:gd name="connsiteY19" fmla="*/ 300133 h 310419"/>
                  <a:gd name="connsiteX20" fmla="*/ 232720 w 310315"/>
                  <a:gd name="connsiteY20" fmla="*/ 280892 h 310419"/>
                  <a:gd name="connsiteX21" fmla="*/ 298062 w 310315"/>
                  <a:gd name="connsiteY21" fmla="*/ 117348 h 310419"/>
                  <a:gd name="connsiteX22" fmla="*/ 297776 w 310315"/>
                  <a:gd name="connsiteY22" fmla="*/ 94012 h 310419"/>
                  <a:gd name="connsiteX23" fmla="*/ 281012 w 310315"/>
                  <a:gd name="connsiteY23" fmla="*/ 77724 h 310419"/>
                  <a:gd name="connsiteX24" fmla="*/ 117468 w 310315"/>
                  <a:gd name="connsiteY24" fmla="*/ 12382 h 310419"/>
                  <a:gd name="connsiteX25" fmla="*/ 106133 w 310315"/>
                  <a:gd name="connsiteY25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0315" h="310419">
                    <a:moveTo>
                      <a:pt x="204336" y="310420"/>
                    </a:moveTo>
                    <a:lnTo>
                      <a:pt x="204336" y="310420"/>
                    </a:lnTo>
                    <a:cubicBezTo>
                      <a:pt x="199192" y="310420"/>
                      <a:pt x="194049" y="309467"/>
                      <a:pt x="189191" y="307467"/>
                    </a:cubicBezTo>
                    <a:lnTo>
                      <a:pt x="25647" y="242125"/>
                    </a:lnTo>
                    <a:cubicBezTo>
                      <a:pt x="4787" y="233744"/>
                      <a:pt x="-5405" y="210026"/>
                      <a:pt x="2882" y="189166"/>
                    </a:cubicBezTo>
                    <a:lnTo>
                      <a:pt x="68224" y="25622"/>
                    </a:lnTo>
                    <a:cubicBezTo>
                      <a:pt x="74415" y="10096"/>
                      <a:pt x="89274" y="0"/>
                      <a:pt x="106038" y="0"/>
                    </a:cubicBezTo>
                    <a:cubicBezTo>
                      <a:pt x="111181" y="0"/>
                      <a:pt x="116325" y="953"/>
                      <a:pt x="121183" y="2953"/>
                    </a:cubicBezTo>
                    <a:lnTo>
                      <a:pt x="284727" y="68294"/>
                    </a:lnTo>
                    <a:cubicBezTo>
                      <a:pt x="294823" y="72295"/>
                      <a:pt x="302729" y="80105"/>
                      <a:pt x="307015" y="90106"/>
                    </a:cubicBezTo>
                    <a:cubicBezTo>
                      <a:pt x="311302" y="100108"/>
                      <a:pt x="311397" y="111157"/>
                      <a:pt x="307397" y="121253"/>
                    </a:cubicBezTo>
                    <a:lnTo>
                      <a:pt x="242055" y="284797"/>
                    </a:lnTo>
                    <a:cubicBezTo>
                      <a:pt x="235959" y="300323"/>
                      <a:pt x="221100" y="310420"/>
                      <a:pt x="204336" y="310420"/>
                    </a:cubicBezTo>
                    <a:close/>
                    <a:moveTo>
                      <a:pt x="106133" y="10192"/>
                    </a:moveTo>
                    <a:cubicBezTo>
                      <a:pt x="93560" y="10192"/>
                      <a:pt x="82416" y="17716"/>
                      <a:pt x="77749" y="29432"/>
                    </a:cubicBezTo>
                    <a:lnTo>
                      <a:pt x="12407" y="192976"/>
                    </a:lnTo>
                    <a:cubicBezTo>
                      <a:pt x="9359" y="200596"/>
                      <a:pt x="9454" y="208883"/>
                      <a:pt x="12693" y="216313"/>
                    </a:cubicBezTo>
                    <a:cubicBezTo>
                      <a:pt x="15931" y="223838"/>
                      <a:pt x="21837" y="229648"/>
                      <a:pt x="29457" y="232600"/>
                    </a:cubicBezTo>
                    <a:lnTo>
                      <a:pt x="193001" y="297942"/>
                    </a:lnTo>
                    <a:cubicBezTo>
                      <a:pt x="196621" y="299371"/>
                      <a:pt x="200431" y="300133"/>
                      <a:pt x="204336" y="300133"/>
                    </a:cubicBezTo>
                    <a:cubicBezTo>
                      <a:pt x="216909" y="300133"/>
                      <a:pt x="228053" y="292608"/>
                      <a:pt x="232720" y="280892"/>
                    </a:cubicBezTo>
                    <a:lnTo>
                      <a:pt x="298062" y="117348"/>
                    </a:lnTo>
                    <a:cubicBezTo>
                      <a:pt x="301110" y="109728"/>
                      <a:pt x="301015" y="101441"/>
                      <a:pt x="297776" y="94012"/>
                    </a:cubicBezTo>
                    <a:cubicBezTo>
                      <a:pt x="294538" y="86487"/>
                      <a:pt x="288632" y="80677"/>
                      <a:pt x="281012" y="77724"/>
                    </a:cubicBezTo>
                    <a:lnTo>
                      <a:pt x="117468" y="12382"/>
                    </a:lnTo>
                    <a:cubicBezTo>
                      <a:pt x="113848" y="10858"/>
                      <a:pt x="110039" y="10192"/>
                      <a:pt x="106133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25C8B39E-24EA-4A01-90E1-FBBB7F4AAB0A}"/>
                  </a:ext>
                </a:extLst>
              </p:cNvPr>
              <p:cNvSpPr/>
              <p:nvPr/>
            </p:nvSpPr>
            <p:spPr>
              <a:xfrm>
                <a:off x="7327366" y="4269105"/>
                <a:ext cx="310352" cy="310419"/>
              </a:xfrm>
              <a:custGeom>
                <a:avLst/>
                <a:gdLst>
                  <a:gd name="connsiteX0" fmla="*/ 204336 w 310352"/>
                  <a:gd name="connsiteY0" fmla="*/ 310420 h 310419"/>
                  <a:gd name="connsiteX1" fmla="*/ 204336 w 310352"/>
                  <a:gd name="connsiteY1" fmla="*/ 310420 h 310419"/>
                  <a:gd name="connsiteX2" fmla="*/ 189191 w 310352"/>
                  <a:gd name="connsiteY2" fmla="*/ 307467 h 310419"/>
                  <a:gd name="connsiteX3" fmla="*/ 25647 w 310352"/>
                  <a:gd name="connsiteY3" fmla="*/ 242125 h 310419"/>
                  <a:gd name="connsiteX4" fmla="*/ 2882 w 310352"/>
                  <a:gd name="connsiteY4" fmla="*/ 189166 h 310419"/>
                  <a:gd name="connsiteX5" fmla="*/ 68224 w 310352"/>
                  <a:gd name="connsiteY5" fmla="*/ 25622 h 310419"/>
                  <a:gd name="connsiteX6" fmla="*/ 106038 w 310352"/>
                  <a:gd name="connsiteY6" fmla="*/ 0 h 310419"/>
                  <a:gd name="connsiteX7" fmla="*/ 121183 w 310352"/>
                  <a:gd name="connsiteY7" fmla="*/ 2953 h 310419"/>
                  <a:gd name="connsiteX8" fmla="*/ 284727 w 310352"/>
                  <a:gd name="connsiteY8" fmla="*/ 68294 h 310419"/>
                  <a:gd name="connsiteX9" fmla="*/ 307016 w 310352"/>
                  <a:gd name="connsiteY9" fmla="*/ 90106 h 310419"/>
                  <a:gd name="connsiteX10" fmla="*/ 307396 w 310352"/>
                  <a:gd name="connsiteY10" fmla="*/ 121253 h 310419"/>
                  <a:gd name="connsiteX11" fmla="*/ 242055 w 310352"/>
                  <a:gd name="connsiteY11" fmla="*/ 284797 h 310419"/>
                  <a:gd name="connsiteX12" fmla="*/ 204336 w 310352"/>
                  <a:gd name="connsiteY12" fmla="*/ 310420 h 310419"/>
                  <a:gd name="connsiteX13" fmla="*/ 106133 w 310352"/>
                  <a:gd name="connsiteY13" fmla="*/ 10192 h 310419"/>
                  <a:gd name="connsiteX14" fmla="*/ 77749 w 310352"/>
                  <a:gd name="connsiteY14" fmla="*/ 29432 h 310419"/>
                  <a:gd name="connsiteX15" fmla="*/ 12407 w 310352"/>
                  <a:gd name="connsiteY15" fmla="*/ 192976 h 310419"/>
                  <a:gd name="connsiteX16" fmla="*/ 12693 w 310352"/>
                  <a:gd name="connsiteY16" fmla="*/ 216313 h 310419"/>
                  <a:gd name="connsiteX17" fmla="*/ 29457 w 310352"/>
                  <a:gd name="connsiteY17" fmla="*/ 232600 h 310419"/>
                  <a:gd name="connsiteX18" fmla="*/ 193001 w 310352"/>
                  <a:gd name="connsiteY18" fmla="*/ 297942 h 310419"/>
                  <a:gd name="connsiteX19" fmla="*/ 204336 w 310352"/>
                  <a:gd name="connsiteY19" fmla="*/ 300133 h 310419"/>
                  <a:gd name="connsiteX20" fmla="*/ 232720 w 310352"/>
                  <a:gd name="connsiteY20" fmla="*/ 280892 h 310419"/>
                  <a:gd name="connsiteX21" fmla="*/ 298062 w 310352"/>
                  <a:gd name="connsiteY21" fmla="*/ 117348 h 310419"/>
                  <a:gd name="connsiteX22" fmla="*/ 297776 w 310352"/>
                  <a:gd name="connsiteY22" fmla="*/ 94012 h 310419"/>
                  <a:gd name="connsiteX23" fmla="*/ 281012 w 310352"/>
                  <a:gd name="connsiteY23" fmla="*/ 77724 h 310419"/>
                  <a:gd name="connsiteX24" fmla="*/ 117468 w 310352"/>
                  <a:gd name="connsiteY24" fmla="*/ 12382 h 310419"/>
                  <a:gd name="connsiteX25" fmla="*/ 106133 w 310352"/>
                  <a:gd name="connsiteY25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0352" h="310419">
                    <a:moveTo>
                      <a:pt x="204336" y="310420"/>
                    </a:moveTo>
                    <a:cubicBezTo>
                      <a:pt x="204336" y="310420"/>
                      <a:pt x="204336" y="310420"/>
                      <a:pt x="204336" y="310420"/>
                    </a:cubicBezTo>
                    <a:cubicBezTo>
                      <a:pt x="199193" y="310420"/>
                      <a:pt x="194049" y="309467"/>
                      <a:pt x="189191" y="307467"/>
                    </a:cubicBezTo>
                    <a:lnTo>
                      <a:pt x="25647" y="242125"/>
                    </a:lnTo>
                    <a:cubicBezTo>
                      <a:pt x="4787" y="233743"/>
                      <a:pt x="-5405" y="210026"/>
                      <a:pt x="2882" y="189166"/>
                    </a:cubicBezTo>
                    <a:lnTo>
                      <a:pt x="68224" y="25622"/>
                    </a:lnTo>
                    <a:cubicBezTo>
                      <a:pt x="74415" y="10001"/>
                      <a:pt x="89274" y="0"/>
                      <a:pt x="106038" y="0"/>
                    </a:cubicBezTo>
                    <a:cubicBezTo>
                      <a:pt x="111182" y="0"/>
                      <a:pt x="116325" y="952"/>
                      <a:pt x="121183" y="2953"/>
                    </a:cubicBezTo>
                    <a:lnTo>
                      <a:pt x="284727" y="68294"/>
                    </a:lnTo>
                    <a:cubicBezTo>
                      <a:pt x="294824" y="72295"/>
                      <a:pt x="302729" y="80105"/>
                      <a:pt x="307016" y="90106"/>
                    </a:cubicBezTo>
                    <a:cubicBezTo>
                      <a:pt x="311302" y="100108"/>
                      <a:pt x="311492" y="111157"/>
                      <a:pt x="307396" y="121253"/>
                    </a:cubicBezTo>
                    <a:lnTo>
                      <a:pt x="242055" y="284797"/>
                    </a:lnTo>
                    <a:cubicBezTo>
                      <a:pt x="235959" y="300323"/>
                      <a:pt x="221100" y="310420"/>
                      <a:pt x="204336" y="310420"/>
                    </a:cubicBezTo>
                    <a:close/>
                    <a:moveTo>
                      <a:pt x="106133" y="10192"/>
                    </a:moveTo>
                    <a:cubicBezTo>
                      <a:pt x="93560" y="10192"/>
                      <a:pt x="82416" y="17716"/>
                      <a:pt x="77749" y="29432"/>
                    </a:cubicBezTo>
                    <a:lnTo>
                      <a:pt x="12407" y="192976"/>
                    </a:lnTo>
                    <a:cubicBezTo>
                      <a:pt x="9359" y="200596"/>
                      <a:pt x="9454" y="208883"/>
                      <a:pt x="12693" y="216313"/>
                    </a:cubicBezTo>
                    <a:cubicBezTo>
                      <a:pt x="15932" y="223838"/>
                      <a:pt x="21837" y="229648"/>
                      <a:pt x="29457" y="232600"/>
                    </a:cubicBezTo>
                    <a:lnTo>
                      <a:pt x="193001" y="297942"/>
                    </a:lnTo>
                    <a:cubicBezTo>
                      <a:pt x="196621" y="299371"/>
                      <a:pt x="200431" y="300133"/>
                      <a:pt x="204336" y="300133"/>
                    </a:cubicBezTo>
                    <a:cubicBezTo>
                      <a:pt x="216909" y="300133"/>
                      <a:pt x="228053" y="292608"/>
                      <a:pt x="232720" y="280892"/>
                    </a:cubicBezTo>
                    <a:lnTo>
                      <a:pt x="298062" y="117348"/>
                    </a:lnTo>
                    <a:cubicBezTo>
                      <a:pt x="301110" y="109823"/>
                      <a:pt x="301015" y="101441"/>
                      <a:pt x="297776" y="94012"/>
                    </a:cubicBezTo>
                    <a:cubicBezTo>
                      <a:pt x="294538" y="86487"/>
                      <a:pt x="288632" y="80677"/>
                      <a:pt x="281012" y="77724"/>
                    </a:cubicBezTo>
                    <a:lnTo>
                      <a:pt x="117468" y="12382"/>
                    </a:lnTo>
                    <a:cubicBezTo>
                      <a:pt x="113849" y="10954"/>
                      <a:pt x="110038" y="10192"/>
                      <a:pt x="106133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910007F6-8A1D-4267-A57D-DF1CEA531C7A}"/>
                  </a:ext>
                </a:extLst>
              </p:cNvPr>
              <p:cNvSpPr/>
              <p:nvPr/>
            </p:nvSpPr>
            <p:spPr>
              <a:xfrm>
                <a:off x="6899736" y="4415694"/>
                <a:ext cx="310384" cy="310419"/>
              </a:xfrm>
              <a:custGeom>
                <a:avLst/>
                <a:gdLst>
                  <a:gd name="connsiteX0" fmla="*/ 204293 w 310384"/>
                  <a:gd name="connsiteY0" fmla="*/ 310420 h 310419"/>
                  <a:gd name="connsiteX1" fmla="*/ 204293 w 310384"/>
                  <a:gd name="connsiteY1" fmla="*/ 310420 h 310419"/>
                  <a:gd name="connsiteX2" fmla="*/ 189149 w 310384"/>
                  <a:gd name="connsiteY2" fmla="*/ 307467 h 310419"/>
                  <a:gd name="connsiteX3" fmla="*/ 25605 w 310384"/>
                  <a:gd name="connsiteY3" fmla="*/ 242126 h 310419"/>
                  <a:gd name="connsiteX4" fmla="*/ 2935 w 310384"/>
                  <a:gd name="connsiteY4" fmla="*/ 189167 h 310419"/>
                  <a:gd name="connsiteX5" fmla="*/ 68276 w 310384"/>
                  <a:gd name="connsiteY5" fmla="*/ 25622 h 310419"/>
                  <a:gd name="connsiteX6" fmla="*/ 106091 w 310384"/>
                  <a:gd name="connsiteY6" fmla="*/ 0 h 310419"/>
                  <a:gd name="connsiteX7" fmla="*/ 121235 w 310384"/>
                  <a:gd name="connsiteY7" fmla="*/ 2953 h 310419"/>
                  <a:gd name="connsiteX8" fmla="*/ 284780 w 310384"/>
                  <a:gd name="connsiteY8" fmla="*/ 68294 h 310419"/>
                  <a:gd name="connsiteX9" fmla="*/ 307449 w 310384"/>
                  <a:gd name="connsiteY9" fmla="*/ 121253 h 310419"/>
                  <a:gd name="connsiteX10" fmla="*/ 242108 w 310384"/>
                  <a:gd name="connsiteY10" fmla="*/ 284797 h 310419"/>
                  <a:gd name="connsiteX11" fmla="*/ 204293 w 310384"/>
                  <a:gd name="connsiteY11" fmla="*/ 310420 h 310419"/>
                  <a:gd name="connsiteX12" fmla="*/ 106091 w 310384"/>
                  <a:gd name="connsiteY12" fmla="*/ 10192 h 310419"/>
                  <a:gd name="connsiteX13" fmla="*/ 77706 w 310384"/>
                  <a:gd name="connsiteY13" fmla="*/ 29432 h 310419"/>
                  <a:gd name="connsiteX14" fmla="*/ 12365 w 310384"/>
                  <a:gd name="connsiteY14" fmla="*/ 192977 h 310419"/>
                  <a:gd name="connsiteX15" fmla="*/ 29415 w 310384"/>
                  <a:gd name="connsiteY15" fmla="*/ 232696 h 310419"/>
                  <a:gd name="connsiteX16" fmla="*/ 192959 w 310384"/>
                  <a:gd name="connsiteY16" fmla="*/ 298037 h 310419"/>
                  <a:gd name="connsiteX17" fmla="*/ 204293 w 310384"/>
                  <a:gd name="connsiteY17" fmla="*/ 300228 h 310419"/>
                  <a:gd name="connsiteX18" fmla="*/ 232678 w 310384"/>
                  <a:gd name="connsiteY18" fmla="*/ 280988 h 310419"/>
                  <a:gd name="connsiteX19" fmla="*/ 298020 w 310384"/>
                  <a:gd name="connsiteY19" fmla="*/ 117443 h 310419"/>
                  <a:gd name="connsiteX20" fmla="*/ 280970 w 310384"/>
                  <a:gd name="connsiteY20" fmla="*/ 77724 h 310419"/>
                  <a:gd name="connsiteX21" fmla="*/ 117425 w 310384"/>
                  <a:gd name="connsiteY21" fmla="*/ 12383 h 310419"/>
                  <a:gd name="connsiteX22" fmla="*/ 106091 w 310384"/>
                  <a:gd name="connsiteY22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0384" h="310419">
                    <a:moveTo>
                      <a:pt x="204293" y="310420"/>
                    </a:moveTo>
                    <a:lnTo>
                      <a:pt x="204293" y="310420"/>
                    </a:lnTo>
                    <a:cubicBezTo>
                      <a:pt x="199150" y="310420"/>
                      <a:pt x="194007" y="309467"/>
                      <a:pt x="189149" y="307467"/>
                    </a:cubicBezTo>
                    <a:lnTo>
                      <a:pt x="25605" y="242126"/>
                    </a:lnTo>
                    <a:cubicBezTo>
                      <a:pt x="4745" y="233744"/>
                      <a:pt x="-5447" y="210026"/>
                      <a:pt x="2935" y="189167"/>
                    </a:cubicBezTo>
                    <a:lnTo>
                      <a:pt x="68276" y="25622"/>
                    </a:lnTo>
                    <a:cubicBezTo>
                      <a:pt x="74468" y="10096"/>
                      <a:pt x="89327" y="0"/>
                      <a:pt x="106091" y="0"/>
                    </a:cubicBezTo>
                    <a:cubicBezTo>
                      <a:pt x="111234" y="0"/>
                      <a:pt x="116378" y="953"/>
                      <a:pt x="121235" y="2953"/>
                    </a:cubicBezTo>
                    <a:lnTo>
                      <a:pt x="284780" y="68294"/>
                    </a:lnTo>
                    <a:cubicBezTo>
                      <a:pt x="305640" y="76676"/>
                      <a:pt x="315831" y="100394"/>
                      <a:pt x="307449" y="121253"/>
                    </a:cubicBezTo>
                    <a:lnTo>
                      <a:pt x="242108" y="284797"/>
                    </a:lnTo>
                    <a:cubicBezTo>
                      <a:pt x="235917" y="300323"/>
                      <a:pt x="221058" y="310420"/>
                      <a:pt x="204293" y="310420"/>
                    </a:cubicBezTo>
                    <a:close/>
                    <a:moveTo>
                      <a:pt x="106091" y="10192"/>
                    </a:moveTo>
                    <a:cubicBezTo>
                      <a:pt x="93518" y="10192"/>
                      <a:pt x="82374" y="17717"/>
                      <a:pt x="77706" y="29432"/>
                    </a:cubicBezTo>
                    <a:lnTo>
                      <a:pt x="12365" y="192977"/>
                    </a:lnTo>
                    <a:cubicBezTo>
                      <a:pt x="6078" y="208597"/>
                      <a:pt x="13793" y="226409"/>
                      <a:pt x="29415" y="232696"/>
                    </a:cubicBezTo>
                    <a:lnTo>
                      <a:pt x="192959" y="298037"/>
                    </a:lnTo>
                    <a:cubicBezTo>
                      <a:pt x="196578" y="299466"/>
                      <a:pt x="200388" y="300228"/>
                      <a:pt x="204293" y="300228"/>
                    </a:cubicBezTo>
                    <a:cubicBezTo>
                      <a:pt x="216867" y="300228"/>
                      <a:pt x="228011" y="292703"/>
                      <a:pt x="232678" y="280988"/>
                    </a:cubicBezTo>
                    <a:lnTo>
                      <a:pt x="298020" y="117443"/>
                    </a:lnTo>
                    <a:cubicBezTo>
                      <a:pt x="304306" y="101822"/>
                      <a:pt x="296591" y="84011"/>
                      <a:pt x="280970" y="77724"/>
                    </a:cubicBezTo>
                    <a:lnTo>
                      <a:pt x="117425" y="12383"/>
                    </a:lnTo>
                    <a:cubicBezTo>
                      <a:pt x="113806" y="10954"/>
                      <a:pt x="109996" y="10192"/>
                      <a:pt x="106091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0DEC3477-F286-431E-B542-DBD89167C217}"/>
                  </a:ext>
                </a:extLst>
              </p:cNvPr>
              <p:cNvSpPr/>
              <p:nvPr/>
            </p:nvSpPr>
            <p:spPr>
              <a:xfrm>
                <a:off x="7218077" y="4542853"/>
                <a:ext cx="310368" cy="310419"/>
              </a:xfrm>
              <a:custGeom>
                <a:avLst/>
                <a:gdLst>
                  <a:gd name="connsiteX0" fmla="*/ 204278 w 310368"/>
                  <a:gd name="connsiteY0" fmla="*/ 310420 h 310419"/>
                  <a:gd name="connsiteX1" fmla="*/ 204278 w 310368"/>
                  <a:gd name="connsiteY1" fmla="*/ 310420 h 310419"/>
                  <a:gd name="connsiteX2" fmla="*/ 189133 w 310368"/>
                  <a:gd name="connsiteY2" fmla="*/ 307467 h 310419"/>
                  <a:gd name="connsiteX3" fmla="*/ 25589 w 310368"/>
                  <a:gd name="connsiteY3" fmla="*/ 242125 h 310419"/>
                  <a:gd name="connsiteX4" fmla="*/ 3301 w 310368"/>
                  <a:gd name="connsiteY4" fmla="*/ 220313 h 310419"/>
                  <a:gd name="connsiteX5" fmla="*/ 2919 w 310368"/>
                  <a:gd name="connsiteY5" fmla="*/ 189166 h 310419"/>
                  <a:gd name="connsiteX6" fmla="*/ 68261 w 310368"/>
                  <a:gd name="connsiteY6" fmla="*/ 25622 h 310419"/>
                  <a:gd name="connsiteX7" fmla="*/ 106075 w 310368"/>
                  <a:gd name="connsiteY7" fmla="*/ 0 h 310419"/>
                  <a:gd name="connsiteX8" fmla="*/ 121220 w 310368"/>
                  <a:gd name="connsiteY8" fmla="*/ 2953 h 310419"/>
                  <a:gd name="connsiteX9" fmla="*/ 284764 w 310368"/>
                  <a:gd name="connsiteY9" fmla="*/ 68294 h 310419"/>
                  <a:gd name="connsiteX10" fmla="*/ 307434 w 310368"/>
                  <a:gd name="connsiteY10" fmla="*/ 121253 h 310419"/>
                  <a:gd name="connsiteX11" fmla="*/ 242092 w 310368"/>
                  <a:gd name="connsiteY11" fmla="*/ 284797 h 310419"/>
                  <a:gd name="connsiteX12" fmla="*/ 204278 w 310368"/>
                  <a:gd name="connsiteY12" fmla="*/ 310420 h 310419"/>
                  <a:gd name="connsiteX13" fmla="*/ 106075 w 310368"/>
                  <a:gd name="connsiteY13" fmla="*/ 10192 h 310419"/>
                  <a:gd name="connsiteX14" fmla="*/ 77691 w 310368"/>
                  <a:gd name="connsiteY14" fmla="*/ 29432 h 310419"/>
                  <a:gd name="connsiteX15" fmla="*/ 12349 w 310368"/>
                  <a:gd name="connsiteY15" fmla="*/ 192977 h 310419"/>
                  <a:gd name="connsiteX16" fmla="*/ 12635 w 310368"/>
                  <a:gd name="connsiteY16" fmla="*/ 216313 h 310419"/>
                  <a:gd name="connsiteX17" fmla="*/ 29399 w 310368"/>
                  <a:gd name="connsiteY17" fmla="*/ 232600 h 310419"/>
                  <a:gd name="connsiteX18" fmla="*/ 192943 w 310368"/>
                  <a:gd name="connsiteY18" fmla="*/ 297942 h 310419"/>
                  <a:gd name="connsiteX19" fmla="*/ 204278 w 310368"/>
                  <a:gd name="connsiteY19" fmla="*/ 300133 h 310419"/>
                  <a:gd name="connsiteX20" fmla="*/ 232663 w 310368"/>
                  <a:gd name="connsiteY20" fmla="*/ 280892 h 310419"/>
                  <a:gd name="connsiteX21" fmla="*/ 298004 w 310368"/>
                  <a:gd name="connsiteY21" fmla="*/ 117348 h 310419"/>
                  <a:gd name="connsiteX22" fmla="*/ 280954 w 310368"/>
                  <a:gd name="connsiteY22" fmla="*/ 77629 h 310419"/>
                  <a:gd name="connsiteX23" fmla="*/ 117410 w 310368"/>
                  <a:gd name="connsiteY23" fmla="*/ 12287 h 310419"/>
                  <a:gd name="connsiteX24" fmla="*/ 106075 w 310368"/>
                  <a:gd name="connsiteY24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10368" h="310419">
                    <a:moveTo>
                      <a:pt x="204278" y="310420"/>
                    </a:moveTo>
                    <a:cubicBezTo>
                      <a:pt x="204183" y="310420"/>
                      <a:pt x="204278" y="310420"/>
                      <a:pt x="204278" y="310420"/>
                    </a:cubicBezTo>
                    <a:cubicBezTo>
                      <a:pt x="199134" y="310420"/>
                      <a:pt x="193991" y="309467"/>
                      <a:pt x="189133" y="307467"/>
                    </a:cubicBezTo>
                    <a:lnTo>
                      <a:pt x="25589" y="242125"/>
                    </a:lnTo>
                    <a:cubicBezTo>
                      <a:pt x="15493" y="238125"/>
                      <a:pt x="7587" y="230314"/>
                      <a:pt x="3301" y="220313"/>
                    </a:cubicBezTo>
                    <a:cubicBezTo>
                      <a:pt x="-986" y="210312"/>
                      <a:pt x="-1081" y="199263"/>
                      <a:pt x="2919" y="189166"/>
                    </a:cubicBezTo>
                    <a:lnTo>
                      <a:pt x="68261" y="25622"/>
                    </a:lnTo>
                    <a:cubicBezTo>
                      <a:pt x="74452" y="10001"/>
                      <a:pt x="89311" y="0"/>
                      <a:pt x="106075" y="0"/>
                    </a:cubicBezTo>
                    <a:cubicBezTo>
                      <a:pt x="111219" y="0"/>
                      <a:pt x="116362" y="953"/>
                      <a:pt x="121220" y="2953"/>
                    </a:cubicBezTo>
                    <a:lnTo>
                      <a:pt x="284764" y="68294"/>
                    </a:lnTo>
                    <a:cubicBezTo>
                      <a:pt x="305624" y="76676"/>
                      <a:pt x="315816" y="100394"/>
                      <a:pt x="307434" y="121253"/>
                    </a:cubicBezTo>
                    <a:lnTo>
                      <a:pt x="242092" y="284797"/>
                    </a:lnTo>
                    <a:cubicBezTo>
                      <a:pt x="235901" y="300323"/>
                      <a:pt x="221042" y="310420"/>
                      <a:pt x="204278" y="310420"/>
                    </a:cubicBezTo>
                    <a:close/>
                    <a:moveTo>
                      <a:pt x="106075" y="10192"/>
                    </a:moveTo>
                    <a:cubicBezTo>
                      <a:pt x="93502" y="10192"/>
                      <a:pt x="82358" y="17716"/>
                      <a:pt x="77691" y="29432"/>
                    </a:cubicBezTo>
                    <a:lnTo>
                      <a:pt x="12349" y="192977"/>
                    </a:lnTo>
                    <a:cubicBezTo>
                      <a:pt x="9301" y="200596"/>
                      <a:pt x="9397" y="208883"/>
                      <a:pt x="12635" y="216313"/>
                    </a:cubicBezTo>
                    <a:cubicBezTo>
                      <a:pt x="15874" y="223838"/>
                      <a:pt x="21779" y="229648"/>
                      <a:pt x="29399" y="232600"/>
                    </a:cubicBezTo>
                    <a:lnTo>
                      <a:pt x="192943" y="297942"/>
                    </a:lnTo>
                    <a:cubicBezTo>
                      <a:pt x="196563" y="299371"/>
                      <a:pt x="200373" y="300133"/>
                      <a:pt x="204278" y="300133"/>
                    </a:cubicBezTo>
                    <a:cubicBezTo>
                      <a:pt x="216851" y="300133"/>
                      <a:pt x="227995" y="292608"/>
                      <a:pt x="232663" y="280892"/>
                    </a:cubicBezTo>
                    <a:lnTo>
                      <a:pt x="298004" y="117348"/>
                    </a:lnTo>
                    <a:cubicBezTo>
                      <a:pt x="304291" y="101727"/>
                      <a:pt x="296575" y="83915"/>
                      <a:pt x="280954" y="77629"/>
                    </a:cubicBezTo>
                    <a:lnTo>
                      <a:pt x="117410" y="12287"/>
                    </a:lnTo>
                    <a:cubicBezTo>
                      <a:pt x="113695" y="10954"/>
                      <a:pt x="109885" y="10192"/>
                      <a:pt x="106075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D6B0EAEB-8F1D-4C6C-AA5F-09E6F84CC5E7}"/>
                  </a:ext>
                </a:extLst>
              </p:cNvPr>
              <p:cNvSpPr/>
              <p:nvPr/>
            </p:nvSpPr>
            <p:spPr>
              <a:xfrm>
                <a:off x="7312818" y="4647723"/>
                <a:ext cx="120776" cy="100679"/>
              </a:xfrm>
              <a:custGeom>
                <a:avLst/>
                <a:gdLst>
                  <a:gd name="connsiteX0" fmla="*/ 24955 w 120776"/>
                  <a:gd name="connsiteY0" fmla="*/ 0 h 100679"/>
                  <a:gd name="connsiteX1" fmla="*/ 120777 w 120776"/>
                  <a:gd name="connsiteY1" fmla="*/ 38290 h 100679"/>
                  <a:gd name="connsiteX2" fmla="*/ 111062 w 120776"/>
                  <a:gd name="connsiteY2" fmla="*/ 62579 h 100679"/>
                  <a:gd name="connsiteX3" fmla="*/ 15240 w 120776"/>
                  <a:gd name="connsiteY3" fmla="*/ 24289 h 100679"/>
                  <a:gd name="connsiteX4" fmla="*/ 24955 w 120776"/>
                  <a:gd name="connsiteY4" fmla="*/ 0 h 100679"/>
                  <a:gd name="connsiteX5" fmla="*/ 9715 w 120776"/>
                  <a:gd name="connsiteY5" fmla="*/ 38100 h 100679"/>
                  <a:gd name="connsiteX6" fmla="*/ 105537 w 120776"/>
                  <a:gd name="connsiteY6" fmla="*/ 76390 h 100679"/>
                  <a:gd name="connsiteX7" fmla="*/ 95821 w 120776"/>
                  <a:gd name="connsiteY7" fmla="*/ 100679 h 100679"/>
                  <a:gd name="connsiteX8" fmla="*/ 0 w 120776"/>
                  <a:gd name="connsiteY8" fmla="*/ 62389 h 100679"/>
                  <a:gd name="connsiteX9" fmla="*/ 9715 w 120776"/>
                  <a:gd name="connsiteY9" fmla="*/ 38100 h 100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776" h="100679">
                    <a:moveTo>
                      <a:pt x="24955" y="0"/>
                    </a:moveTo>
                    <a:lnTo>
                      <a:pt x="120777" y="38290"/>
                    </a:lnTo>
                    <a:lnTo>
                      <a:pt x="111062" y="62579"/>
                    </a:lnTo>
                    <a:lnTo>
                      <a:pt x="15240" y="24289"/>
                    </a:lnTo>
                    <a:lnTo>
                      <a:pt x="24955" y="0"/>
                    </a:lnTo>
                    <a:close/>
                    <a:moveTo>
                      <a:pt x="9715" y="38100"/>
                    </a:moveTo>
                    <a:lnTo>
                      <a:pt x="105537" y="76390"/>
                    </a:lnTo>
                    <a:lnTo>
                      <a:pt x="95821" y="100679"/>
                    </a:lnTo>
                    <a:lnTo>
                      <a:pt x="0" y="62389"/>
                    </a:lnTo>
                    <a:lnTo>
                      <a:pt x="9715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5" name="Graphic 1">
              <a:extLst>
                <a:ext uri="{FF2B5EF4-FFF2-40B4-BE49-F238E27FC236}">
                  <a16:creationId xmlns:a16="http://schemas.microsoft.com/office/drawing/2014/main" id="{F1A72455-1394-477A-997F-F3E7CBBE8DAE}"/>
                </a:ext>
              </a:extLst>
            </p:cNvPr>
            <p:cNvGrpSpPr/>
            <p:nvPr userDrawn="1"/>
          </p:nvGrpSpPr>
          <p:grpSpPr>
            <a:xfrm>
              <a:off x="2429266" y="797065"/>
              <a:ext cx="841020" cy="774891"/>
              <a:chOff x="5114393" y="1577688"/>
              <a:chExt cx="841020" cy="774891"/>
            </a:xfrm>
            <a:grpFill/>
          </p:grpSpPr>
          <p:grpSp>
            <p:nvGrpSpPr>
              <p:cNvPr id="610" name="Graphic 1">
                <a:extLst>
                  <a:ext uri="{FF2B5EF4-FFF2-40B4-BE49-F238E27FC236}">
                    <a16:creationId xmlns:a16="http://schemas.microsoft.com/office/drawing/2014/main" id="{E583641D-8DFA-4594-83E4-07887101D785}"/>
                  </a:ext>
                </a:extLst>
              </p:cNvPr>
              <p:cNvGrpSpPr/>
              <p:nvPr/>
            </p:nvGrpSpPr>
            <p:grpSpPr>
              <a:xfrm>
                <a:off x="5114393" y="1762791"/>
                <a:ext cx="811529" cy="589787"/>
                <a:chOff x="5114393" y="1762791"/>
                <a:chExt cx="811529" cy="589787"/>
              </a:xfrm>
              <a:grpFill/>
            </p:grpSpPr>
            <p:sp>
              <p:nvSpPr>
                <p:cNvPr id="612" name="Freeform: Shape 611">
                  <a:extLst>
                    <a:ext uri="{FF2B5EF4-FFF2-40B4-BE49-F238E27FC236}">
                      <a16:creationId xmlns:a16="http://schemas.microsoft.com/office/drawing/2014/main" id="{C50321A0-0567-43B7-AC36-C488E5718F2A}"/>
                    </a:ext>
                  </a:extLst>
                </p:cNvPr>
                <p:cNvSpPr/>
                <p:nvPr/>
              </p:nvSpPr>
              <p:spPr>
                <a:xfrm>
                  <a:off x="5114393" y="2081062"/>
                  <a:ext cx="230328" cy="271516"/>
                </a:xfrm>
                <a:custGeom>
                  <a:avLst/>
                  <a:gdLst>
                    <a:gd name="connsiteX0" fmla="*/ 119403 w 230328"/>
                    <a:gd name="connsiteY0" fmla="*/ 271517 h 271516"/>
                    <a:gd name="connsiteX1" fmla="*/ 117974 w 230328"/>
                    <a:gd name="connsiteY1" fmla="*/ 271326 h 271516"/>
                    <a:gd name="connsiteX2" fmla="*/ 114926 w 230328"/>
                    <a:gd name="connsiteY2" fmla="*/ 268945 h 271516"/>
                    <a:gd name="connsiteX3" fmla="*/ 626 w 230328"/>
                    <a:gd name="connsiteY3" fmla="*/ 64443 h 271516"/>
                    <a:gd name="connsiteX4" fmla="*/ 2626 w 230328"/>
                    <a:gd name="connsiteY4" fmla="*/ 57490 h 271516"/>
                    <a:gd name="connsiteX5" fmla="*/ 104353 w 230328"/>
                    <a:gd name="connsiteY5" fmla="*/ 626 h 271516"/>
                    <a:gd name="connsiteX6" fmla="*/ 111306 w 230328"/>
                    <a:gd name="connsiteY6" fmla="*/ 2626 h 271516"/>
                    <a:gd name="connsiteX7" fmla="*/ 134166 w 230328"/>
                    <a:gd name="connsiteY7" fmla="*/ 43584 h 271516"/>
                    <a:gd name="connsiteX8" fmla="*/ 134643 w 230328"/>
                    <a:gd name="connsiteY8" fmla="*/ 47489 h 271516"/>
                    <a:gd name="connsiteX9" fmla="*/ 132261 w 230328"/>
                    <a:gd name="connsiteY9" fmla="*/ 50537 h 271516"/>
                    <a:gd name="connsiteX10" fmla="*/ 95971 w 230328"/>
                    <a:gd name="connsiteY10" fmla="*/ 70825 h 271516"/>
                    <a:gd name="connsiteX11" fmla="*/ 112640 w 230328"/>
                    <a:gd name="connsiteY11" fmla="*/ 100734 h 271516"/>
                    <a:gd name="connsiteX12" fmla="*/ 146263 w 230328"/>
                    <a:gd name="connsiteY12" fmla="*/ 81969 h 271516"/>
                    <a:gd name="connsiteX13" fmla="*/ 153216 w 230328"/>
                    <a:gd name="connsiteY13" fmla="*/ 83970 h 271516"/>
                    <a:gd name="connsiteX14" fmla="*/ 174933 w 230328"/>
                    <a:gd name="connsiteY14" fmla="*/ 122832 h 271516"/>
                    <a:gd name="connsiteX15" fmla="*/ 175410 w 230328"/>
                    <a:gd name="connsiteY15" fmla="*/ 126737 h 271516"/>
                    <a:gd name="connsiteX16" fmla="*/ 173028 w 230328"/>
                    <a:gd name="connsiteY16" fmla="*/ 129785 h 271516"/>
                    <a:gd name="connsiteX17" fmla="*/ 139405 w 230328"/>
                    <a:gd name="connsiteY17" fmla="*/ 148549 h 271516"/>
                    <a:gd name="connsiteX18" fmla="*/ 159598 w 230328"/>
                    <a:gd name="connsiteY18" fmla="*/ 184649 h 271516"/>
                    <a:gd name="connsiteX19" fmla="*/ 199889 w 230328"/>
                    <a:gd name="connsiteY19" fmla="*/ 162075 h 271516"/>
                    <a:gd name="connsiteX20" fmla="*/ 203794 w 230328"/>
                    <a:gd name="connsiteY20" fmla="*/ 161598 h 271516"/>
                    <a:gd name="connsiteX21" fmla="*/ 206842 w 230328"/>
                    <a:gd name="connsiteY21" fmla="*/ 163980 h 271516"/>
                    <a:gd name="connsiteX22" fmla="*/ 229702 w 230328"/>
                    <a:gd name="connsiteY22" fmla="*/ 204937 h 271516"/>
                    <a:gd name="connsiteX23" fmla="*/ 227702 w 230328"/>
                    <a:gd name="connsiteY23" fmla="*/ 211890 h 271516"/>
                    <a:gd name="connsiteX24" fmla="*/ 121974 w 230328"/>
                    <a:gd name="connsiteY24" fmla="*/ 271041 h 271516"/>
                    <a:gd name="connsiteX25" fmla="*/ 119403 w 230328"/>
                    <a:gd name="connsiteY25" fmla="*/ 271517 h 27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30328" h="271516">
                      <a:moveTo>
                        <a:pt x="119403" y="271517"/>
                      </a:moveTo>
                      <a:cubicBezTo>
                        <a:pt x="118926" y="271517"/>
                        <a:pt x="118450" y="271422"/>
                        <a:pt x="117974" y="271326"/>
                      </a:cubicBezTo>
                      <a:cubicBezTo>
                        <a:pt x="116640" y="270945"/>
                        <a:pt x="115593" y="270088"/>
                        <a:pt x="114926" y="268945"/>
                      </a:cubicBezTo>
                      <a:lnTo>
                        <a:pt x="626" y="64443"/>
                      </a:lnTo>
                      <a:cubicBezTo>
                        <a:pt x="-708" y="61967"/>
                        <a:pt x="150" y="58919"/>
                        <a:pt x="2626" y="57490"/>
                      </a:cubicBezTo>
                      <a:lnTo>
                        <a:pt x="104353" y="626"/>
                      </a:lnTo>
                      <a:cubicBezTo>
                        <a:pt x="106830" y="-708"/>
                        <a:pt x="109878" y="150"/>
                        <a:pt x="111306" y="2626"/>
                      </a:cubicBezTo>
                      <a:lnTo>
                        <a:pt x="134166" y="43584"/>
                      </a:lnTo>
                      <a:cubicBezTo>
                        <a:pt x="134833" y="44727"/>
                        <a:pt x="135024" y="46155"/>
                        <a:pt x="134643" y="47489"/>
                      </a:cubicBezTo>
                      <a:cubicBezTo>
                        <a:pt x="134262" y="48822"/>
                        <a:pt x="133404" y="49870"/>
                        <a:pt x="132261" y="50537"/>
                      </a:cubicBezTo>
                      <a:lnTo>
                        <a:pt x="95971" y="70825"/>
                      </a:lnTo>
                      <a:lnTo>
                        <a:pt x="112640" y="100734"/>
                      </a:lnTo>
                      <a:lnTo>
                        <a:pt x="146263" y="81969"/>
                      </a:lnTo>
                      <a:cubicBezTo>
                        <a:pt x="148740" y="80636"/>
                        <a:pt x="151788" y="81493"/>
                        <a:pt x="153216" y="83970"/>
                      </a:cubicBezTo>
                      <a:lnTo>
                        <a:pt x="174933" y="122832"/>
                      </a:lnTo>
                      <a:cubicBezTo>
                        <a:pt x="175600" y="123975"/>
                        <a:pt x="175791" y="125403"/>
                        <a:pt x="175410" y="126737"/>
                      </a:cubicBezTo>
                      <a:cubicBezTo>
                        <a:pt x="175029" y="128070"/>
                        <a:pt x="174171" y="129118"/>
                        <a:pt x="173028" y="129785"/>
                      </a:cubicBezTo>
                      <a:lnTo>
                        <a:pt x="139405" y="148549"/>
                      </a:lnTo>
                      <a:lnTo>
                        <a:pt x="159598" y="184649"/>
                      </a:lnTo>
                      <a:lnTo>
                        <a:pt x="199889" y="162075"/>
                      </a:lnTo>
                      <a:cubicBezTo>
                        <a:pt x="201127" y="161408"/>
                        <a:pt x="202461" y="161313"/>
                        <a:pt x="203794" y="161598"/>
                      </a:cubicBezTo>
                      <a:cubicBezTo>
                        <a:pt x="205128" y="161979"/>
                        <a:pt x="206175" y="162837"/>
                        <a:pt x="206842" y="163980"/>
                      </a:cubicBezTo>
                      <a:lnTo>
                        <a:pt x="229702" y="204937"/>
                      </a:lnTo>
                      <a:cubicBezTo>
                        <a:pt x="231036" y="207414"/>
                        <a:pt x="230178" y="210462"/>
                        <a:pt x="227702" y="211890"/>
                      </a:cubicBezTo>
                      <a:lnTo>
                        <a:pt x="121974" y="271041"/>
                      </a:lnTo>
                      <a:cubicBezTo>
                        <a:pt x="121117" y="271326"/>
                        <a:pt x="120260" y="271517"/>
                        <a:pt x="119403" y="2715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3" name="Freeform: Shape 612">
                  <a:extLst>
                    <a:ext uri="{FF2B5EF4-FFF2-40B4-BE49-F238E27FC236}">
                      <a16:creationId xmlns:a16="http://schemas.microsoft.com/office/drawing/2014/main" id="{290E281A-1391-413B-8474-F480E6A0ADA3}"/>
                    </a:ext>
                  </a:extLst>
                </p:cNvPr>
                <p:cNvSpPr/>
                <p:nvPr/>
              </p:nvSpPr>
              <p:spPr>
                <a:xfrm>
                  <a:off x="5303465" y="2046677"/>
                  <a:ext cx="175940" cy="157121"/>
                </a:xfrm>
                <a:custGeom>
                  <a:avLst/>
                  <a:gdLst>
                    <a:gd name="connsiteX0" fmla="*/ 49394 w 175940"/>
                    <a:gd name="connsiteY0" fmla="*/ 157122 h 157121"/>
                    <a:gd name="connsiteX1" fmla="*/ 44917 w 175940"/>
                    <a:gd name="connsiteY1" fmla="*/ 154550 h 157121"/>
                    <a:gd name="connsiteX2" fmla="*/ 27677 w 175940"/>
                    <a:gd name="connsiteY2" fmla="*/ 123689 h 157121"/>
                    <a:gd name="connsiteX3" fmla="*/ 27201 w 175940"/>
                    <a:gd name="connsiteY3" fmla="*/ 119784 h 157121"/>
                    <a:gd name="connsiteX4" fmla="*/ 29582 w 175940"/>
                    <a:gd name="connsiteY4" fmla="*/ 116736 h 157121"/>
                    <a:gd name="connsiteX5" fmla="*/ 151121 w 175940"/>
                    <a:gd name="connsiteY5" fmla="*/ 48822 h 157121"/>
                    <a:gd name="connsiteX6" fmla="*/ 155026 w 175940"/>
                    <a:gd name="connsiteY6" fmla="*/ 48346 h 157121"/>
                    <a:gd name="connsiteX7" fmla="*/ 158074 w 175940"/>
                    <a:gd name="connsiteY7" fmla="*/ 50727 h 157121"/>
                    <a:gd name="connsiteX8" fmla="*/ 175314 w 175940"/>
                    <a:gd name="connsiteY8" fmla="*/ 81588 h 157121"/>
                    <a:gd name="connsiteX9" fmla="*/ 173314 w 175940"/>
                    <a:gd name="connsiteY9" fmla="*/ 88542 h 157121"/>
                    <a:gd name="connsiteX10" fmla="*/ 51775 w 175940"/>
                    <a:gd name="connsiteY10" fmla="*/ 156455 h 157121"/>
                    <a:gd name="connsiteX11" fmla="*/ 49394 w 175940"/>
                    <a:gd name="connsiteY11" fmla="*/ 157122 h 157121"/>
                    <a:gd name="connsiteX12" fmla="*/ 22343 w 175940"/>
                    <a:gd name="connsiteY12" fmla="*/ 108925 h 157121"/>
                    <a:gd name="connsiteX13" fmla="*/ 20914 w 175940"/>
                    <a:gd name="connsiteY13" fmla="*/ 108735 h 157121"/>
                    <a:gd name="connsiteX14" fmla="*/ 17866 w 175940"/>
                    <a:gd name="connsiteY14" fmla="*/ 106353 h 157121"/>
                    <a:gd name="connsiteX15" fmla="*/ 626 w 175940"/>
                    <a:gd name="connsiteY15" fmla="*/ 75492 h 157121"/>
                    <a:gd name="connsiteX16" fmla="*/ 2626 w 175940"/>
                    <a:gd name="connsiteY16" fmla="*/ 68539 h 157121"/>
                    <a:gd name="connsiteX17" fmla="*/ 124165 w 175940"/>
                    <a:gd name="connsiteY17" fmla="*/ 626 h 157121"/>
                    <a:gd name="connsiteX18" fmla="*/ 131118 w 175940"/>
                    <a:gd name="connsiteY18" fmla="*/ 2626 h 157121"/>
                    <a:gd name="connsiteX19" fmla="*/ 148359 w 175940"/>
                    <a:gd name="connsiteY19" fmla="*/ 33487 h 157121"/>
                    <a:gd name="connsiteX20" fmla="*/ 148835 w 175940"/>
                    <a:gd name="connsiteY20" fmla="*/ 37392 h 157121"/>
                    <a:gd name="connsiteX21" fmla="*/ 146454 w 175940"/>
                    <a:gd name="connsiteY21" fmla="*/ 40440 h 157121"/>
                    <a:gd name="connsiteX22" fmla="*/ 24915 w 175940"/>
                    <a:gd name="connsiteY22" fmla="*/ 108354 h 157121"/>
                    <a:gd name="connsiteX23" fmla="*/ 22343 w 175940"/>
                    <a:gd name="connsiteY23" fmla="*/ 108925 h 157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75940" h="157121">
                      <a:moveTo>
                        <a:pt x="49394" y="157122"/>
                      </a:moveTo>
                      <a:cubicBezTo>
                        <a:pt x="47584" y="157122"/>
                        <a:pt x="45870" y="156169"/>
                        <a:pt x="44917" y="154550"/>
                      </a:cubicBezTo>
                      <a:lnTo>
                        <a:pt x="27677" y="123689"/>
                      </a:lnTo>
                      <a:cubicBezTo>
                        <a:pt x="27010" y="122546"/>
                        <a:pt x="26820" y="121117"/>
                        <a:pt x="27201" y="119784"/>
                      </a:cubicBezTo>
                      <a:cubicBezTo>
                        <a:pt x="27582" y="118450"/>
                        <a:pt x="28439" y="117402"/>
                        <a:pt x="29582" y="116736"/>
                      </a:cubicBezTo>
                      <a:lnTo>
                        <a:pt x="151121" y="48822"/>
                      </a:lnTo>
                      <a:cubicBezTo>
                        <a:pt x="152359" y="48156"/>
                        <a:pt x="153693" y="47965"/>
                        <a:pt x="155026" y="48346"/>
                      </a:cubicBezTo>
                      <a:cubicBezTo>
                        <a:pt x="156360" y="48727"/>
                        <a:pt x="157407" y="49584"/>
                        <a:pt x="158074" y="50727"/>
                      </a:cubicBezTo>
                      <a:lnTo>
                        <a:pt x="175314" y="81588"/>
                      </a:lnTo>
                      <a:cubicBezTo>
                        <a:pt x="176648" y="84065"/>
                        <a:pt x="175791" y="87113"/>
                        <a:pt x="173314" y="88542"/>
                      </a:cubicBezTo>
                      <a:lnTo>
                        <a:pt x="51775" y="156455"/>
                      </a:lnTo>
                      <a:cubicBezTo>
                        <a:pt x="51013" y="156931"/>
                        <a:pt x="50156" y="157122"/>
                        <a:pt x="49394" y="157122"/>
                      </a:cubicBezTo>
                      <a:close/>
                      <a:moveTo>
                        <a:pt x="22343" y="108925"/>
                      </a:moveTo>
                      <a:cubicBezTo>
                        <a:pt x="21867" y="108925"/>
                        <a:pt x="21390" y="108830"/>
                        <a:pt x="20914" y="108735"/>
                      </a:cubicBezTo>
                      <a:cubicBezTo>
                        <a:pt x="19581" y="108354"/>
                        <a:pt x="18533" y="107496"/>
                        <a:pt x="17866" y="106353"/>
                      </a:cubicBezTo>
                      <a:lnTo>
                        <a:pt x="626" y="75492"/>
                      </a:lnTo>
                      <a:cubicBezTo>
                        <a:pt x="-708" y="73016"/>
                        <a:pt x="150" y="69968"/>
                        <a:pt x="2626" y="68539"/>
                      </a:cubicBezTo>
                      <a:lnTo>
                        <a:pt x="124165" y="626"/>
                      </a:lnTo>
                      <a:cubicBezTo>
                        <a:pt x="126642" y="-708"/>
                        <a:pt x="129690" y="150"/>
                        <a:pt x="131118" y="2626"/>
                      </a:cubicBezTo>
                      <a:lnTo>
                        <a:pt x="148359" y="33487"/>
                      </a:lnTo>
                      <a:cubicBezTo>
                        <a:pt x="149025" y="34630"/>
                        <a:pt x="149216" y="36059"/>
                        <a:pt x="148835" y="37392"/>
                      </a:cubicBezTo>
                      <a:cubicBezTo>
                        <a:pt x="148454" y="38726"/>
                        <a:pt x="147597" y="39774"/>
                        <a:pt x="146454" y="40440"/>
                      </a:cubicBezTo>
                      <a:lnTo>
                        <a:pt x="24915" y="108354"/>
                      </a:lnTo>
                      <a:cubicBezTo>
                        <a:pt x="24057" y="108639"/>
                        <a:pt x="23200" y="108925"/>
                        <a:pt x="22343" y="10892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4" name="Freeform: Shape 613">
                  <a:extLst>
                    <a:ext uri="{FF2B5EF4-FFF2-40B4-BE49-F238E27FC236}">
                      <a16:creationId xmlns:a16="http://schemas.microsoft.com/office/drawing/2014/main" id="{A89AC28C-F82D-4E62-91A6-A3698B0A724A}"/>
                    </a:ext>
                  </a:extLst>
                </p:cNvPr>
                <p:cNvSpPr/>
                <p:nvPr/>
              </p:nvSpPr>
              <p:spPr>
                <a:xfrm>
                  <a:off x="5449819" y="1845223"/>
                  <a:ext cx="312617" cy="319903"/>
                </a:xfrm>
                <a:custGeom>
                  <a:avLst/>
                  <a:gdLst>
                    <a:gd name="connsiteX0" fmla="*/ 119447 w 312617"/>
                    <a:gd name="connsiteY0" fmla="*/ 319904 h 319903"/>
                    <a:gd name="connsiteX1" fmla="*/ 114970 w 312617"/>
                    <a:gd name="connsiteY1" fmla="*/ 317332 h 319903"/>
                    <a:gd name="connsiteX2" fmla="*/ 670 w 312617"/>
                    <a:gd name="connsiteY2" fmla="*/ 112830 h 319903"/>
                    <a:gd name="connsiteX3" fmla="*/ 194 w 312617"/>
                    <a:gd name="connsiteY3" fmla="*/ 108925 h 319903"/>
                    <a:gd name="connsiteX4" fmla="*/ 2575 w 312617"/>
                    <a:gd name="connsiteY4" fmla="*/ 105877 h 319903"/>
                    <a:gd name="connsiteX5" fmla="*/ 81538 w 312617"/>
                    <a:gd name="connsiteY5" fmla="*/ 61776 h 319903"/>
                    <a:gd name="connsiteX6" fmla="*/ 87919 w 312617"/>
                    <a:gd name="connsiteY6" fmla="*/ 62919 h 319903"/>
                    <a:gd name="connsiteX7" fmla="*/ 119543 w 312617"/>
                    <a:gd name="connsiteY7" fmla="*/ 102543 h 319903"/>
                    <a:gd name="connsiteX8" fmla="*/ 136878 w 312617"/>
                    <a:gd name="connsiteY8" fmla="*/ 124260 h 319903"/>
                    <a:gd name="connsiteX9" fmla="*/ 109065 w 312617"/>
                    <a:gd name="connsiteY9" fmla="*/ 51299 h 319903"/>
                    <a:gd name="connsiteX10" fmla="*/ 111351 w 312617"/>
                    <a:gd name="connsiteY10" fmla="*/ 45012 h 319903"/>
                    <a:gd name="connsiteX11" fmla="*/ 190694 w 312617"/>
                    <a:gd name="connsiteY11" fmla="*/ 626 h 319903"/>
                    <a:gd name="connsiteX12" fmla="*/ 197647 w 312617"/>
                    <a:gd name="connsiteY12" fmla="*/ 2626 h 319903"/>
                    <a:gd name="connsiteX13" fmla="*/ 311947 w 312617"/>
                    <a:gd name="connsiteY13" fmla="*/ 207128 h 319903"/>
                    <a:gd name="connsiteX14" fmla="*/ 312424 w 312617"/>
                    <a:gd name="connsiteY14" fmla="*/ 211033 h 319903"/>
                    <a:gd name="connsiteX15" fmla="*/ 310043 w 312617"/>
                    <a:gd name="connsiteY15" fmla="*/ 214081 h 319903"/>
                    <a:gd name="connsiteX16" fmla="*/ 256702 w 312617"/>
                    <a:gd name="connsiteY16" fmla="*/ 243894 h 319903"/>
                    <a:gd name="connsiteX17" fmla="*/ 249749 w 312617"/>
                    <a:gd name="connsiteY17" fmla="*/ 241894 h 319903"/>
                    <a:gd name="connsiteX18" fmla="*/ 204982 w 312617"/>
                    <a:gd name="connsiteY18" fmla="*/ 161884 h 319903"/>
                    <a:gd name="connsiteX19" fmla="*/ 237652 w 312617"/>
                    <a:gd name="connsiteY19" fmla="*/ 249514 h 319903"/>
                    <a:gd name="connsiteX20" fmla="*/ 235366 w 312617"/>
                    <a:gd name="connsiteY20" fmla="*/ 255705 h 319903"/>
                    <a:gd name="connsiteX21" fmla="*/ 197552 w 312617"/>
                    <a:gd name="connsiteY21" fmla="*/ 276851 h 319903"/>
                    <a:gd name="connsiteX22" fmla="*/ 191075 w 312617"/>
                    <a:gd name="connsiteY22" fmla="*/ 275613 h 319903"/>
                    <a:gd name="connsiteX23" fmla="*/ 131830 w 312617"/>
                    <a:gd name="connsiteY23" fmla="*/ 201413 h 319903"/>
                    <a:gd name="connsiteX24" fmla="*/ 177073 w 312617"/>
                    <a:gd name="connsiteY24" fmla="*/ 282471 h 319903"/>
                    <a:gd name="connsiteX25" fmla="*/ 175073 w 312617"/>
                    <a:gd name="connsiteY25" fmla="*/ 289424 h 319903"/>
                    <a:gd name="connsiteX26" fmla="*/ 121733 w 312617"/>
                    <a:gd name="connsiteY26" fmla="*/ 319237 h 319903"/>
                    <a:gd name="connsiteX27" fmla="*/ 119447 w 312617"/>
                    <a:gd name="connsiteY27" fmla="*/ 319904 h 319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12617" h="319903">
                      <a:moveTo>
                        <a:pt x="119447" y="319904"/>
                      </a:moveTo>
                      <a:cubicBezTo>
                        <a:pt x="117637" y="319904"/>
                        <a:pt x="115923" y="318951"/>
                        <a:pt x="114970" y="317332"/>
                      </a:cubicBezTo>
                      <a:lnTo>
                        <a:pt x="670" y="112830"/>
                      </a:lnTo>
                      <a:cubicBezTo>
                        <a:pt x="4" y="111687"/>
                        <a:pt x="-187" y="110259"/>
                        <a:pt x="194" y="108925"/>
                      </a:cubicBezTo>
                      <a:cubicBezTo>
                        <a:pt x="575" y="107592"/>
                        <a:pt x="1432" y="106544"/>
                        <a:pt x="2575" y="105877"/>
                      </a:cubicBezTo>
                      <a:lnTo>
                        <a:pt x="81538" y="61776"/>
                      </a:lnTo>
                      <a:cubicBezTo>
                        <a:pt x="83728" y="60538"/>
                        <a:pt x="86395" y="61110"/>
                        <a:pt x="87919" y="62919"/>
                      </a:cubicBezTo>
                      <a:cubicBezTo>
                        <a:pt x="97159" y="73873"/>
                        <a:pt x="107731" y="87208"/>
                        <a:pt x="119543" y="102543"/>
                      </a:cubicBezTo>
                      <a:lnTo>
                        <a:pt x="136878" y="124260"/>
                      </a:lnTo>
                      <a:lnTo>
                        <a:pt x="109065" y="51299"/>
                      </a:lnTo>
                      <a:cubicBezTo>
                        <a:pt x="108208" y="48918"/>
                        <a:pt x="109160" y="46251"/>
                        <a:pt x="111351" y="45012"/>
                      </a:cubicBezTo>
                      <a:lnTo>
                        <a:pt x="190694" y="626"/>
                      </a:lnTo>
                      <a:cubicBezTo>
                        <a:pt x="193171" y="-708"/>
                        <a:pt x="196219" y="150"/>
                        <a:pt x="197647" y="2626"/>
                      </a:cubicBezTo>
                      <a:lnTo>
                        <a:pt x="311947" y="207128"/>
                      </a:lnTo>
                      <a:cubicBezTo>
                        <a:pt x="312614" y="208271"/>
                        <a:pt x="312805" y="209700"/>
                        <a:pt x="312424" y="211033"/>
                      </a:cubicBezTo>
                      <a:cubicBezTo>
                        <a:pt x="312043" y="212367"/>
                        <a:pt x="311185" y="213414"/>
                        <a:pt x="310043" y="214081"/>
                      </a:cubicBezTo>
                      <a:lnTo>
                        <a:pt x="256702" y="243894"/>
                      </a:lnTo>
                      <a:cubicBezTo>
                        <a:pt x="254226" y="245228"/>
                        <a:pt x="251178" y="244371"/>
                        <a:pt x="249749" y="241894"/>
                      </a:cubicBezTo>
                      <a:lnTo>
                        <a:pt x="204982" y="161884"/>
                      </a:lnTo>
                      <a:lnTo>
                        <a:pt x="237652" y="249514"/>
                      </a:lnTo>
                      <a:cubicBezTo>
                        <a:pt x="238510" y="251895"/>
                        <a:pt x="237557" y="254562"/>
                        <a:pt x="235366" y="255705"/>
                      </a:cubicBezTo>
                      <a:lnTo>
                        <a:pt x="197552" y="276851"/>
                      </a:lnTo>
                      <a:cubicBezTo>
                        <a:pt x="195361" y="278089"/>
                        <a:pt x="192599" y="277518"/>
                        <a:pt x="191075" y="275613"/>
                      </a:cubicBezTo>
                      <a:lnTo>
                        <a:pt x="131830" y="201413"/>
                      </a:lnTo>
                      <a:lnTo>
                        <a:pt x="177073" y="282471"/>
                      </a:lnTo>
                      <a:cubicBezTo>
                        <a:pt x="178407" y="284947"/>
                        <a:pt x="177550" y="287995"/>
                        <a:pt x="175073" y="289424"/>
                      </a:cubicBezTo>
                      <a:lnTo>
                        <a:pt x="121733" y="319237"/>
                      </a:lnTo>
                      <a:cubicBezTo>
                        <a:pt x="121066" y="319713"/>
                        <a:pt x="120304" y="319904"/>
                        <a:pt x="119447" y="31990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5" name="Freeform: Shape 614">
                  <a:extLst>
                    <a:ext uri="{FF2B5EF4-FFF2-40B4-BE49-F238E27FC236}">
                      <a16:creationId xmlns:a16="http://schemas.microsoft.com/office/drawing/2014/main" id="{2D073138-4EF5-402C-9A56-8390A12D95F2}"/>
                    </a:ext>
                  </a:extLst>
                </p:cNvPr>
                <p:cNvSpPr/>
                <p:nvPr/>
              </p:nvSpPr>
              <p:spPr>
                <a:xfrm>
                  <a:off x="5699128" y="1762791"/>
                  <a:ext cx="226795" cy="254508"/>
                </a:xfrm>
                <a:custGeom>
                  <a:avLst/>
                  <a:gdLst>
                    <a:gd name="connsiteX0" fmla="*/ 120837 w 226795"/>
                    <a:gd name="connsiteY0" fmla="*/ 254508 h 254508"/>
                    <a:gd name="connsiteX1" fmla="*/ 85594 w 226795"/>
                    <a:gd name="connsiteY1" fmla="*/ 242602 h 254508"/>
                    <a:gd name="connsiteX2" fmla="*/ 53590 w 226795"/>
                    <a:gd name="connsiteY2" fmla="*/ 199263 h 254508"/>
                    <a:gd name="connsiteX3" fmla="*/ 20158 w 226795"/>
                    <a:gd name="connsiteY3" fmla="*/ 139541 h 254508"/>
                    <a:gd name="connsiteX4" fmla="*/ 3013 w 226795"/>
                    <a:gd name="connsiteY4" fmla="*/ 104680 h 254508"/>
                    <a:gd name="connsiteX5" fmla="*/ 1203 w 226795"/>
                    <a:gd name="connsiteY5" fmla="*/ 74867 h 254508"/>
                    <a:gd name="connsiteX6" fmla="*/ 17205 w 226795"/>
                    <a:gd name="connsiteY6" fmla="*/ 43148 h 254508"/>
                    <a:gd name="connsiteX7" fmla="*/ 50447 w 226795"/>
                    <a:gd name="connsiteY7" fmla="*/ 16478 h 254508"/>
                    <a:gd name="connsiteX8" fmla="*/ 102358 w 226795"/>
                    <a:gd name="connsiteY8" fmla="*/ 95 h 254508"/>
                    <a:gd name="connsiteX9" fmla="*/ 105311 w 226795"/>
                    <a:gd name="connsiteY9" fmla="*/ 0 h 254508"/>
                    <a:gd name="connsiteX10" fmla="*/ 141316 w 226795"/>
                    <a:gd name="connsiteY10" fmla="*/ 10954 h 254508"/>
                    <a:gd name="connsiteX11" fmla="*/ 171700 w 226795"/>
                    <a:gd name="connsiteY11" fmla="*/ 51530 h 254508"/>
                    <a:gd name="connsiteX12" fmla="*/ 182559 w 226795"/>
                    <a:gd name="connsiteY12" fmla="*/ 70961 h 254508"/>
                    <a:gd name="connsiteX13" fmla="*/ 180559 w 226795"/>
                    <a:gd name="connsiteY13" fmla="*/ 77915 h 254508"/>
                    <a:gd name="connsiteX14" fmla="*/ 119599 w 226795"/>
                    <a:gd name="connsiteY14" fmla="*/ 112014 h 254508"/>
                    <a:gd name="connsiteX15" fmla="*/ 115693 w 226795"/>
                    <a:gd name="connsiteY15" fmla="*/ 112490 h 254508"/>
                    <a:gd name="connsiteX16" fmla="*/ 112645 w 226795"/>
                    <a:gd name="connsiteY16" fmla="*/ 110109 h 254508"/>
                    <a:gd name="connsiteX17" fmla="*/ 92738 w 226795"/>
                    <a:gd name="connsiteY17" fmla="*/ 74581 h 254508"/>
                    <a:gd name="connsiteX18" fmla="*/ 81594 w 226795"/>
                    <a:gd name="connsiteY18" fmla="*/ 58102 h 254508"/>
                    <a:gd name="connsiteX19" fmla="*/ 76165 w 226795"/>
                    <a:gd name="connsiteY19" fmla="*/ 59341 h 254508"/>
                    <a:gd name="connsiteX20" fmla="*/ 71783 w 226795"/>
                    <a:gd name="connsiteY20" fmla="*/ 64389 h 254508"/>
                    <a:gd name="connsiteX21" fmla="*/ 80451 w 226795"/>
                    <a:gd name="connsiteY21" fmla="*/ 83725 h 254508"/>
                    <a:gd name="connsiteX22" fmla="*/ 133505 w 226795"/>
                    <a:gd name="connsiteY22" fmla="*/ 178689 h 254508"/>
                    <a:gd name="connsiteX23" fmla="*/ 145030 w 226795"/>
                    <a:gd name="connsiteY23" fmla="*/ 195453 h 254508"/>
                    <a:gd name="connsiteX24" fmla="*/ 151126 w 226795"/>
                    <a:gd name="connsiteY24" fmla="*/ 194500 h 254508"/>
                    <a:gd name="connsiteX25" fmla="*/ 154936 w 226795"/>
                    <a:gd name="connsiteY25" fmla="*/ 189833 h 254508"/>
                    <a:gd name="connsiteX26" fmla="*/ 145697 w 226795"/>
                    <a:gd name="connsiteY26" fmla="*/ 169354 h 254508"/>
                    <a:gd name="connsiteX27" fmla="*/ 131314 w 226795"/>
                    <a:gd name="connsiteY27" fmla="*/ 143637 h 254508"/>
                    <a:gd name="connsiteX28" fmla="*/ 133315 w 226795"/>
                    <a:gd name="connsiteY28" fmla="*/ 136684 h 254508"/>
                    <a:gd name="connsiteX29" fmla="*/ 194275 w 226795"/>
                    <a:gd name="connsiteY29" fmla="*/ 102584 h 254508"/>
                    <a:gd name="connsiteX30" fmla="*/ 198180 w 226795"/>
                    <a:gd name="connsiteY30" fmla="*/ 102108 h 254508"/>
                    <a:gd name="connsiteX31" fmla="*/ 201228 w 226795"/>
                    <a:gd name="connsiteY31" fmla="*/ 104489 h 254508"/>
                    <a:gd name="connsiteX32" fmla="*/ 205705 w 226795"/>
                    <a:gd name="connsiteY32" fmla="*/ 112490 h 254508"/>
                    <a:gd name="connsiteX33" fmla="*/ 226374 w 226795"/>
                    <a:gd name="connsiteY33" fmla="*/ 162211 h 254508"/>
                    <a:gd name="connsiteX34" fmla="*/ 215992 w 226795"/>
                    <a:gd name="connsiteY34" fmla="*/ 201549 h 254508"/>
                    <a:gd name="connsiteX35" fmla="*/ 176272 w 226795"/>
                    <a:gd name="connsiteY35" fmla="*/ 237554 h 254508"/>
                    <a:gd name="connsiteX36" fmla="*/ 125123 w 226795"/>
                    <a:gd name="connsiteY36" fmla="*/ 254413 h 254508"/>
                    <a:gd name="connsiteX37" fmla="*/ 120837 w 226795"/>
                    <a:gd name="connsiteY37" fmla="*/ 254508 h 254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226795" h="254508">
                      <a:moveTo>
                        <a:pt x="120837" y="254508"/>
                      </a:moveTo>
                      <a:cubicBezTo>
                        <a:pt x="106835" y="254508"/>
                        <a:pt x="94929" y="250508"/>
                        <a:pt x="85594" y="242602"/>
                      </a:cubicBezTo>
                      <a:cubicBezTo>
                        <a:pt x="75688" y="234220"/>
                        <a:pt x="65211" y="220123"/>
                        <a:pt x="53590" y="199263"/>
                      </a:cubicBezTo>
                      <a:lnTo>
                        <a:pt x="20158" y="139541"/>
                      </a:lnTo>
                      <a:cubicBezTo>
                        <a:pt x="11871" y="124682"/>
                        <a:pt x="6061" y="112967"/>
                        <a:pt x="3013" y="104680"/>
                      </a:cubicBezTo>
                      <a:cubicBezTo>
                        <a:pt x="-226" y="95822"/>
                        <a:pt x="-893" y="85820"/>
                        <a:pt x="1203" y="74867"/>
                      </a:cubicBezTo>
                      <a:cubicBezTo>
                        <a:pt x="3298" y="64008"/>
                        <a:pt x="8728" y="53340"/>
                        <a:pt x="17205" y="43148"/>
                      </a:cubicBezTo>
                      <a:cubicBezTo>
                        <a:pt x="25587" y="33147"/>
                        <a:pt x="36731" y="24098"/>
                        <a:pt x="50447" y="16478"/>
                      </a:cubicBezTo>
                      <a:cubicBezTo>
                        <a:pt x="69021" y="6096"/>
                        <a:pt x="86547" y="572"/>
                        <a:pt x="102358" y="95"/>
                      </a:cubicBezTo>
                      <a:lnTo>
                        <a:pt x="105311" y="0"/>
                      </a:lnTo>
                      <a:cubicBezTo>
                        <a:pt x="120170" y="0"/>
                        <a:pt x="132267" y="3715"/>
                        <a:pt x="141316" y="10954"/>
                      </a:cubicBezTo>
                      <a:cubicBezTo>
                        <a:pt x="150650" y="18383"/>
                        <a:pt x="160556" y="31718"/>
                        <a:pt x="171700" y="51530"/>
                      </a:cubicBezTo>
                      <a:lnTo>
                        <a:pt x="182559" y="70961"/>
                      </a:lnTo>
                      <a:cubicBezTo>
                        <a:pt x="183892" y="73438"/>
                        <a:pt x="183035" y="76486"/>
                        <a:pt x="180559" y="77915"/>
                      </a:cubicBezTo>
                      <a:lnTo>
                        <a:pt x="119599" y="112014"/>
                      </a:lnTo>
                      <a:cubicBezTo>
                        <a:pt x="118456" y="112681"/>
                        <a:pt x="117027" y="112871"/>
                        <a:pt x="115693" y="112490"/>
                      </a:cubicBezTo>
                      <a:cubicBezTo>
                        <a:pt x="114360" y="112109"/>
                        <a:pt x="113312" y="111252"/>
                        <a:pt x="112645" y="110109"/>
                      </a:cubicBezTo>
                      <a:lnTo>
                        <a:pt x="92738" y="74581"/>
                      </a:lnTo>
                      <a:cubicBezTo>
                        <a:pt x="85213" y="61151"/>
                        <a:pt x="82261" y="58579"/>
                        <a:pt x="81594" y="58102"/>
                      </a:cubicBezTo>
                      <a:cubicBezTo>
                        <a:pt x="81118" y="57722"/>
                        <a:pt x="80070" y="57150"/>
                        <a:pt x="76165" y="59341"/>
                      </a:cubicBezTo>
                      <a:cubicBezTo>
                        <a:pt x="73117" y="61055"/>
                        <a:pt x="71593" y="62770"/>
                        <a:pt x="71783" y="64389"/>
                      </a:cubicBezTo>
                      <a:cubicBezTo>
                        <a:pt x="71974" y="66199"/>
                        <a:pt x="73307" y="71056"/>
                        <a:pt x="80451" y="83725"/>
                      </a:cubicBezTo>
                      <a:lnTo>
                        <a:pt x="133505" y="178689"/>
                      </a:lnTo>
                      <a:cubicBezTo>
                        <a:pt x="140268" y="190881"/>
                        <a:pt x="143602" y="194405"/>
                        <a:pt x="145030" y="195453"/>
                      </a:cubicBezTo>
                      <a:cubicBezTo>
                        <a:pt x="146173" y="196310"/>
                        <a:pt x="147126" y="196787"/>
                        <a:pt x="151126" y="194500"/>
                      </a:cubicBezTo>
                      <a:cubicBezTo>
                        <a:pt x="155127" y="192310"/>
                        <a:pt x="154936" y="190500"/>
                        <a:pt x="154936" y="189833"/>
                      </a:cubicBezTo>
                      <a:cubicBezTo>
                        <a:pt x="154841" y="188404"/>
                        <a:pt x="153698" y="183642"/>
                        <a:pt x="145697" y="169354"/>
                      </a:cubicBezTo>
                      <a:lnTo>
                        <a:pt x="131314" y="143637"/>
                      </a:lnTo>
                      <a:cubicBezTo>
                        <a:pt x="129981" y="141161"/>
                        <a:pt x="130838" y="138113"/>
                        <a:pt x="133315" y="136684"/>
                      </a:cubicBezTo>
                      <a:lnTo>
                        <a:pt x="194275" y="102584"/>
                      </a:lnTo>
                      <a:cubicBezTo>
                        <a:pt x="195418" y="101918"/>
                        <a:pt x="196846" y="101727"/>
                        <a:pt x="198180" y="102108"/>
                      </a:cubicBezTo>
                      <a:cubicBezTo>
                        <a:pt x="199513" y="102489"/>
                        <a:pt x="200561" y="103346"/>
                        <a:pt x="201228" y="104489"/>
                      </a:cubicBezTo>
                      <a:lnTo>
                        <a:pt x="205705" y="112490"/>
                      </a:lnTo>
                      <a:cubicBezTo>
                        <a:pt x="217992" y="134398"/>
                        <a:pt x="224659" y="150686"/>
                        <a:pt x="226374" y="162211"/>
                      </a:cubicBezTo>
                      <a:cubicBezTo>
                        <a:pt x="228088" y="174117"/>
                        <a:pt x="224564" y="187357"/>
                        <a:pt x="215992" y="201549"/>
                      </a:cubicBezTo>
                      <a:cubicBezTo>
                        <a:pt x="207514" y="215456"/>
                        <a:pt x="194179" y="227648"/>
                        <a:pt x="176272" y="237554"/>
                      </a:cubicBezTo>
                      <a:cubicBezTo>
                        <a:pt x="157794" y="247840"/>
                        <a:pt x="140649" y="253556"/>
                        <a:pt x="125123" y="254413"/>
                      </a:cubicBezTo>
                      <a:cubicBezTo>
                        <a:pt x="123790" y="254508"/>
                        <a:pt x="122361" y="254508"/>
                        <a:pt x="120837" y="25450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F3033C79-4823-47F0-B4FF-B455FEB34EEF}"/>
                  </a:ext>
                </a:extLst>
              </p:cNvPr>
              <p:cNvSpPr/>
              <p:nvPr/>
            </p:nvSpPr>
            <p:spPr>
              <a:xfrm>
                <a:off x="5788740" y="1577688"/>
                <a:ext cx="166673" cy="199486"/>
              </a:xfrm>
              <a:custGeom>
                <a:avLst/>
                <a:gdLst>
                  <a:gd name="connsiteX0" fmla="*/ 77040 w 166673"/>
                  <a:gd name="connsiteY0" fmla="*/ 199486 h 199486"/>
                  <a:gd name="connsiteX1" fmla="*/ 75611 w 166673"/>
                  <a:gd name="connsiteY1" fmla="*/ 199296 h 199486"/>
                  <a:gd name="connsiteX2" fmla="*/ 72563 w 166673"/>
                  <a:gd name="connsiteY2" fmla="*/ 196915 h 199486"/>
                  <a:gd name="connsiteX3" fmla="*/ 60276 w 166673"/>
                  <a:gd name="connsiteY3" fmla="*/ 174912 h 199486"/>
                  <a:gd name="connsiteX4" fmla="*/ 59609 w 166673"/>
                  <a:gd name="connsiteY4" fmla="*/ 172245 h 199486"/>
                  <a:gd name="connsiteX5" fmla="*/ 61800 w 166673"/>
                  <a:gd name="connsiteY5" fmla="*/ 71756 h 199486"/>
                  <a:gd name="connsiteX6" fmla="*/ 56752 w 166673"/>
                  <a:gd name="connsiteY6" fmla="*/ 47182 h 199486"/>
                  <a:gd name="connsiteX7" fmla="*/ 51608 w 166673"/>
                  <a:gd name="connsiteY7" fmla="*/ 41086 h 199486"/>
                  <a:gd name="connsiteX8" fmla="*/ 48084 w 166673"/>
                  <a:gd name="connsiteY8" fmla="*/ 41467 h 199486"/>
                  <a:gd name="connsiteX9" fmla="*/ 46084 w 166673"/>
                  <a:gd name="connsiteY9" fmla="*/ 44324 h 199486"/>
                  <a:gd name="connsiteX10" fmla="*/ 50942 w 166673"/>
                  <a:gd name="connsiteY10" fmla="*/ 56421 h 199486"/>
                  <a:gd name="connsiteX11" fmla="*/ 59133 w 166673"/>
                  <a:gd name="connsiteY11" fmla="*/ 71089 h 199486"/>
                  <a:gd name="connsiteX12" fmla="*/ 59609 w 166673"/>
                  <a:gd name="connsiteY12" fmla="*/ 74995 h 199486"/>
                  <a:gd name="connsiteX13" fmla="*/ 57228 w 166673"/>
                  <a:gd name="connsiteY13" fmla="*/ 78043 h 199486"/>
                  <a:gd name="connsiteX14" fmla="*/ 22843 w 166673"/>
                  <a:gd name="connsiteY14" fmla="*/ 97283 h 199486"/>
                  <a:gd name="connsiteX15" fmla="*/ 18938 w 166673"/>
                  <a:gd name="connsiteY15" fmla="*/ 97759 h 199486"/>
                  <a:gd name="connsiteX16" fmla="*/ 15890 w 166673"/>
                  <a:gd name="connsiteY16" fmla="*/ 95378 h 199486"/>
                  <a:gd name="connsiteX17" fmla="*/ 12746 w 166673"/>
                  <a:gd name="connsiteY17" fmla="*/ 89758 h 199486"/>
                  <a:gd name="connsiteX18" fmla="*/ 2269 w 166673"/>
                  <a:gd name="connsiteY18" fmla="*/ 67756 h 199486"/>
                  <a:gd name="connsiteX19" fmla="*/ 364 w 166673"/>
                  <a:gd name="connsiteY19" fmla="*/ 47182 h 199486"/>
                  <a:gd name="connsiteX20" fmla="*/ 8841 w 166673"/>
                  <a:gd name="connsiteY20" fmla="*/ 26227 h 199486"/>
                  <a:gd name="connsiteX21" fmla="*/ 28463 w 166673"/>
                  <a:gd name="connsiteY21" fmla="*/ 9939 h 199486"/>
                  <a:gd name="connsiteX22" fmla="*/ 73230 w 166673"/>
                  <a:gd name="connsiteY22" fmla="*/ 1462 h 199486"/>
                  <a:gd name="connsiteX23" fmla="*/ 104186 w 166673"/>
                  <a:gd name="connsiteY23" fmla="*/ 26131 h 199486"/>
                  <a:gd name="connsiteX24" fmla="*/ 113807 w 166673"/>
                  <a:gd name="connsiteY24" fmla="*/ 59850 h 199486"/>
                  <a:gd name="connsiteX25" fmla="*/ 110663 w 166673"/>
                  <a:gd name="connsiteY25" fmla="*/ 135478 h 199486"/>
                  <a:gd name="connsiteX26" fmla="*/ 144382 w 166673"/>
                  <a:gd name="connsiteY26" fmla="*/ 116619 h 199486"/>
                  <a:gd name="connsiteX27" fmla="*/ 151335 w 166673"/>
                  <a:gd name="connsiteY27" fmla="*/ 118619 h 199486"/>
                  <a:gd name="connsiteX28" fmla="*/ 166004 w 166673"/>
                  <a:gd name="connsiteY28" fmla="*/ 144813 h 199486"/>
                  <a:gd name="connsiteX29" fmla="*/ 166480 w 166673"/>
                  <a:gd name="connsiteY29" fmla="*/ 148718 h 199486"/>
                  <a:gd name="connsiteX30" fmla="*/ 164099 w 166673"/>
                  <a:gd name="connsiteY30" fmla="*/ 151766 h 199486"/>
                  <a:gd name="connsiteX31" fmla="*/ 79612 w 166673"/>
                  <a:gd name="connsiteY31" fmla="*/ 199010 h 199486"/>
                  <a:gd name="connsiteX32" fmla="*/ 77040 w 166673"/>
                  <a:gd name="connsiteY32" fmla="*/ 199486 h 19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6673" h="199486">
                    <a:moveTo>
                      <a:pt x="77040" y="199486"/>
                    </a:moveTo>
                    <a:cubicBezTo>
                      <a:pt x="76564" y="199486"/>
                      <a:pt x="76088" y="199391"/>
                      <a:pt x="75611" y="199296"/>
                    </a:cubicBezTo>
                    <a:cubicBezTo>
                      <a:pt x="74278" y="198915"/>
                      <a:pt x="73230" y="198058"/>
                      <a:pt x="72563" y="196915"/>
                    </a:cubicBezTo>
                    <a:lnTo>
                      <a:pt x="60276" y="174912"/>
                    </a:lnTo>
                    <a:cubicBezTo>
                      <a:pt x="59800" y="174055"/>
                      <a:pt x="59609" y="173197"/>
                      <a:pt x="59609" y="172245"/>
                    </a:cubicBezTo>
                    <a:cubicBezTo>
                      <a:pt x="61705" y="117667"/>
                      <a:pt x="62467" y="83853"/>
                      <a:pt x="61800" y="71756"/>
                    </a:cubicBezTo>
                    <a:cubicBezTo>
                      <a:pt x="61133" y="60231"/>
                      <a:pt x="59419" y="51944"/>
                      <a:pt x="56752" y="47182"/>
                    </a:cubicBezTo>
                    <a:cubicBezTo>
                      <a:pt x="54371" y="42895"/>
                      <a:pt x="52466" y="41562"/>
                      <a:pt x="51608" y="41086"/>
                    </a:cubicBezTo>
                    <a:cubicBezTo>
                      <a:pt x="50465" y="40514"/>
                      <a:pt x="49513" y="40705"/>
                      <a:pt x="48084" y="41467"/>
                    </a:cubicBezTo>
                    <a:cubicBezTo>
                      <a:pt x="46465" y="42324"/>
                      <a:pt x="46179" y="43181"/>
                      <a:pt x="46084" y="44324"/>
                    </a:cubicBezTo>
                    <a:cubicBezTo>
                      <a:pt x="46084" y="45086"/>
                      <a:pt x="46274" y="48134"/>
                      <a:pt x="50942" y="56421"/>
                    </a:cubicBezTo>
                    <a:lnTo>
                      <a:pt x="59133" y="71089"/>
                    </a:lnTo>
                    <a:cubicBezTo>
                      <a:pt x="59800" y="72232"/>
                      <a:pt x="59990" y="73661"/>
                      <a:pt x="59609" y="74995"/>
                    </a:cubicBezTo>
                    <a:cubicBezTo>
                      <a:pt x="59228" y="76328"/>
                      <a:pt x="58371" y="77376"/>
                      <a:pt x="57228" y="78043"/>
                    </a:cubicBezTo>
                    <a:lnTo>
                      <a:pt x="22843" y="97283"/>
                    </a:lnTo>
                    <a:cubicBezTo>
                      <a:pt x="21700" y="97950"/>
                      <a:pt x="20271" y="98140"/>
                      <a:pt x="18938" y="97759"/>
                    </a:cubicBezTo>
                    <a:cubicBezTo>
                      <a:pt x="17604" y="97378"/>
                      <a:pt x="16556" y="96521"/>
                      <a:pt x="15890" y="95378"/>
                    </a:cubicBezTo>
                    <a:lnTo>
                      <a:pt x="12746" y="89758"/>
                    </a:lnTo>
                    <a:cubicBezTo>
                      <a:pt x="7698" y="80805"/>
                      <a:pt x="4269" y="73566"/>
                      <a:pt x="2269" y="67756"/>
                    </a:cubicBezTo>
                    <a:cubicBezTo>
                      <a:pt x="173" y="61564"/>
                      <a:pt x="-493" y="54611"/>
                      <a:pt x="364" y="47182"/>
                    </a:cubicBezTo>
                    <a:cubicBezTo>
                      <a:pt x="1221" y="39562"/>
                      <a:pt x="4079" y="32513"/>
                      <a:pt x="8841" y="26227"/>
                    </a:cubicBezTo>
                    <a:cubicBezTo>
                      <a:pt x="13413" y="20131"/>
                      <a:pt x="19985" y="14606"/>
                      <a:pt x="28463" y="9939"/>
                    </a:cubicBezTo>
                    <a:cubicBezTo>
                      <a:pt x="44846" y="795"/>
                      <a:pt x="59990" y="-2063"/>
                      <a:pt x="73230" y="1462"/>
                    </a:cubicBezTo>
                    <a:cubicBezTo>
                      <a:pt x="86660" y="4986"/>
                      <a:pt x="97042" y="13273"/>
                      <a:pt x="104186" y="26131"/>
                    </a:cubicBezTo>
                    <a:cubicBezTo>
                      <a:pt x="109425" y="35561"/>
                      <a:pt x="112664" y="46896"/>
                      <a:pt x="113807" y="59850"/>
                    </a:cubicBezTo>
                    <a:cubicBezTo>
                      <a:pt x="114854" y="71661"/>
                      <a:pt x="113807" y="96426"/>
                      <a:pt x="110663" y="135478"/>
                    </a:cubicBezTo>
                    <a:lnTo>
                      <a:pt x="144382" y="116619"/>
                    </a:lnTo>
                    <a:cubicBezTo>
                      <a:pt x="146858" y="115285"/>
                      <a:pt x="149906" y="116143"/>
                      <a:pt x="151335" y="118619"/>
                    </a:cubicBezTo>
                    <a:lnTo>
                      <a:pt x="166004" y="144813"/>
                    </a:lnTo>
                    <a:cubicBezTo>
                      <a:pt x="166670" y="145956"/>
                      <a:pt x="166861" y="147385"/>
                      <a:pt x="166480" y="148718"/>
                    </a:cubicBezTo>
                    <a:cubicBezTo>
                      <a:pt x="166099" y="150052"/>
                      <a:pt x="165242" y="151099"/>
                      <a:pt x="164099" y="151766"/>
                    </a:cubicBezTo>
                    <a:lnTo>
                      <a:pt x="79612" y="199010"/>
                    </a:lnTo>
                    <a:cubicBezTo>
                      <a:pt x="78755" y="199296"/>
                      <a:pt x="77897" y="199486"/>
                      <a:pt x="77040" y="199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6" name="Graphic 1">
              <a:extLst>
                <a:ext uri="{FF2B5EF4-FFF2-40B4-BE49-F238E27FC236}">
                  <a16:creationId xmlns:a16="http://schemas.microsoft.com/office/drawing/2014/main" id="{C4DDE304-B4DA-46D1-857F-8524100AFAF7}"/>
                </a:ext>
              </a:extLst>
            </p:cNvPr>
            <p:cNvGrpSpPr/>
            <p:nvPr userDrawn="1"/>
          </p:nvGrpSpPr>
          <p:grpSpPr>
            <a:xfrm>
              <a:off x="11818772" y="844078"/>
              <a:ext cx="1201729" cy="555808"/>
              <a:chOff x="7014006" y="3301245"/>
              <a:chExt cx="1201729" cy="555808"/>
            </a:xfrm>
            <a:grpFill/>
          </p:grpSpPr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A98035BD-512B-4CB9-ADEC-29BCAB61289B}"/>
                  </a:ext>
                </a:extLst>
              </p:cNvPr>
              <p:cNvSpPr/>
              <p:nvPr/>
            </p:nvSpPr>
            <p:spPr>
              <a:xfrm>
                <a:off x="7014006" y="3301245"/>
                <a:ext cx="1201729" cy="363974"/>
              </a:xfrm>
              <a:custGeom>
                <a:avLst/>
                <a:gdLst>
                  <a:gd name="connsiteX0" fmla="*/ 617137 w 1201729"/>
                  <a:gd name="connsiteY0" fmla="*/ 363975 h 363974"/>
                  <a:gd name="connsiteX1" fmla="*/ 614851 w 1201729"/>
                  <a:gd name="connsiteY1" fmla="*/ 363403 h 363974"/>
                  <a:gd name="connsiteX2" fmla="*/ 2775 w 1201729"/>
                  <a:gd name="connsiteY2" fmla="*/ 54222 h 363974"/>
                  <a:gd name="connsiteX3" fmla="*/ 108 w 1201729"/>
                  <a:gd name="connsiteY3" fmla="*/ 48697 h 363974"/>
                  <a:gd name="connsiteX4" fmla="*/ 4679 w 1201729"/>
                  <a:gd name="connsiteY4" fmla="*/ 44601 h 363974"/>
                  <a:gd name="connsiteX5" fmla="*/ 578370 w 1201729"/>
                  <a:gd name="connsiteY5" fmla="*/ 24 h 363974"/>
                  <a:gd name="connsiteX6" fmla="*/ 580847 w 1201729"/>
                  <a:gd name="connsiteY6" fmla="*/ 501 h 363974"/>
                  <a:gd name="connsiteX7" fmla="*/ 1198734 w 1201729"/>
                  <a:gd name="connsiteY7" fmla="*/ 279869 h 363974"/>
                  <a:gd name="connsiteX8" fmla="*/ 1201686 w 1201729"/>
                  <a:gd name="connsiteY8" fmla="*/ 285298 h 363974"/>
                  <a:gd name="connsiteX9" fmla="*/ 1197305 w 1201729"/>
                  <a:gd name="connsiteY9" fmla="*/ 289584 h 363974"/>
                  <a:gd name="connsiteX10" fmla="*/ 617899 w 1201729"/>
                  <a:gd name="connsiteY10" fmla="*/ 363975 h 363974"/>
                  <a:gd name="connsiteX11" fmla="*/ 617137 w 1201729"/>
                  <a:gd name="connsiteY11" fmla="*/ 363975 h 363974"/>
                  <a:gd name="connsiteX12" fmla="*/ 23634 w 1201729"/>
                  <a:gd name="connsiteY12" fmla="*/ 53364 h 363974"/>
                  <a:gd name="connsiteX13" fmla="*/ 618089 w 1201729"/>
                  <a:gd name="connsiteY13" fmla="*/ 353592 h 363974"/>
                  <a:gd name="connsiteX14" fmla="*/ 1178160 w 1201729"/>
                  <a:gd name="connsiteY14" fmla="*/ 281679 h 363974"/>
                  <a:gd name="connsiteX15" fmla="*/ 577894 w 1201729"/>
                  <a:gd name="connsiteY15" fmla="*/ 10216 h 363974"/>
                  <a:gd name="connsiteX16" fmla="*/ 23634 w 1201729"/>
                  <a:gd name="connsiteY16" fmla="*/ 53364 h 363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1729" h="363974">
                    <a:moveTo>
                      <a:pt x="617137" y="363975"/>
                    </a:moveTo>
                    <a:cubicBezTo>
                      <a:pt x="616375" y="363975"/>
                      <a:pt x="615518" y="363784"/>
                      <a:pt x="614851" y="363403"/>
                    </a:cubicBezTo>
                    <a:lnTo>
                      <a:pt x="2775" y="54222"/>
                    </a:lnTo>
                    <a:cubicBezTo>
                      <a:pt x="774" y="53174"/>
                      <a:pt x="-369" y="50888"/>
                      <a:pt x="108" y="48697"/>
                    </a:cubicBezTo>
                    <a:cubicBezTo>
                      <a:pt x="584" y="46411"/>
                      <a:pt x="2394" y="44792"/>
                      <a:pt x="4679" y="44601"/>
                    </a:cubicBezTo>
                    <a:lnTo>
                      <a:pt x="578370" y="24"/>
                    </a:lnTo>
                    <a:cubicBezTo>
                      <a:pt x="579323" y="-71"/>
                      <a:pt x="580085" y="120"/>
                      <a:pt x="580847" y="501"/>
                    </a:cubicBezTo>
                    <a:lnTo>
                      <a:pt x="1198734" y="279869"/>
                    </a:lnTo>
                    <a:cubicBezTo>
                      <a:pt x="1200829" y="280821"/>
                      <a:pt x="1201972" y="283012"/>
                      <a:pt x="1201686" y="285298"/>
                    </a:cubicBezTo>
                    <a:cubicBezTo>
                      <a:pt x="1201305" y="287584"/>
                      <a:pt x="1199591" y="289299"/>
                      <a:pt x="1197305" y="289584"/>
                    </a:cubicBezTo>
                    <a:lnTo>
                      <a:pt x="617899" y="363975"/>
                    </a:lnTo>
                    <a:cubicBezTo>
                      <a:pt x="617613" y="363975"/>
                      <a:pt x="617328" y="363975"/>
                      <a:pt x="617137" y="363975"/>
                    </a:cubicBezTo>
                    <a:close/>
                    <a:moveTo>
                      <a:pt x="23634" y="53364"/>
                    </a:moveTo>
                    <a:lnTo>
                      <a:pt x="618089" y="353592"/>
                    </a:lnTo>
                    <a:lnTo>
                      <a:pt x="1178160" y="281679"/>
                    </a:lnTo>
                    <a:lnTo>
                      <a:pt x="577894" y="10216"/>
                    </a:lnTo>
                    <a:lnTo>
                      <a:pt x="23634" y="533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CC7FA590-1985-4451-A330-A4AC811BF908}"/>
                  </a:ext>
                </a:extLst>
              </p:cNvPr>
              <p:cNvSpPr/>
              <p:nvPr/>
            </p:nvSpPr>
            <p:spPr>
              <a:xfrm>
                <a:off x="7557332" y="3459681"/>
                <a:ext cx="111808" cy="46744"/>
              </a:xfrm>
              <a:custGeom>
                <a:avLst/>
                <a:gdLst>
                  <a:gd name="connsiteX0" fmla="*/ 111626 w 111808"/>
                  <a:gd name="connsiteY0" fmla="*/ 36184 h 46744"/>
                  <a:gd name="connsiteX1" fmla="*/ 51428 w 111808"/>
                  <a:gd name="connsiteY1" fmla="*/ 42946 h 46744"/>
                  <a:gd name="connsiteX2" fmla="*/ 183 w 111808"/>
                  <a:gd name="connsiteY2" fmla="*/ 10561 h 46744"/>
                  <a:gd name="connsiteX3" fmla="*/ 60381 w 111808"/>
                  <a:gd name="connsiteY3" fmla="*/ 3799 h 46744"/>
                  <a:gd name="connsiteX4" fmla="*/ 111626 w 111808"/>
                  <a:gd name="connsiteY4" fmla="*/ 36184 h 46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8" h="46744">
                    <a:moveTo>
                      <a:pt x="111626" y="36184"/>
                    </a:moveTo>
                    <a:cubicBezTo>
                      <a:pt x="109149" y="46947"/>
                      <a:pt x="82193" y="49995"/>
                      <a:pt x="51428" y="42946"/>
                    </a:cubicBezTo>
                    <a:cubicBezTo>
                      <a:pt x="20662" y="35898"/>
                      <a:pt x="-2294" y="21420"/>
                      <a:pt x="183" y="10561"/>
                    </a:cubicBezTo>
                    <a:cubicBezTo>
                      <a:pt x="2660" y="-202"/>
                      <a:pt x="29615" y="-3250"/>
                      <a:pt x="60381" y="3799"/>
                    </a:cubicBezTo>
                    <a:cubicBezTo>
                      <a:pt x="91147" y="10942"/>
                      <a:pt x="114102" y="25420"/>
                      <a:pt x="111626" y="361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BE59CFC2-E721-42AB-AEEA-A899A157259F}"/>
                  </a:ext>
                </a:extLst>
              </p:cNvPr>
              <p:cNvSpPr/>
              <p:nvPr/>
            </p:nvSpPr>
            <p:spPr>
              <a:xfrm>
                <a:off x="7198383" y="3463753"/>
                <a:ext cx="712028" cy="393299"/>
              </a:xfrm>
              <a:custGeom>
                <a:avLst/>
                <a:gdLst>
                  <a:gd name="connsiteX0" fmla="*/ 564301 w 712028"/>
                  <a:gd name="connsiteY0" fmla="*/ 393300 h 393299"/>
                  <a:gd name="connsiteX1" fmla="*/ 326461 w 712028"/>
                  <a:gd name="connsiteY1" fmla="*/ 363201 h 393299"/>
                  <a:gd name="connsiteX2" fmla="*/ 307221 w 712028"/>
                  <a:gd name="connsiteY2" fmla="*/ 358819 h 393299"/>
                  <a:gd name="connsiteX3" fmla="*/ 39 w 712028"/>
                  <a:gd name="connsiteY3" fmla="*/ 218611 h 393299"/>
                  <a:gd name="connsiteX4" fmla="*/ 135 w 712028"/>
                  <a:gd name="connsiteY4" fmla="*/ 216897 h 393299"/>
                  <a:gd name="connsiteX5" fmla="*/ 48998 w 712028"/>
                  <a:gd name="connsiteY5" fmla="*/ 3918 h 393299"/>
                  <a:gd name="connsiteX6" fmla="*/ 51760 w 712028"/>
                  <a:gd name="connsiteY6" fmla="*/ 489 h 393299"/>
                  <a:gd name="connsiteX7" fmla="*/ 56237 w 712028"/>
                  <a:gd name="connsiteY7" fmla="*/ 584 h 393299"/>
                  <a:gd name="connsiteX8" fmla="*/ 433618 w 712028"/>
                  <a:gd name="connsiteY8" fmla="*/ 191179 h 393299"/>
                  <a:gd name="connsiteX9" fmla="*/ 706318 w 712028"/>
                  <a:gd name="connsiteY9" fmla="*/ 156127 h 393299"/>
                  <a:gd name="connsiteX10" fmla="*/ 710700 w 712028"/>
                  <a:gd name="connsiteY10" fmla="*/ 157747 h 393299"/>
                  <a:gd name="connsiteX11" fmla="*/ 711938 w 712028"/>
                  <a:gd name="connsiteY11" fmla="*/ 162318 h 393299"/>
                  <a:gd name="connsiteX12" fmla="*/ 664503 w 712028"/>
                  <a:gd name="connsiteY12" fmla="*/ 369392 h 393299"/>
                  <a:gd name="connsiteX13" fmla="*/ 663837 w 712028"/>
                  <a:gd name="connsiteY13" fmla="*/ 370916 h 393299"/>
                  <a:gd name="connsiteX14" fmla="*/ 564301 w 712028"/>
                  <a:gd name="connsiteY14" fmla="*/ 393300 h 393299"/>
                  <a:gd name="connsiteX15" fmla="*/ 10327 w 712028"/>
                  <a:gd name="connsiteY15" fmla="*/ 218040 h 393299"/>
                  <a:gd name="connsiteX16" fmla="*/ 309602 w 712028"/>
                  <a:gd name="connsiteY16" fmla="*/ 348818 h 393299"/>
                  <a:gd name="connsiteX17" fmla="*/ 328557 w 712028"/>
                  <a:gd name="connsiteY17" fmla="*/ 353200 h 393299"/>
                  <a:gd name="connsiteX18" fmla="*/ 564205 w 712028"/>
                  <a:gd name="connsiteY18" fmla="*/ 383108 h 393299"/>
                  <a:gd name="connsiteX19" fmla="*/ 654788 w 712028"/>
                  <a:gd name="connsiteY19" fmla="*/ 365868 h 393299"/>
                  <a:gd name="connsiteX20" fmla="*/ 700413 w 712028"/>
                  <a:gd name="connsiteY20" fmla="*/ 167081 h 393299"/>
                  <a:gd name="connsiteX21" fmla="*/ 433332 w 712028"/>
                  <a:gd name="connsiteY21" fmla="*/ 201371 h 393299"/>
                  <a:gd name="connsiteX22" fmla="*/ 430379 w 712028"/>
                  <a:gd name="connsiteY22" fmla="*/ 200895 h 393299"/>
                  <a:gd name="connsiteX23" fmla="*/ 57475 w 712028"/>
                  <a:gd name="connsiteY23" fmla="*/ 12490 h 393299"/>
                  <a:gd name="connsiteX24" fmla="*/ 10327 w 712028"/>
                  <a:gd name="connsiteY24" fmla="*/ 218040 h 39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12028" h="393299">
                    <a:moveTo>
                      <a:pt x="564301" y="393300"/>
                    </a:moveTo>
                    <a:cubicBezTo>
                      <a:pt x="504769" y="393300"/>
                      <a:pt x="424759" y="383203"/>
                      <a:pt x="326461" y="363201"/>
                    </a:cubicBezTo>
                    <a:lnTo>
                      <a:pt x="307221" y="358819"/>
                    </a:lnTo>
                    <a:cubicBezTo>
                      <a:pt x="15279" y="284143"/>
                      <a:pt x="802" y="225088"/>
                      <a:pt x="39" y="218611"/>
                    </a:cubicBezTo>
                    <a:cubicBezTo>
                      <a:pt x="-56" y="218040"/>
                      <a:pt x="39" y="217468"/>
                      <a:pt x="135" y="216897"/>
                    </a:cubicBezTo>
                    <a:lnTo>
                      <a:pt x="48998" y="3918"/>
                    </a:lnTo>
                    <a:cubicBezTo>
                      <a:pt x="49379" y="2394"/>
                      <a:pt x="50427" y="1156"/>
                      <a:pt x="51760" y="489"/>
                    </a:cubicBezTo>
                    <a:cubicBezTo>
                      <a:pt x="53189" y="-178"/>
                      <a:pt x="54808" y="-178"/>
                      <a:pt x="56237" y="584"/>
                    </a:cubicBezTo>
                    <a:lnTo>
                      <a:pt x="433618" y="191179"/>
                    </a:lnTo>
                    <a:lnTo>
                      <a:pt x="706318" y="156127"/>
                    </a:lnTo>
                    <a:cubicBezTo>
                      <a:pt x="707937" y="155937"/>
                      <a:pt x="709652" y="156508"/>
                      <a:pt x="710700" y="157747"/>
                    </a:cubicBezTo>
                    <a:cubicBezTo>
                      <a:pt x="711843" y="158985"/>
                      <a:pt x="712224" y="160699"/>
                      <a:pt x="711938" y="162318"/>
                    </a:cubicBezTo>
                    <a:lnTo>
                      <a:pt x="664503" y="369392"/>
                    </a:lnTo>
                    <a:cubicBezTo>
                      <a:pt x="664408" y="369963"/>
                      <a:pt x="664122" y="370440"/>
                      <a:pt x="663837" y="370916"/>
                    </a:cubicBezTo>
                    <a:cubicBezTo>
                      <a:pt x="662408" y="373297"/>
                      <a:pt x="647454" y="393300"/>
                      <a:pt x="564301" y="393300"/>
                    </a:cubicBezTo>
                    <a:close/>
                    <a:moveTo>
                      <a:pt x="10327" y="218040"/>
                    </a:moveTo>
                    <a:cubicBezTo>
                      <a:pt x="12517" y="224040"/>
                      <a:pt x="39282" y="279667"/>
                      <a:pt x="309602" y="348818"/>
                    </a:cubicBezTo>
                    <a:lnTo>
                      <a:pt x="328557" y="353200"/>
                    </a:lnTo>
                    <a:cubicBezTo>
                      <a:pt x="425997" y="373011"/>
                      <a:pt x="505341" y="383108"/>
                      <a:pt x="564205" y="383108"/>
                    </a:cubicBezTo>
                    <a:cubicBezTo>
                      <a:pt x="633643" y="383108"/>
                      <a:pt x="651835" y="368820"/>
                      <a:pt x="654788" y="365868"/>
                    </a:cubicBezTo>
                    <a:lnTo>
                      <a:pt x="700413" y="167081"/>
                    </a:lnTo>
                    <a:lnTo>
                      <a:pt x="433332" y="201371"/>
                    </a:lnTo>
                    <a:cubicBezTo>
                      <a:pt x="432379" y="201466"/>
                      <a:pt x="431331" y="201276"/>
                      <a:pt x="430379" y="200895"/>
                    </a:cubicBezTo>
                    <a:lnTo>
                      <a:pt x="57475" y="12490"/>
                    </a:lnTo>
                    <a:lnTo>
                      <a:pt x="10327" y="2180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C8BCB10A-B068-4F34-840B-66863DB941E0}"/>
                  </a:ext>
                </a:extLst>
              </p:cNvPr>
              <p:cNvSpPr/>
              <p:nvPr/>
            </p:nvSpPr>
            <p:spPr>
              <a:xfrm>
                <a:off x="7663851" y="3490759"/>
                <a:ext cx="353370" cy="247707"/>
              </a:xfrm>
              <a:custGeom>
                <a:avLst/>
                <a:gdLst>
                  <a:gd name="connsiteX0" fmla="*/ 320193 w 353370"/>
                  <a:gd name="connsiteY0" fmla="*/ 247708 h 247707"/>
                  <a:gd name="connsiteX1" fmla="*/ 319050 w 353370"/>
                  <a:gd name="connsiteY1" fmla="*/ 247613 h 247707"/>
                  <a:gd name="connsiteX2" fmla="*/ 315240 w 353370"/>
                  <a:gd name="connsiteY2" fmla="*/ 241517 h 247707"/>
                  <a:gd name="connsiteX3" fmla="*/ 342291 w 353370"/>
                  <a:gd name="connsiteY3" fmla="*/ 123788 h 247707"/>
                  <a:gd name="connsiteX4" fmla="*/ 3487 w 353370"/>
                  <a:gd name="connsiteY4" fmla="*/ 9964 h 247707"/>
                  <a:gd name="connsiteX5" fmla="*/ 248 w 353370"/>
                  <a:gd name="connsiteY5" fmla="*/ 3487 h 247707"/>
                  <a:gd name="connsiteX6" fmla="*/ 6725 w 353370"/>
                  <a:gd name="connsiteY6" fmla="*/ 248 h 247707"/>
                  <a:gd name="connsiteX7" fmla="*/ 349911 w 353370"/>
                  <a:gd name="connsiteY7" fmla="*/ 115501 h 247707"/>
                  <a:gd name="connsiteX8" fmla="*/ 353245 w 353370"/>
                  <a:gd name="connsiteY8" fmla="*/ 121502 h 247707"/>
                  <a:gd name="connsiteX9" fmla="*/ 325146 w 353370"/>
                  <a:gd name="connsiteY9" fmla="*/ 243708 h 247707"/>
                  <a:gd name="connsiteX10" fmla="*/ 320193 w 353370"/>
                  <a:gd name="connsiteY10" fmla="*/ 247708 h 24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3370" h="247707">
                    <a:moveTo>
                      <a:pt x="320193" y="247708"/>
                    </a:moveTo>
                    <a:cubicBezTo>
                      <a:pt x="319812" y="247708"/>
                      <a:pt x="319431" y="247708"/>
                      <a:pt x="319050" y="247613"/>
                    </a:cubicBezTo>
                    <a:cubicBezTo>
                      <a:pt x="316288" y="246946"/>
                      <a:pt x="314574" y="244279"/>
                      <a:pt x="315240" y="241517"/>
                    </a:cubicBezTo>
                    <a:lnTo>
                      <a:pt x="342291" y="123788"/>
                    </a:lnTo>
                    <a:lnTo>
                      <a:pt x="3487" y="9964"/>
                    </a:lnTo>
                    <a:cubicBezTo>
                      <a:pt x="820" y="9107"/>
                      <a:pt x="-609" y="6154"/>
                      <a:pt x="248" y="3487"/>
                    </a:cubicBezTo>
                    <a:cubicBezTo>
                      <a:pt x="1201" y="820"/>
                      <a:pt x="4058" y="-609"/>
                      <a:pt x="6725" y="248"/>
                    </a:cubicBezTo>
                    <a:lnTo>
                      <a:pt x="349911" y="115501"/>
                    </a:lnTo>
                    <a:cubicBezTo>
                      <a:pt x="352388" y="116358"/>
                      <a:pt x="353816" y="118930"/>
                      <a:pt x="353245" y="121502"/>
                    </a:cubicBezTo>
                    <a:lnTo>
                      <a:pt x="325146" y="243708"/>
                    </a:lnTo>
                    <a:cubicBezTo>
                      <a:pt x="324575" y="246184"/>
                      <a:pt x="322479" y="247708"/>
                      <a:pt x="320193" y="2477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FD3C9E87-4378-4262-B5DB-AC1AB7CB550D}"/>
                  </a:ext>
                </a:extLst>
              </p:cNvPr>
              <p:cNvSpPr/>
              <p:nvPr/>
            </p:nvSpPr>
            <p:spPr>
              <a:xfrm>
                <a:off x="7957989" y="3716984"/>
                <a:ext cx="41827" cy="67921"/>
              </a:xfrm>
              <a:custGeom>
                <a:avLst/>
                <a:gdLst>
                  <a:gd name="connsiteX0" fmla="*/ 28627 w 41827"/>
                  <a:gd name="connsiteY0" fmla="*/ 433 h 67921"/>
                  <a:gd name="connsiteX1" fmla="*/ 8243 w 41827"/>
                  <a:gd name="connsiteY1" fmla="*/ 13196 h 67921"/>
                  <a:gd name="connsiteX2" fmla="*/ 433 w 41827"/>
                  <a:gd name="connsiteY2" fmla="*/ 47105 h 67921"/>
                  <a:gd name="connsiteX3" fmla="*/ 13196 w 41827"/>
                  <a:gd name="connsiteY3" fmla="*/ 67489 h 67921"/>
                  <a:gd name="connsiteX4" fmla="*/ 33580 w 41827"/>
                  <a:gd name="connsiteY4" fmla="*/ 54725 h 67921"/>
                  <a:gd name="connsiteX5" fmla="*/ 41390 w 41827"/>
                  <a:gd name="connsiteY5" fmla="*/ 20817 h 67921"/>
                  <a:gd name="connsiteX6" fmla="*/ 28627 w 41827"/>
                  <a:gd name="connsiteY6" fmla="*/ 433 h 67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827" h="67921">
                    <a:moveTo>
                      <a:pt x="28627" y="433"/>
                    </a:moveTo>
                    <a:cubicBezTo>
                      <a:pt x="19483" y="-1663"/>
                      <a:pt x="10339" y="4052"/>
                      <a:pt x="8243" y="13196"/>
                    </a:cubicBezTo>
                    <a:lnTo>
                      <a:pt x="433" y="47105"/>
                    </a:lnTo>
                    <a:cubicBezTo>
                      <a:pt x="-1663" y="56250"/>
                      <a:pt x="4052" y="65393"/>
                      <a:pt x="13196" y="67489"/>
                    </a:cubicBezTo>
                    <a:cubicBezTo>
                      <a:pt x="22340" y="69584"/>
                      <a:pt x="31484" y="63869"/>
                      <a:pt x="33580" y="54725"/>
                    </a:cubicBezTo>
                    <a:lnTo>
                      <a:pt x="41390" y="20817"/>
                    </a:lnTo>
                    <a:cubicBezTo>
                      <a:pt x="43486" y="11672"/>
                      <a:pt x="37866" y="2528"/>
                      <a:pt x="28627" y="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7" name="Graphic 1">
              <a:extLst>
                <a:ext uri="{FF2B5EF4-FFF2-40B4-BE49-F238E27FC236}">
                  <a16:creationId xmlns:a16="http://schemas.microsoft.com/office/drawing/2014/main" id="{DAEA9D9F-C277-43C2-8FB3-878BB3DA4855}"/>
                </a:ext>
              </a:extLst>
            </p:cNvPr>
            <p:cNvGrpSpPr/>
            <p:nvPr userDrawn="1"/>
          </p:nvGrpSpPr>
          <p:grpSpPr>
            <a:xfrm>
              <a:off x="8964893" y="1884104"/>
              <a:ext cx="769911" cy="749808"/>
              <a:chOff x="7045954" y="2447925"/>
              <a:chExt cx="769911" cy="749808"/>
            </a:xfrm>
            <a:grpFill/>
          </p:grpSpPr>
          <p:grpSp>
            <p:nvGrpSpPr>
              <p:cNvPr id="596" name="Graphic 1">
                <a:extLst>
                  <a:ext uri="{FF2B5EF4-FFF2-40B4-BE49-F238E27FC236}">
                    <a16:creationId xmlns:a16="http://schemas.microsoft.com/office/drawing/2014/main" id="{CEE8A78C-106D-439D-B96E-D6D27E63145B}"/>
                  </a:ext>
                </a:extLst>
              </p:cNvPr>
              <p:cNvGrpSpPr/>
              <p:nvPr/>
            </p:nvGrpSpPr>
            <p:grpSpPr>
              <a:xfrm>
                <a:off x="7045954" y="2447925"/>
                <a:ext cx="467269" cy="707717"/>
                <a:chOff x="7045954" y="2447925"/>
                <a:chExt cx="467269" cy="707717"/>
              </a:xfrm>
              <a:grpFill/>
            </p:grpSpPr>
            <p:sp>
              <p:nvSpPr>
                <p:cNvPr id="598" name="Freeform: Shape 597">
                  <a:extLst>
                    <a:ext uri="{FF2B5EF4-FFF2-40B4-BE49-F238E27FC236}">
                      <a16:creationId xmlns:a16="http://schemas.microsoft.com/office/drawing/2014/main" id="{3D19F4C7-CBD6-4440-83C5-ED0AE5103E10}"/>
                    </a:ext>
                  </a:extLst>
                </p:cNvPr>
                <p:cNvSpPr/>
                <p:nvPr/>
              </p:nvSpPr>
              <p:spPr>
                <a:xfrm>
                  <a:off x="7045954" y="2447925"/>
                  <a:ext cx="187172" cy="163829"/>
                </a:xfrm>
                <a:custGeom>
                  <a:avLst/>
                  <a:gdLst>
                    <a:gd name="connsiteX0" fmla="*/ 28834 w 187172"/>
                    <a:gd name="connsiteY0" fmla="*/ 163830 h 163829"/>
                    <a:gd name="connsiteX1" fmla="*/ 27596 w 187172"/>
                    <a:gd name="connsiteY1" fmla="*/ 163639 h 163829"/>
                    <a:gd name="connsiteX2" fmla="*/ 24452 w 187172"/>
                    <a:gd name="connsiteY2" fmla="*/ 161258 h 163829"/>
                    <a:gd name="connsiteX3" fmla="*/ 13308 w 187172"/>
                    <a:gd name="connsiteY3" fmla="*/ 142589 h 163829"/>
                    <a:gd name="connsiteX4" fmla="*/ 2926 w 187172"/>
                    <a:gd name="connsiteY4" fmla="*/ 71152 h 163829"/>
                    <a:gd name="connsiteX5" fmla="*/ 46074 w 187172"/>
                    <a:gd name="connsiteY5" fmla="*/ 13335 h 163829"/>
                    <a:gd name="connsiteX6" fmla="*/ 94271 w 187172"/>
                    <a:gd name="connsiteY6" fmla="*/ 0 h 163829"/>
                    <a:gd name="connsiteX7" fmla="*/ 175328 w 187172"/>
                    <a:gd name="connsiteY7" fmla="*/ 46006 h 163829"/>
                    <a:gd name="connsiteX8" fmla="*/ 186472 w 187172"/>
                    <a:gd name="connsiteY8" fmla="*/ 64675 h 163829"/>
                    <a:gd name="connsiteX9" fmla="*/ 187044 w 187172"/>
                    <a:gd name="connsiteY9" fmla="*/ 68580 h 163829"/>
                    <a:gd name="connsiteX10" fmla="*/ 184663 w 187172"/>
                    <a:gd name="connsiteY10" fmla="*/ 71723 h 163829"/>
                    <a:gd name="connsiteX11" fmla="*/ 31405 w 187172"/>
                    <a:gd name="connsiteY11" fmla="*/ 163068 h 163829"/>
                    <a:gd name="connsiteX12" fmla="*/ 28834 w 187172"/>
                    <a:gd name="connsiteY12" fmla="*/ 163830 h 163829"/>
                    <a:gd name="connsiteX13" fmla="*/ 94271 w 187172"/>
                    <a:gd name="connsiteY13" fmla="*/ 10287 h 163829"/>
                    <a:gd name="connsiteX14" fmla="*/ 51313 w 187172"/>
                    <a:gd name="connsiteY14" fmla="*/ 22193 h 163829"/>
                    <a:gd name="connsiteX15" fmla="*/ 12832 w 187172"/>
                    <a:gd name="connsiteY15" fmla="*/ 73819 h 163829"/>
                    <a:gd name="connsiteX16" fmla="*/ 22071 w 187172"/>
                    <a:gd name="connsiteY16" fmla="*/ 137541 h 163829"/>
                    <a:gd name="connsiteX17" fmla="*/ 30548 w 187172"/>
                    <a:gd name="connsiteY17" fmla="*/ 151829 h 163829"/>
                    <a:gd name="connsiteX18" fmla="*/ 175042 w 187172"/>
                    <a:gd name="connsiteY18" fmla="*/ 65722 h 163829"/>
                    <a:gd name="connsiteX19" fmla="*/ 166565 w 187172"/>
                    <a:gd name="connsiteY19" fmla="*/ 51435 h 163829"/>
                    <a:gd name="connsiteX20" fmla="*/ 94271 w 187172"/>
                    <a:gd name="connsiteY20" fmla="*/ 10287 h 163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87172" h="163829">
                      <a:moveTo>
                        <a:pt x="28834" y="163830"/>
                      </a:moveTo>
                      <a:cubicBezTo>
                        <a:pt x="28453" y="163830"/>
                        <a:pt x="27977" y="163735"/>
                        <a:pt x="27596" y="163639"/>
                      </a:cubicBezTo>
                      <a:cubicBezTo>
                        <a:pt x="26262" y="163259"/>
                        <a:pt x="25119" y="162496"/>
                        <a:pt x="24452" y="161258"/>
                      </a:cubicBezTo>
                      <a:lnTo>
                        <a:pt x="13308" y="142589"/>
                      </a:lnTo>
                      <a:cubicBezTo>
                        <a:pt x="449" y="120967"/>
                        <a:pt x="-3265" y="95631"/>
                        <a:pt x="2926" y="71152"/>
                      </a:cubicBezTo>
                      <a:cubicBezTo>
                        <a:pt x="9117" y="46768"/>
                        <a:pt x="24452" y="26194"/>
                        <a:pt x="46074" y="13335"/>
                      </a:cubicBezTo>
                      <a:cubicBezTo>
                        <a:pt x="60647" y="4667"/>
                        <a:pt x="77316" y="0"/>
                        <a:pt x="94271" y="0"/>
                      </a:cubicBezTo>
                      <a:cubicBezTo>
                        <a:pt x="127322" y="0"/>
                        <a:pt x="158469" y="17621"/>
                        <a:pt x="175328" y="46006"/>
                      </a:cubicBezTo>
                      <a:lnTo>
                        <a:pt x="186472" y="64675"/>
                      </a:lnTo>
                      <a:cubicBezTo>
                        <a:pt x="187139" y="65818"/>
                        <a:pt x="187330" y="67246"/>
                        <a:pt x="187044" y="68580"/>
                      </a:cubicBezTo>
                      <a:cubicBezTo>
                        <a:pt x="186663" y="69913"/>
                        <a:pt x="185901" y="71057"/>
                        <a:pt x="184663" y="71723"/>
                      </a:cubicBezTo>
                      <a:lnTo>
                        <a:pt x="31405" y="163068"/>
                      </a:lnTo>
                      <a:cubicBezTo>
                        <a:pt x="30644" y="163544"/>
                        <a:pt x="29691" y="163830"/>
                        <a:pt x="28834" y="163830"/>
                      </a:cubicBezTo>
                      <a:close/>
                      <a:moveTo>
                        <a:pt x="94271" y="10287"/>
                      </a:moveTo>
                      <a:cubicBezTo>
                        <a:pt x="79221" y="10287"/>
                        <a:pt x="64362" y="14383"/>
                        <a:pt x="51313" y="22193"/>
                      </a:cubicBezTo>
                      <a:cubicBezTo>
                        <a:pt x="31977" y="33718"/>
                        <a:pt x="18356" y="52007"/>
                        <a:pt x="12832" y="73819"/>
                      </a:cubicBezTo>
                      <a:cubicBezTo>
                        <a:pt x="7307" y="95631"/>
                        <a:pt x="10641" y="118205"/>
                        <a:pt x="22071" y="137541"/>
                      </a:cubicBezTo>
                      <a:lnTo>
                        <a:pt x="30548" y="151829"/>
                      </a:lnTo>
                      <a:lnTo>
                        <a:pt x="175042" y="65722"/>
                      </a:lnTo>
                      <a:lnTo>
                        <a:pt x="166565" y="51435"/>
                      </a:lnTo>
                      <a:cubicBezTo>
                        <a:pt x="151516" y="26003"/>
                        <a:pt x="123798" y="10287"/>
                        <a:pt x="94271" y="102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9" name="Freeform: Shape 598">
                  <a:extLst>
                    <a:ext uri="{FF2B5EF4-FFF2-40B4-BE49-F238E27FC236}">
                      <a16:creationId xmlns:a16="http://schemas.microsoft.com/office/drawing/2014/main" id="{8FA11840-686E-4F07-B123-5A8F895B3600}"/>
                    </a:ext>
                  </a:extLst>
                </p:cNvPr>
                <p:cNvSpPr/>
                <p:nvPr/>
              </p:nvSpPr>
              <p:spPr>
                <a:xfrm>
                  <a:off x="7069595" y="2510143"/>
                  <a:ext cx="194488" cy="153523"/>
                </a:xfrm>
                <a:custGeom>
                  <a:avLst/>
                  <a:gdLst>
                    <a:gd name="connsiteX0" fmla="*/ 36054 w 194488"/>
                    <a:gd name="connsiteY0" fmla="*/ 153523 h 153523"/>
                    <a:gd name="connsiteX1" fmla="*/ 34816 w 194488"/>
                    <a:gd name="connsiteY1" fmla="*/ 153333 h 153523"/>
                    <a:gd name="connsiteX2" fmla="*/ 31673 w 194488"/>
                    <a:gd name="connsiteY2" fmla="*/ 150951 h 153523"/>
                    <a:gd name="connsiteX3" fmla="*/ 716 w 194488"/>
                    <a:gd name="connsiteY3" fmla="*/ 99040 h 153523"/>
                    <a:gd name="connsiteX4" fmla="*/ 2526 w 194488"/>
                    <a:gd name="connsiteY4" fmla="*/ 92087 h 153523"/>
                    <a:gd name="connsiteX5" fmla="*/ 155783 w 194488"/>
                    <a:gd name="connsiteY5" fmla="*/ 742 h 153523"/>
                    <a:gd name="connsiteX6" fmla="*/ 159689 w 194488"/>
                    <a:gd name="connsiteY6" fmla="*/ 171 h 153523"/>
                    <a:gd name="connsiteX7" fmla="*/ 162832 w 194488"/>
                    <a:gd name="connsiteY7" fmla="*/ 2552 h 153523"/>
                    <a:gd name="connsiteX8" fmla="*/ 193788 w 194488"/>
                    <a:gd name="connsiteY8" fmla="*/ 54463 h 153523"/>
                    <a:gd name="connsiteX9" fmla="*/ 194359 w 194488"/>
                    <a:gd name="connsiteY9" fmla="*/ 58368 h 153523"/>
                    <a:gd name="connsiteX10" fmla="*/ 191978 w 194488"/>
                    <a:gd name="connsiteY10" fmla="*/ 61512 h 153523"/>
                    <a:gd name="connsiteX11" fmla="*/ 38721 w 194488"/>
                    <a:gd name="connsiteY11" fmla="*/ 152761 h 153523"/>
                    <a:gd name="connsiteX12" fmla="*/ 36054 w 194488"/>
                    <a:gd name="connsiteY12" fmla="*/ 153523 h 153523"/>
                    <a:gd name="connsiteX13" fmla="*/ 12146 w 194488"/>
                    <a:gd name="connsiteY13" fmla="*/ 98278 h 153523"/>
                    <a:gd name="connsiteX14" fmla="*/ 37864 w 194488"/>
                    <a:gd name="connsiteY14" fmla="*/ 141426 h 153523"/>
                    <a:gd name="connsiteX15" fmla="*/ 182358 w 194488"/>
                    <a:gd name="connsiteY15" fmla="*/ 55320 h 153523"/>
                    <a:gd name="connsiteX16" fmla="*/ 156641 w 194488"/>
                    <a:gd name="connsiteY16" fmla="*/ 12172 h 153523"/>
                    <a:gd name="connsiteX17" fmla="*/ 12146 w 194488"/>
                    <a:gd name="connsiteY17" fmla="*/ 98278 h 153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4488" h="153523">
                      <a:moveTo>
                        <a:pt x="36054" y="153523"/>
                      </a:moveTo>
                      <a:cubicBezTo>
                        <a:pt x="35673" y="153523"/>
                        <a:pt x="35197" y="153428"/>
                        <a:pt x="34816" y="153333"/>
                      </a:cubicBezTo>
                      <a:cubicBezTo>
                        <a:pt x="33482" y="152952"/>
                        <a:pt x="32339" y="152190"/>
                        <a:pt x="31673" y="150951"/>
                      </a:cubicBezTo>
                      <a:lnTo>
                        <a:pt x="716" y="99040"/>
                      </a:lnTo>
                      <a:cubicBezTo>
                        <a:pt x="-712" y="96659"/>
                        <a:pt x="49" y="93516"/>
                        <a:pt x="2526" y="92087"/>
                      </a:cubicBezTo>
                      <a:lnTo>
                        <a:pt x="155783" y="742"/>
                      </a:lnTo>
                      <a:cubicBezTo>
                        <a:pt x="156926" y="75"/>
                        <a:pt x="158355" y="-210"/>
                        <a:pt x="159689" y="171"/>
                      </a:cubicBezTo>
                      <a:cubicBezTo>
                        <a:pt x="161022" y="552"/>
                        <a:pt x="162165" y="1314"/>
                        <a:pt x="162832" y="2552"/>
                      </a:cubicBezTo>
                      <a:lnTo>
                        <a:pt x="193788" y="54463"/>
                      </a:lnTo>
                      <a:cubicBezTo>
                        <a:pt x="194455" y="55606"/>
                        <a:pt x="194645" y="57035"/>
                        <a:pt x="194359" y="58368"/>
                      </a:cubicBezTo>
                      <a:cubicBezTo>
                        <a:pt x="193978" y="59702"/>
                        <a:pt x="193216" y="60845"/>
                        <a:pt x="191978" y="61512"/>
                      </a:cubicBezTo>
                      <a:lnTo>
                        <a:pt x="38721" y="152761"/>
                      </a:lnTo>
                      <a:cubicBezTo>
                        <a:pt x="37864" y="153237"/>
                        <a:pt x="37007" y="153523"/>
                        <a:pt x="36054" y="153523"/>
                      </a:cubicBezTo>
                      <a:close/>
                      <a:moveTo>
                        <a:pt x="12146" y="98278"/>
                      </a:moveTo>
                      <a:lnTo>
                        <a:pt x="37864" y="141426"/>
                      </a:lnTo>
                      <a:lnTo>
                        <a:pt x="182358" y="55320"/>
                      </a:lnTo>
                      <a:lnTo>
                        <a:pt x="156641" y="12172"/>
                      </a:lnTo>
                      <a:lnTo>
                        <a:pt x="12146" y="9827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0" name="Freeform: Shape 599">
                  <a:extLst>
                    <a:ext uri="{FF2B5EF4-FFF2-40B4-BE49-F238E27FC236}">
                      <a16:creationId xmlns:a16="http://schemas.microsoft.com/office/drawing/2014/main" id="{7B445463-F201-4BDE-A4F6-F064C5C09BF9}"/>
                    </a:ext>
                  </a:extLst>
                </p:cNvPr>
                <p:cNvSpPr/>
                <p:nvPr/>
              </p:nvSpPr>
              <p:spPr>
                <a:xfrm>
                  <a:off x="7147795" y="2625421"/>
                  <a:ext cx="234890" cy="387431"/>
                </a:xfrm>
                <a:custGeom>
                  <a:avLst/>
                  <a:gdLst>
                    <a:gd name="connsiteX0" fmla="*/ 229792 w 234890"/>
                    <a:gd name="connsiteY0" fmla="*/ 387431 h 387431"/>
                    <a:gd name="connsiteX1" fmla="*/ 225411 w 234890"/>
                    <a:gd name="connsiteY1" fmla="*/ 384955 h 387431"/>
                    <a:gd name="connsiteX2" fmla="*/ 716 w 234890"/>
                    <a:gd name="connsiteY2" fmla="*/ 7670 h 387431"/>
                    <a:gd name="connsiteX3" fmla="*/ 2526 w 234890"/>
                    <a:gd name="connsiteY3" fmla="*/ 716 h 387431"/>
                    <a:gd name="connsiteX4" fmla="*/ 9479 w 234890"/>
                    <a:gd name="connsiteY4" fmla="*/ 2526 h 387431"/>
                    <a:gd name="connsiteX5" fmla="*/ 234174 w 234890"/>
                    <a:gd name="connsiteY5" fmla="*/ 379811 h 387431"/>
                    <a:gd name="connsiteX6" fmla="*/ 232364 w 234890"/>
                    <a:gd name="connsiteY6" fmla="*/ 386765 h 387431"/>
                    <a:gd name="connsiteX7" fmla="*/ 229792 w 234890"/>
                    <a:gd name="connsiteY7" fmla="*/ 387431 h 387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4890" h="387431">
                      <a:moveTo>
                        <a:pt x="229792" y="387431"/>
                      </a:moveTo>
                      <a:cubicBezTo>
                        <a:pt x="228078" y="387431"/>
                        <a:pt x="226364" y="386574"/>
                        <a:pt x="225411" y="384955"/>
                      </a:cubicBezTo>
                      <a:lnTo>
                        <a:pt x="716" y="7670"/>
                      </a:lnTo>
                      <a:cubicBezTo>
                        <a:pt x="-712" y="5288"/>
                        <a:pt x="49" y="2145"/>
                        <a:pt x="2526" y="716"/>
                      </a:cubicBezTo>
                      <a:cubicBezTo>
                        <a:pt x="4907" y="-712"/>
                        <a:pt x="8050" y="50"/>
                        <a:pt x="9479" y="2526"/>
                      </a:cubicBezTo>
                      <a:lnTo>
                        <a:pt x="234174" y="379811"/>
                      </a:lnTo>
                      <a:cubicBezTo>
                        <a:pt x="235603" y="382193"/>
                        <a:pt x="234841" y="385336"/>
                        <a:pt x="232364" y="386765"/>
                      </a:cubicBezTo>
                      <a:cubicBezTo>
                        <a:pt x="231602" y="387146"/>
                        <a:pt x="230650" y="387431"/>
                        <a:pt x="229792" y="38743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1" name="Freeform: Shape 600">
                  <a:extLst>
                    <a:ext uri="{FF2B5EF4-FFF2-40B4-BE49-F238E27FC236}">
                      <a16:creationId xmlns:a16="http://schemas.microsoft.com/office/drawing/2014/main" id="{A633A8FB-03D7-4D60-8758-6519D63A879F}"/>
                    </a:ext>
                  </a:extLst>
                </p:cNvPr>
                <p:cNvSpPr/>
                <p:nvPr/>
              </p:nvSpPr>
              <p:spPr>
                <a:xfrm>
                  <a:off x="7206088" y="2590655"/>
                  <a:ext cx="232699" cy="383716"/>
                </a:xfrm>
                <a:custGeom>
                  <a:avLst/>
                  <a:gdLst>
                    <a:gd name="connsiteX0" fmla="*/ 227602 w 232699"/>
                    <a:gd name="connsiteY0" fmla="*/ 383717 h 383716"/>
                    <a:gd name="connsiteX1" fmla="*/ 223220 w 232699"/>
                    <a:gd name="connsiteY1" fmla="*/ 381240 h 383716"/>
                    <a:gd name="connsiteX2" fmla="*/ 716 w 232699"/>
                    <a:gd name="connsiteY2" fmla="*/ 7669 h 383716"/>
                    <a:gd name="connsiteX3" fmla="*/ 2526 w 232699"/>
                    <a:gd name="connsiteY3" fmla="*/ 716 h 383716"/>
                    <a:gd name="connsiteX4" fmla="*/ 9479 w 232699"/>
                    <a:gd name="connsiteY4" fmla="*/ 2526 h 383716"/>
                    <a:gd name="connsiteX5" fmla="*/ 231983 w 232699"/>
                    <a:gd name="connsiteY5" fmla="*/ 376097 h 383716"/>
                    <a:gd name="connsiteX6" fmla="*/ 230174 w 232699"/>
                    <a:gd name="connsiteY6" fmla="*/ 383050 h 383716"/>
                    <a:gd name="connsiteX7" fmla="*/ 227602 w 232699"/>
                    <a:gd name="connsiteY7" fmla="*/ 383717 h 383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2699" h="383716">
                      <a:moveTo>
                        <a:pt x="227602" y="383717"/>
                      </a:moveTo>
                      <a:cubicBezTo>
                        <a:pt x="225887" y="383717"/>
                        <a:pt x="224173" y="382859"/>
                        <a:pt x="223220" y="381240"/>
                      </a:cubicBezTo>
                      <a:lnTo>
                        <a:pt x="716" y="7669"/>
                      </a:lnTo>
                      <a:cubicBezTo>
                        <a:pt x="-712" y="5288"/>
                        <a:pt x="49" y="2145"/>
                        <a:pt x="2526" y="716"/>
                      </a:cubicBezTo>
                      <a:cubicBezTo>
                        <a:pt x="4907" y="-712"/>
                        <a:pt x="8051" y="50"/>
                        <a:pt x="9479" y="2526"/>
                      </a:cubicBezTo>
                      <a:lnTo>
                        <a:pt x="231983" y="376097"/>
                      </a:lnTo>
                      <a:cubicBezTo>
                        <a:pt x="233412" y="378478"/>
                        <a:pt x="232650" y="381621"/>
                        <a:pt x="230174" y="383050"/>
                      </a:cubicBezTo>
                      <a:cubicBezTo>
                        <a:pt x="229412" y="383431"/>
                        <a:pt x="228554" y="383717"/>
                        <a:pt x="227602" y="3837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2" name="Freeform: Shape 601">
                  <a:extLst>
                    <a:ext uri="{FF2B5EF4-FFF2-40B4-BE49-F238E27FC236}">
                      <a16:creationId xmlns:a16="http://schemas.microsoft.com/office/drawing/2014/main" id="{A36FCF09-17C9-4100-BAAA-8C3AA479BC07}"/>
                    </a:ext>
                  </a:extLst>
                </p:cNvPr>
                <p:cNvSpPr/>
                <p:nvPr/>
              </p:nvSpPr>
              <p:spPr>
                <a:xfrm>
                  <a:off x="7334694" y="2953486"/>
                  <a:ext cx="178529" cy="202155"/>
                </a:xfrm>
                <a:custGeom>
                  <a:avLst/>
                  <a:gdLst>
                    <a:gd name="connsiteX0" fmla="*/ 173196 w 178529"/>
                    <a:gd name="connsiteY0" fmla="*/ 202146 h 202155"/>
                    <a:gd name="connsiteX1" fmla="*/ 170529 w 178529"/>
                    <a:gd name="connsiteY1" fmla="*/ 201384 h 202155"/>
                    <a:gd name="connsiteX2" fmla="*/ 2412 w 178529"/>
                    <a:gd name="connsiteY2" fmla="*/ 99657 h 202155"/>
                    <a:gd name="connsiteX3" fmla="*/ 126 w 178529"/>
                    <a:gd name="connsiteY3" fmla="*/ 96418 h 202155"/>
                    <a:gd name="connsiteX4" fmla="*/ 793 w 178529"/>
                    <a:gd name="connsiteY4" fmla="*/ 92513 h 202155"/>
                    <a:gd name="connsiteX5" fmla="*/ 156146 w 178529"/>
                    <a:gd name="connsiteY5" fmla="*/ 25 h 202155"/>
                    <a:gd name="connsiteX6" fmla="*/ 161480 w 178529"/>
                    <a:gd name="connsiteY6" fmla="*/ 4692 h 202155"/>
                    <a:gd name="connsiteX7" fmla="*/ 178148 w 178529"/>
                    <a:gd name="connsiteY7" fmla="*/ 195192 h 202155"/>
                    <a:gd name="connsiteX8" fmla="*/ 178529 w 178529"/>
                    <a:gd name="connsiteY8" fmla="*/ 197002 h 202155"/>
                    <a:gd name="connsiteX9" fmla="*/ 173291 w 178529"/>
                    <a:gd name="connsiteY9" fmla="*/ 202146 h 202155"/>
                    <a:gd name="connsiteX10" fmla="*/ 173196 w 178529"/>
                    <a:gd name="connsiteY10" fmla="*/ 202146 h 202155"/>
                    <a:gd name="connsiteX11" fmla="*/ 12413 w 178529"/>
                    <a:gd name="connsiteY11" fmla="*/ 93751 h 202155"/>
                    <a:gd name="connsiteX12" fmla="*/ 167290 w 178529"/>
                    <a:gd name="connsiteY12" fmla="*/ 187477 h 202155"/>
                    <a:gd name="connsiteX13" fmla="*/ 151859 w 178529"/>
                    <a:gd name="connsiteY13" fmla="*/ 10598 h 202155"/>
                    <a:gd name="connsiteX14" fmla="*/ 12413 w 178529"/>
                    <a:gd name="connsiteY14" fmla="*/ 93751 h 202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8529" h="202155">
                      <a:moveTo>
                        <a:pt x="173196" y="202146"/>
                      </a:moveTo>
                      <a:cubicBezTo>
                        <a:pt x="172243" y="202146"/>
                        <a:pt x="171386" y="201860"/>
                        <a:pt x="170529" y="201384"/>
                      </a:cubicBezTo>
                      <a:lnTo>
                        <a:pt x="2412" y="99657"/>
                      </a:lnTo>
                      <a:cubicBezTo>
                        <a:pt x="1269" y="98990"/>
                        <a:pt x="412" y="97752"/>
                        <a:pt x="126" y="96418"/>
                      </a:cubicBezTo>
                      <a:cubicBezTo>
                        <a:pt x="-160" y="95085"/>
                        <a:pt x="31" y="93656"/>
                        <a:pt x="793" y="92513"/>
                      </a:cubicBezTo>
                      <a:cubicBezTo>
                        <a:pt x="3079" y="88893"/>
                        <a:pt x="58514" y="4311"/>
                        <a:pt x="156146" y="25"/>
                      </a:cubicBezTo>
                      <a:cubicBezTo>
                        <a:pt x="158908" y="-261"/>
                        <a:pt x="161194" y="1930"/>
                        <a:pt x="161480" y="4692"/>
                      </a:cubicBezTo>
                      <a:lnTo>
                        <a:pt x="178148" y="195192"/>
                      </a:lnTo>
                      <a:cubicBezTo>
                        <a:pt x="178339" y="195764"/>
                        <a:pt x="178529" y="196431"/>
                        <a:pt x="178529" y="197002"/>
                      </a:cubicBezTo>
                      <a:cubicBezTo>
                        <a:pt x="178529" y="199860"/>
                        <a:pt x="176148" y="202336"/>
                        <a:pt x="173291" y="202146"/>
                      </a:cubicBezTo>
                      <a:cubicBezTo>
                        <a:pt x="173291" y="202146"/>
                        <a:pt x="173196" y="202146"/>
                        <a:pt x="173196" y="202146"/>
                      </a:cubicBezTo>
                      <a:close/>
                      <a:moveTo>
                        <a:pt x="12413" y="93751"/>
                      </a:moveTo>
                      <a:lnTo>
                        <a:pt x="167290" y="187477"/>
                      </a:lnTo>
                      <a:lnTo>
                        <a:pt x="151859" y="10598"/>
                      </a:lnTo>
                      <a:cubicBezTo>
                        <a:pt x="74516" y="16313"/>
                        <a:pt x="24796" y="76987"/>
                        <a:pt x="12413" y="9375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3" name="Freeform: Shape 602">
                  <a:extLst>
                    <a:ext uri="{FF2B5EF4-FFF2-40B4-BE49-F238E27FC236}">
                      <a16:creationId xmlns:a16="http://schemas.microsoft.com/office/drawing/2014/main" id="{B0C7F3A8-CF8E-461D-BF83-C95ADF04F7ED}"/>
                    </a:ext>
                  </a:extLst>
                </p:cNvPr>
                <p:cNvSpPr/>
                <p:nvPr/>
              </p:nvSpPr>
              <p:spPr>
                <a:xfrm>
                  <a:off x="7445692" y="3078477"/>
                  <a:ext cx="61626" cy="72392"/>
                </a:xfrm>
                <a:custGeom>
                  <a:avLst/>
                  <a:gdLst>
                    <a:gd name="connsiteX0" fmla="*/ 55245 w 61626"/>
                    <a:gd name="connsiteY0" fmla="*/ 288 h 72392"/>
                    <a:gd name="connsiteX1" fmla="*/ 0 w 61626"/>
                    <a:gd name="connsiteY1" fmla="*/ 35054 h 72392"/>
                    <a:gd name="connsiteX2" fmla="*/ 61627 w 61626"/>
                    <a:gd name="connsiteY2" fmla="*/ 72392 h 72392"/>
                    <a:gd name="connsiteX3" fmla="*/ 55245 w 61626"/>
                    <a:gd name="connsiteY3" fmla="*/ 288 h 7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626" h="72392">
                      <a:moveTo>
                        <a:pt x="55245" y="288"/>
                      </a:moveTo>
                      <a:cubicBezTo>
                        <a:pt x="55245" y="288"/>
                        <a:pt x="16764" y="-5522"/>
                        <a:pt x="0" y="35054"/>
                      </a:cubicBezTo>
                      <a:lnTo>
                        <a:pt x="61627" y="72392"/>
                      </a:lnTo>
                      <a:lnTo>
                        <a:pt x="55245" y="28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4" name="Freeform: Shape 603">
                  <a:extLst>
                    <a:ext uri="{FF2B5EF4-FFF2-40B4-BE49-F238E27FC236}">
                      <a16:creationId xmlns:a16="http://schemas.microsoft.com/office/drawing/2014/main" id="{94B77AAF-5B69-4E80-A7CE-E0671CFB14A9}"/>
                    </a:ext>
                  </a:extLst>
                </p:cNvPr>
                <p:cNvSpPr/>
                <p:nvPr/>
              </p:nvSpPr>
              <p:spPr>
                <a:xfrm>
                  <a:off x="7046049" y="2448115"/>
                  <a:ext cx="450729" cy="607123"/>
                </a:xfrm>
                <a:custGeom>
                  <a:avLst/>
                  <a:gdLst>
                    <a:gd name="connsiteX0" fmla="*/ 295820 w 450729"/>
                    <a:gd name="connsiteY0" fmla="*/ 607028 h 607123"/>
                    <a:gd name="connsiteX1" fmla="*/ 295058 w 450729"/>
                    <a:gd name="connsiteY1" fmla="*/ 606933 h 607123"/>
                    <a:gd name="connsiteX2" fmla="*/ 291819 w 450729"/>
                    <a:gd name="connsiteY2" fmla="*/ 606457 h 607123"/>
                    <a:gd name="connsiteX3" fmla="*/ 288200 w 450729"/>
                    <a:gd name="connsiteY3" fmla="*/ 604076 h 607123"/>
                    <a:gd name="connsiteX4" fmla="*/ 13308 w 450729"/>
                    <a:gd name="connsiteY4" fmla="*/ 142589 h 607123"/>
                    <a:gd name="connsiteX5" fmla="*/ 2926 w 450729"/>
                    <a:gd name="connsiteY5" fmla="*/ 71152 h 607123"/>
                    <a:gd name="connsiteX6" fmla="*/ 46074 w 450729"/>
                    <a:gd name="connsiteY6" fmla="*/ 13335 h 607123"/>
                    <a:gd name="connsiteX7" fmla="*/ 94271 w 450729"/>
                    <a:gd name="connsiteY7" fmla="*/ 0 h 607123"/>
                    <a:gd name="connsiteX8" fmla="*/ 175328 w 450729"/>
                    <a:gd name="connsiteY8" fmla="*/ 46006 h 607123"/>
                    <a:gd name="connsiteX9" fmla="*/ 450029 w 450729"/>
                    <a:gd name="connsiteY9" fmla="*/ 507206 h 607123"/>
                    <a:gd name="connsiteX10" fmla="*/ 450601 w 450729"/>
                    <a:gd name="connsiteY10" fmla="*/ 510921 h 607123"/>
                    <a:gd name="connsiteX11" fmla="*/ 450220 w 450729"/>
                    <a:gd name="connsiteY11" fmla="*/ 512826 h 607123"/>
                    <a:gd name="connsiteX12" fmla="*/ 444886 w 450729"/>
                    <a:gd name="connsiteY12" fmla="*/ 516827 h 607123"/>
                    <a:gd name="connsiteX13" fmla="*/ 442314 w 450729"/>
                    <a:gd name="connsiteY13" fmla="*/ 515874 h 607123"/>
                    <a:gd name="connsiteX14" fmla="*/ 300677 w 450729"/>
                    <a:gd name="connsiteY14" fmla="*/ 599789 h 607123"/>
                    <a:gd name="connsiteX15" fmla="*/ 301154 w 450729"/>
                    <a:gd name="connsiteY15" fmla="*/ 601980 h 607123"/>
                    <a:gd name="connsiteX16" fmla="*/ 296010 w 450729"/>
                    <a:gd name="connsiteY16" fmla="*/ 607124 h 607123"/>
                    <a:gd name="connsiteX17" fmla="*/ 295820 w 450729"/>
                    <a:gd name="connsiteY17" fmla="*/ 607028 h 607123"/>
                    <a:gd name="connsiteX18" fmla="*/ 94175 w 450729"/>
                    <a:gd name="connsiteY18" fmla="*/ 10097 h 607123"/>
                    <a:gd name="connsiteX19" fmla="*/ 51218 w 450729"/>
                    <a:gd name="connsiteY19" fmla="*/ 22003 h 607123"/>
                    <a:gd name="connsiteX20" fmla="*/ 12736 w 450729"/>
                    <a:gd name="connsiteY20" fmla="*/ 73628 h 607123"/>
                    <a:gd name="connsiteX21" fmla="*/ 21976 w 450729"/>
                    <a:gd name="connsiteY21" fmla="*/ 137351 h 607123"/>
                    <a:gd name="connsiteX22" fmla="*/ 293153 w 450729"/>
                    <a:gd name="connsiteY22" fmla="*/ 592646 h 607123"/>
                    <a:gd name="connsiteX23" fmla="*/ 437361 w 450729"/>
                    <a:gd name="connsiteY23" fmla="*/ 506063 h 607123"/>
                    <a:gd name="connsiteX24" fmla="*/ 166470 w 450729"/>
                    <a:gd name="connsiteY24" fmla="*/ 51340 h 607123"/>
                    <a:gd name="connsiteX25" fmla="*/ 94175 w 450729"/>
                    <a:gd name="connsiteY25" fmla="*/ 10097 h 60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50729" h="607123">
                      <a:moveTo>
                        <a:pt x="295820" y="607028"/>
                      </a:moveTo>
                      <a:cubicBezTo>
                        <a:pt x="295534" y="607028"/>
                        <a:pt x="295248" y="607028"/>
                        <a:pt x="295058" y="606933"/>
                      </a:cubicBezTo>
                      <a:lnTo>
                        <a:pt x="291819" y="606457"/>
                      </a:lnTo>
                      <a:cubicBezTo>
                        <a:pt x="290295" y="606171"/>
                        <a:pt x="289057" y="605314"/>
                        <a:pt x="288200" y="604076"/>
                      </a:cubicBezTo>
                      <a:lnTo>
                        <a:pt x="13308" y="142589"/>
                      </a:lnTo>
                      <a:cubicBezTo>
                        <a:pt x="449" y="120968"/>
                        <a:pt x="-3265" y="95631"/>
                        <a:pt x="2926" y="71152"/>
                      </a:cubicBezTo>
                      <a:cubicBezTo>
                        <a:pt x="9117" y="46768"/>
                        <a:pt x="24452" y="26194"/>
                        <a:pt x="46074" y="13335"/>
                      </a:cubicBezTo>
                      <a:cubicBezTo>
                        <a:pt x="60647" y="4667"/>
                        <a:pt x="77316" y="0"/>
                        <a:pt x="94271" y="0"/>
                      </a:cubicBezTo>
                      <a:cubicBezTo>
                        <a:pt x="127322" y="0"/>
                        <a:pt x="158469" y="17621"/>
                        <a:pt x="175328" y="46006"/>
                      </a:cubicBezTo>
                      <a:lnTo>
                        <a:pt x="450029" y="507206"/>
                      </a:lnTo>
                      <a:cubicBezTo>
                        <a:pt x="450696" y="508349"/>
                        <a:pt x="450887" y="509683"/>
                        <a:pt x="450601" y="510921"/>
                      </a:cubicBezTo>
                      <a:lnTo>
                        <a:pt x="450220" y="512826"/>
                      </a:lnTo>
                      <a:cubicBezTo>
                        <a:pt x="449649" y="515303"/>
                        <a:pt x="447267" y="516922"/>
                        <a:pt x="444886" y="516827"/>
                      </a:cubicBezTo>
                      <a:cubicBezTo>
                        <a:pt x="443933" y="516731"/>
                        <a:pt x="442981" y="516446"/>
                        <a:pt x="442314" y="515874"/>
                      </a:cubicBezTo>
                      <a:cubicBezTo>
                        <a:pt x="362971" y="520922"/>
                        <a:pt x="312393" y="583787"/>
                        <a:pt x="300677" y="599789"/>
                      </a:cubicBezTo>
                      <a:cubicBezTo>
                        <a:pt x="300963" y="600456"/>
                        <a:pt x="301154" y="601218"/>
                        <a:pt x="301154" y="601980"/>
                      </a:cubicBezTo>
                      <a:cubicBezTo>
                        <a:pt x="301154" y="604838"/>
                        <a:pt x="298487" y="606838"/>
                        <a:pt x="296010" y="607124"/>
                      </a:cubicBezTo>
                      <a:cubicBezTo>
                        <a:pt x="295820" y="607028"/>
                        <a:pt x="295820" y="607028"/>
                        <a:pt x="295820" y="607028"/>
                      </a:cubicBezTo>
                      <a:close/>
                      <a:moveTo>
                        <a:pt x="94175" y="10097"/>
                      </a:moveTo>
                      <a:cubicBezTo>
                        <a:pt x="79126" y="10097"/>
                        <a:pt x="64267" y="14192"/>
                        <a:pt x="51218" y="22003"/>
                      </a:cubicBezTo>
                      <a:cubicBezTo>
                        <a:pt x="31882" y="33528"/>
                        <a:pt x="18261" y="51816"/>
                        <a:pt x="12736" y="73628"/>
                      </a:cubicBezTo>
                      <a:cubicBezTo>
                        <a:pt x="7212" y="95440"/>
                        <a:pt x="10546" y="118015"/>
                        <a:pt x="21976" y="137351"/>
                      </a:cubicBezTo>
                      <a:lnTo>
                        <a:pt x="293153" y="592646"/>
                      </a:lnTo>
                      <a:cubicBezTo>
                        <a:pt x="306869" y="573881"/>
                        <a:pt x="357065" y="513017"/>
                        <a:pt x="437361" y="506063"/>
                      </a:cubicBezTo>
                      <a:lnTo>
                        <a:pt x="166470" y="51340"/>
                      </a:lnTo>
                      <a:cubicBezTo>
                        <a:pt x="151421" y="25813"/>
                        <a:pt x="123703" y="10097"/>
                        <a:pt x="94175" y="1009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5FAE41B3-05BC-42AF-B731-E68A65FE3FA9}"/>
                  </a:ext>
                </a:extLst>
              </p:cNvPr>
              <p:cNvSpPr/>
              <p:nvPr/>
            </p:nvSpPr>
            <p:spPr>
              <a:xfrm>
                <a:off x="7430497" y="3118350"/>
                <a:ext cx="385369" cy="79382"/>
              </a:xfrm>
              <a:custGeom>
                <a:avLst/>
                <a:gdLst>
                  <a:gd name="connsiteX0" fmla="*/ 5098 w 385369"/>
                  <a:gd name="connsiteY0" fmla="*/ 79382 h 79382"/>
                  <a:gd name="connsiteX1" fmla="*/ 716 w 385369"/>
                  <a:gd name="connsiteY1" fmla="*/ 76906 h 79382"/>
                  <a:gd name="connsiteX2" fmla="*/ 2526 w 385369"/>
                  <a:gd name="connsiteY2" fmla="*/ 69952 h 79382"/>
                  <a:gd name="connsiteX3" fmla="*/ 148068 w 385369"/>
                  <a:gd name="connsiteY3" fmla="*/ 14422 h 79382"/>
                  <a:gd name="connsiteX4" fmla="*/ 175405 w 385369"/>
                  <a:gd name="connsiteY4" fmla="*/ 15946 h 79382"/>
                  <a:gd name="connsiteX5" fmla="*/ 188073 w 385369"/>
                  <a:gd name="connsiteY5" fmla="*/ 27471 h 79382"/>
                  <a:gd name="connsiteX6" fmla="*/ 199313 w 385369"/>
                  <a:gd name="connsiteY6" fmla="*/ 37091 h 79382"/>
                  <a:gd name="connsiteX7" fmla="*/ 214648 w 385369"/>
                  <a:gd name="connsiteY7" fmla="*/ 35281 h 79382"/>
                  <a:gd name="connsiteX8" fmla="*/ 330567 w 385369"/>
                  <a:gd name="connsiteY8" fmla="*/ 229 h 79382"/>
                  <a:gd name="connsiteX9" fmla="*/ 334949 w 385369"/>
                  <a:gd name="connsiteY9" fmla="*/ 896 h 79382"/>
                  <a:gd name="connsiteX10" fmla="*/ 337139 w 385369"/>
                  <a:gd name="connsiteY10" fmla="*/ 4706 h 79382"/>
                  <a:gd name="connsiteX11" fmla="*/ 352665 w 385369"/>
                  <a:gd name="connsiteY11" fmla="*/ 17565 h 79382"/>
                  <a:gd name="connsiteX12" fmla="*/ 378478 w 385369"/>
                  <a:gd name="connsiteY12" fmla="*/ 11945 h 79382"/>
                  <a:gd name="connsiteX13" fmla="*/ 385050 w 385369"/>
                  <a:gd name="connsiteY13" fmla="*/ 14898 h 79382"/>
                  <a:gd name="connsiteX14" fmla="*/ 382097 w 385369"/>
                  <a:gd name="connsiteY14" fmla="*/ 21470 h 79382"/>
                  <a:gd name="connsiteX15" fmla="*/ 351617 w 385369"/>
                  <a:gd name="connsiteY15" fmla="*/ 27757 h 79382"/>
                  <a:gd name="connsiteX16" fmla="*/ 328376 w 385369"/>
                  <a:gd name="connsiteY16" fmla="*/ 11564 h 79382"/>
                  <a:gd name="connsiteX17" fmla="*/ 217696 w 385369"/>
                  <a:gd name="connsiteY17" fmla="*/ 45092 h 79382"/>
                  <a:gd name="connsiteX18" fmla="*/ 196360 w 385369"/>
                  <a:gd name="connsiteY18" fmla="*/ 46902 h 79382"/>
                  <a:gd name="connsiteX19" fmla="*/ 180358 w 385369"/>
                  <a:gd name="connsiteY19" fmla="*/ 34138 h 79382"/>
                  <a:gd name="connsiteX20" fmla="*/ 170738 w 385369"/>
                  <a:gd name="connsiteY20" fmla="*/ 25090 h 79382"/>
                  <a:gd name="connsiteX21" fmla="*/ 150068 w 385369"/>
                  <a:gd name="connsiteY21" fmla="*/ 24518 h 79382"/>
                  <a:gd name="connsiteX22" fmla="*/ 7860 w 385369"/>
                  <a:gd name="connsiteY22" fmla="*/ 78715 h 79382"/>
                  <a:gd name="connsiteX23" fmla="*/ 5098 w 385369"/>
                  <a:gd name="connsiteY23" fmla="*/ 79382 h 79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85369" h="79382">
                    <a:moveTo>
                      <a:pt x="5098" y="79382"/>
                    </a:moveTo>
                    <a:cubicBezTo>
                      <a:pt x="3383" y="79382"/>
                      <a:pt x="1669" y="78525"/>
                      <a:pt x="716" y="76906"/>
                    </a:cubicBezTo>
                    <a:cubicBezTo>
                      <a:pt x="-712" y="74524"/>
                      <a:pt x="49" y="71381"/>
                      <a:pt x="2526" y="69952"/>
                    </a:cubicBezTo>
                    <a:cubicBezTo>
                      <a:pt x="47579" y="43092"/>
                      <a:pt x="96538" y="24423"/>
                      <a:pt x="148068" y="14422"/>
                    </a:cubicBezTo>
                    <a:cubicBezTo>
                      <a:pt x="156736" y="12707"/>
                      <a:pt x="166642" y="11374"/>
                      <a:pt x="175405" y="15946"/>
                    </a:cubicBezTo>
                    <a:cubicBezTo>
                      <a:pt x="180739" y="18708"/>
                      <a:pt x="184454" y="23185"/>
                      <a:pt x="188073" y="27471"/>
                    </a:cubicBezTo>
                    <a:cubicBezTo>
                      <a:pt x="191693" y="31662"/>
                      <a:pt x="195026" y="35758"/>
                      <a:pt x="199313" y="37091"/>
                    </a:cubicBezTo>
                    <a:cubicBezTo>
                      <a:pt x="203599" y="38425"/>
                      <a:pt x="208838" y="37091"/>
                      <a:pt x="214648" y="35281"/>
                    </a:cubicBezTo>
                    <a:lnTo>
                      <a:pt x="330567" y="229"/>
                    </a:lnTo>
                    <a:cubicBezTo>
                      <a:pt x="331996" y="-247"/>
                      <a:pt x="333615" y="39"/>
                      <a:pt x="334949" y="896"/>
                    </a:cubicBezTo>
                    <a:cubicBezTo>
                      <a:pt x="336187" y="1753"/>
                      <a:pt x="337044" y="3182"/>
                      <a:pt x="337139" y="4706"/>
                    </a:cubicBezTo>
                    <a:cubicBezTo>
                      <a:pt x="337616" y="11755"/>
                      <a:pt x="345617" y="16898"/>
                      <a:pt x="352665" y="17565"/>
                    </a:cubicBezTo>
                    <a:cubicBezTo>
                      <a:pt x="361142" y="18422"/>
                      <a:pt x="370382" y="14993"/>
                      <a:pt x="378478" y="11945"/>
                    </a:cubicBezTo>
                    <a:cubicBezTo>
                      <a:pt x="381049" y="10897"/>
                      <a:pt x="384098" y="12231"/>
                      <a:pt x="385050" y="14898"/>
                    </a:cubicBezTo>
                    <a:cubicBezTo>
                      <a:pt x="386003" y="17565"/>
                      <a:pt x="384764" y="20518"/>
                      <a:pt x="382097" y="21470"/>
                    </a:cubicBezTo>
                    <a:cubicBezTo>
                      <a:pt x="372953" y="24899"/>
                      <a:pt x="362666" y="28900"/>
                      <a:pt x="351617" y="27757"/>
                    </a:cubicBezTo>
                    <a:cubicBezTo>
                      <a:pt x="342283" y="26804"/>
                      <a:pt x="331996" y="20994"/>
                      <a:pt x="328376" y="11564"/>
                    </a:cubicBezTo>
                    <a:lnTo>
                      <a:pt x="217696" y="45092"/>
                    </a:lnTo>
                    <a:cubicBezTo>
                      <a:pt x="211981" y="46807"/>
                      <a:pt x="204075" y="49188"/>
                      <a:pt x="196360" y="46902"/>
                    </a:cubicBezTo>
                    <a:cubicBezTo>
                      <a:pt x="189216" y="44711"/>
                      <a:pt x="184454" y="39091"/>
                      <a:pt x="180358" y="34138"/>
                    </a:cubicBezTo>
                    <a:cubicBezTo>
                      <a:pt x="177215" y="30424"/>
                      <a:pt x="174357" y="26995"/>
                      <a:pt x="170738" y="25090"/>
                    </a:cubicBezTo>
                    <a:cubicBezTo>
                      <a:pt x="164927" y="22042"/>
                      <a:pt x="157307" y="23185"/>
                      <a:pt x="150068" y="24518"/>
                    </a:cubicBezTo>
                    <a:cubicBezTo>
                      <a:pt x="99681" y="34234"/>
                      <a:pt x="51865" y="52426"/>
                      <a:pt x="7860" y="78715"/>
                    </a:cubicBezTo>
                    <a:cubicBezTo>
                      <a:pt x="6907" y="79192"/>
                      <a:pt x="6050" y="79382"/>
                      <a:pt x="5098" y="79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8" name="Graphic 1">
              <a:extLst>
                <a:ext uri="{FF2B5EF4-FFF2-40B4-BE49-F238E27FC236}">
                  <a16:creationId xmlns:a16="http://schemas.microsoft.com/office/drawing/2014/main" id="{9C177620-BA37-4579-91C3-A7D2054F2395}"/>
                </a:ext>
              </a:extLst>
            </p:cNvPr>
            <p:cNvGrpSpPr/>
            <p:nvPr userDrawn="1"/>
          </p:nvGrpSpPr>
          <p:grpSpPr>
            <a:xfrm>
              <a:off x="7114273" y="432017"/>
              <a:ext cx="662837" cy="761244"/>
              <a:chOff x="6010167" y="1507705"/>
              <a:chExt cx="662837" cy="761244"/>
            </a:xfrm>
            <a:grpFill/>
          </p:grpSpPr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F673D733-E8FC-4DE7-AC65-B0B6B4409933}"/>
                  </a:ext>
                </a:extLst>
              </p:cNvPr>
              <p:cNvSpPr/>
              <p:nvPr/>
            </p:nvSpPr>
            <p:spPr>
              <a:xfrm>
                <a:off x="6147310" y="1659159"/>
                <a:ext cx="383939" cy="483108"/>
              </a:xfrm>
              <a:custGeom>
                <a:avLst/>
                <a:gdLst>
                  <a:gd name="connsiteX0" fmla="*/ 218341 w 383939"/>
                  <a:gd name="connsiteY0" fmla="*/ 483108 h 483108"/>
                  <a:gd name="connsiteX1" fmla="*/ 217484 w 383939"/>
                  <a:gd name="connsiteY1" fmla="*/ 483013 h 483108"/>
                  <a:gd name="connsiteX2" fmla="*/ 64989 w 383939"/>
                  <a:gd name="connsiteY2" fmla="*/ 456057 h 483108"/>
                  <a:gd name="connsiteX3" fmla="*/ 61655 w 383939"/>
                  <a:gd name="connsiteY3" fmla="*/ 453962 h 483108"/>
                  <a:gd name="connsiteX4" fmla="*/ 60798 w 383939"/>
                  <a:gd name="connsiteY4" fmla="*/ 450151 h 483108"/>
                  <a:gd name="connsiteX5" fmla="*/ 58702 w 383939"/>
                  <a:gd name="connsiteY5" fmla="*/ 367189 h 483108"/>
                  <a:gd name="connsiteX6" fmla="*/ 34033 w 383939"/>
                  <a:gd name="connsiteY6" fmla="*/ 308610 h 483108"/>
                  <a:gd name="connsiteX7" fmla="*/ 9649 w 383939"/>
                  <a:gd name="connsiteY7" fmla="*/ 251460 h 483108"/>
                  <a:gd name="connsiteX8" fmla="*/ 10506 w 383939"/>
                  <a:gd name="connsiteY8" fmla="*/ 119158 h 483108"/>
                  <a:gd name="connsiteX9" fmla="*/ 187195 w 383939"/>
                  <a:gd name="connsiteY9" fmla="*/ 0 h 483108"/>
                  <a:gd name="connsiteX10" fmla="*/ 335975 w 383939"/>
                  <a:gd name="connsiteY10" fmla="*/ 64008 h 483108"/>
                  <a:gd name="connsiteX11" fmla="*/ 383886 w 383939"/>
                  <a:gd name="connsiteY11" fmla="*/ 185166 h 483108"/>
                  <a:gd name="connsiteX12" fmla="*/ 339404 w 383939"/>
                  <a:gd name="connsiteY12" fmla="*/ 309753 h 483108"/>
                  <a:gd name="connsiteX13" fmla="*/ 296923 w 383939"/>
                  <a:gd name="connsiteY13" fmla="*/ 355092 h 483108"/>
                  <a:gd name="connsiteX14" fmla="*/ 253393 w 383939"/>
                  <a:gd name="connsiteY14" fmla="*/ 402050 h 483108"/>
                  <a:gd name="connsiteX15" fmla="*/ 223294 w 383939"/>
                  <a:gd name="connsiteY15" fmla="*/ 478917 h 483108"/>
                  <a:gd name="connsiteX16" fmla="*/ 221199 w 383939"/>
                  <a:gd name="connsiteY16" fmla="*/ 482251 h 483108"/>
                  <a:gd name="connsiteX17" fmla="*/ 218341 w 383939"/>
                  <a:gd name="connsiteY17" fmla="*/ 483108 h 483108"/>
                  <a:gd name="connsiteX18" fmla="*/ 71752 w 383939"/>
                  <a:gd name="connsiteY18" fmla="*/ 446913 h 483108"/>
                  <a:gd name="connsiteX19" fmla="*/ 214341 w 383939"/>
                  <a:gd name="connsiteY19" fmla="*/ 472059 h 483108"/>
                  <a:gd name="connsiteX20" fmla="*/ 244916 w 383939"/>
                  <a:gd name="connsiteY20" fmla="*/ 396526 h 483108"/>
                  <a:gd name="connsiteX21" fmla="*/ 289969 w 383939"/>
                  <a:gd name="connsiteY21" fmla="*/ 347567 h 483108"/>
                  <a:gd name="connsiteX22" fmla="*/ 331308 w 383939"/>
                  <a:gd name="connsiteY22" fmla="*/ 303562 h 483108"/>
                  <a:gd name="connsiteX23" fmla="*/ 373885 w 383939"/>
                  <a:gd name="connsiteY23" fmla="*/ 184785 h 483108"/>
                  <a:gd name="connsiteX24" fmla="*/ 328546 w 383939"/>
                  <a:gd name="connsiteY24" fmla="*/ 70676 h 483108"/>
                  <a:gd name="connsiteX25" fmla="*/ 187385 w 383939"/>
                  <a:gd name="connsiteY25" fmla="*/ 10097 h 483108"/>
                  <a:gd name="connsiteX26" fmla="*/ 20412 w 383939"/>
                  <a:gd name="connsiteY26" fmla="*/ 122301 h 483108"/>
                  <a:gd name="connsiteX27" fmla="*/ 19650 w 383939"/>
                  <a:gd name="connsiteY27" fmla="*/ 248507 h 483108"/>
                  <a:gd name="connsiteX28" fmla="*/ 43367 w 383939"/>
                  <a:gd name="connsiteY28" fmla="*/ 303943 h 483108"/>
                  <a:gd name="connsiteX29" fmla="*/ 68894 w 383939"/>
                  <a:gd name="connsiteY29" fmla="*/ 364903 h 483108"/>
                  <a:gd name="connsiteX30" fmla="*/ 71752 w 383939"/>
                  <a:gd name="connsiteY30" fmla="*/ 446913 h 483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83939" h="483108">
                    <a:moveTo>
                      <a:pt x="218341" y="483108"/>
                    </a:moveTo>
                    <a:cubicBezTo>
                      <a:pt x="218056" y="483108"/>
                      <a:pt x="217770" y="483108"/>
                      <a:pt x="217484" y="483013"/>
                    </a:cubicBezTo>
                    <a:lnTo>
                      <a:pt x="64989" y="456057"/>
                    </a:lnTo>
                    <a:cubicBezTo>
                      <a:pt x="63655" y="455867"/>
                      <a:pt x="62512" y="455105"/>
                      <a:pt x="61655" y="453962"/>
                    </a:cubicBezTo>
                    <a:cubicBezTo>
                      <a:pt x="60893" y="452819"/>
                      <a:pt x="60607" y="451485"/>
                      <a:pt x="60798" y="450151"/>
                    </a:cubicBezTo>
                    <a:cubicBezTo>
                      <a:pt x="66894" y="415481"/>
                      <a:pt x="58798" y="367665"/>
                      <a:pt x="58702" y="367189"/>
                    </a:cubicBezTo>
                    <a:cubicBezTo>
                      <a:pt x="53083" y="346710"/>
                      <a:pt x="43462" y="327279"/>
                      <a:pt x="34033" y="308610"/>
                    </a:cubicBezTo>
                    <a:cubicBezTo>
                      <a:pt x="24984" y="290513"/>
                      <a:pt x="15649" y="271844"/>
                      <a:pt x="9649" y="251460"/>
                    </a:cubicBezTo>
                    <a:cubicBezTo>
                      <a:pt x="-3496" y="206788"/>
                      <a:pt x="-3210" y="159830"/>
                      <a:pt x="10506" y="119158"/>
                    </a:cubicBezTo>
                    <a:cubicBezTo>
                      <a:pt x="34795" y="46768"/>
                      <a:pt x="104137" y="0"/>
                      <a:pt x="187195" y="0"/>
                    </a:cubicBezTo>
                    <a:cubicBezTo>
                      <a:pt x="245488" y="0"/>
                      <a:pt x="299780" y="23336"/>
                      <a:pt x="335975" y="64008"/>
                    </a:cubicBezTo>
                    <a:cubicBezTo>
                      <a:pt x="367979" y="99917"/>
                      <a:pt x="385029" y="142875"/>
                      <a:pt x="383886" y="185166"/>
                    </a:cubicBezTo>
                    <a:cubicBezTo>
                      <a:pt x="382743" y="228124"/>
                      <a:pt x="366931" y="272320"/>
                      <a:pt x="339404" y="309753"/>
                    </a:cubicBezTo>
                    <a:cubicBezTo>
                      <a:pt x="326736" y="326898"/>
                      <a:pt x="311591" y="341186"/>
                      <a:pt x="296923" y="355092"/>
                    </a:cubicBezTo>
                    <a:cubicBezTo>
                      <a:pt x="281683" y="369475"/>
                      <a:pt x="265966" y="384334"/>
                      <a:pt x="253393" y="402050"/>
                    </a:cubicBezTo>
                    <a:cubicBezTo>
                      <a:pt x="253393" y="402050"/>
                      <a:pt x="229390" y="444246"/>
                      <a:pt x="223294" y="478917"/>
                    </a:cubicBezTo>
                    <a:cubicBezTo>
                      <a:pt x="223104" y="480251"/>
                      <a:pt x="222342" y="481394"/>
                      <a:pt x="221199" y="482251"/>
                    </a:cubicBezTo>
                    <a:cubicBezTo>
                      <a:pt x="220437" y="482822"/>
                      <a:pt x="219389" y="483108"/>
                      <a:pt x="218341" y="483108"/>
                    </a:cubicBezTo>
                    <a:close/>
                    <a:moveTo>
                      <a:pt x="71752" y="446913"/>
                    </a:moveTo>
                    <a:lnTo>
                      <a:pt x="214341" y="472059"/>
                    </a:lnTo>
                    <a:cubicBezTo>
                      <a:pt x="221961" y="436817"/>
                      <a:pt x="243964" y="398240"/>
                      <a:pt x="244916" y="396526"/>
                    </a:cubicBezTo>
                    <a:cubicBezTo>
                      <a:pt x="258251" y="377476"/>
                      <a:pt x="274444" y="362331"/>
                      <a:pt x="289969" y="347567"/>
                    </a:cubicBezTo>
                    <a:cubicBezTo>
                      <a:pt x="304352" y="334042"/>
                      <a:pt x="319211" y="320040"/>
                      <a:pt x="331308" y="303562"/>
                    </a:cubicBezTo>
                    <a:cubicBezTo>
                      <a:pt x="357692" y="267843"/>
                      <a:pt x="372837" y="225647"/>
                      <a:pt x="373885" y="184785"/>
                    </a:cubicBezTo>
                    <a:cubicBezTo>
                      <a:pt x="374932" y="145161"/>
                      <a:pt x="358835" y="104584"/>
                      <a:pt x="328546" y="70676"/>
                    </a:cubicBezTo>
                    <a:cubicBezTo>
                      <a:pt x="294256" y="32195"/>
                      <a:pt x="242725" y="10097"/>
                      <a:pt x="187385" y="10097"/>
                    </a:cubicBezTo>
                    <a:cubicBezTo>
                      <a:pt x="108804" y="10097"/>
                      <a:pt x="43272" y="54102"/>
                      <a:pt x="20412" y="122301"/>
                    </a:cubicBezTo>
                    <a:cubicBezTo>
                      <a:pt x="7363" y="161068"/>
                      <a:pt x="7172" y="205835"/>
                      <a:pt x="19650" y="248507"/>
                    </a:cubicBezTo>
                    <a:cubicBezTo>
                      <a:pt x="25365" y="268034"/>
                      <a:pt x="34509" y="286322"/>
                      <a:pt x="43367" y="303943"/>
                    </a:cubicBezTo>
                    <a:cubicBezTo>
                      <a:pt x="52987" y="323088"/>
                      <a:pt x="62893" y="342900"/>
                      <a:pt x="68894" y="364903"/>
                    </a:cubicBezTo>
                    <a:cubicBezTo>
                      <a:pt x="69180" y="367379"/>
                      <a:pt x="76609" y="411290"/>
                      <a:pt x="71752" y="4469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2CA0D249-45D3-43C2-9CC8-31F80E864471}"/>
                  </a:ext>
                </a:extLst>
              </p:cNvPr>
              <p:cNvSpPr/>
              <p:nvPr/>
            </p:nvSpPr>
            <p:spPr>
              <a:xfrm>
                <a:off x="6181805" y="2104835"/>
                <a:ext cx="209292" cy="85724"/>
              </a:xfrm>
              <a:custGeom>
                <a:avLst/>
                <a:gdLst>
                  <a:gd name="connsiteX0" fmla="*/ 179656 w 209292"/>
                  <a:gd name="connsiteY0" fmla="*/ 85724 h 85724"/>
                  <a:gd name="connsiteX1" fmla="*/ 174512 w 209292"/>
                  <a:gd name="connsiteY1" fmla="*/ 85248 h 85724"/>
                  <a:gd name="connsiteX2" fmla="*/ 24398 w 209292"/>
                  <a:gd name="connsiteY2" fmla="*/ 58768 h 85724"/>
                  <a:gd name="connsiteX3" fmla="*/ 5348 w 209292"/>
                  <a:gd name="connsiteY3" fmla="*/ 46576 h 85724"/>
                  <a:gd name="connsiteX4" fmla="*/ 490 w 209292"/>
                  <a:gd name="connsiteY4" fmla="*/ 24478 h 85724"/>
                  <a:gd name="connsiteX5" fmla="*/ 34781 w 209292"/>
                  <a:gd name="connsiteY5" fmla="*/ 475 h 85724"/>
                  <a:gd name="connsiteX6" fmla="*/ 184894 w 209292"/>
                  <a:gd name="connsiteY6" fmla="*/ 26955 h 85724"/>
                  <a:gd name="connsiteX7" fmla="*/ 203944 w 209292"/>
                  <a:gd name="connsiteY7" fmla="*/ 39147 h 85724"/>
                  <a:gd name="connsiteX8" fmla="*/ 208802 w 209292"/>
                  <a:gd name="connsiteY8" fmla="*/ 61245 h 85724"/>
                  <a:gd name="connsiteX9" fmla="*/ 179656 w 209292"/>
                  <a:gd name="connsiteY9" fmla="*/ 85724 h 85724"/>
                  <a:gd name="connsiteX10" fmla="*/ 29447 w 209292"/>
                  <a:gd name="connsiteY10" fmla="*/ 10286 h 85724"/>
                  <a:gd name="connsiteX11" fmla="*/ 10397 w 209292"/>
                  <a:gd name="connsiteY11" fmla="*/ 26288 h 85724"/>
                  <a:gd name="connsiteX12" fmla="*/ 13635 w 209292"/>
                  <a:gd name="connsiteY12" fmla="*/ 40766 h 85724"/>
                  <a:gd name="connsiteX13" fmla="*/ 26113 w 209292"/>
                  <a:gd name="connsiteY13" fmla="*/ 48767 h 85724"/>
                  <a:gd name="connsiteX14" fmla="*/ 176227 w 209292"/>
                  <a:gd name="connsiteY14" fmla="*/ 75247 h 85724"/>
                  <a:gd name="connsiteX15" fmla="*/ 198706 w 209292"/>
                  <a:gd name="connsiteY15" fmla="*/ 59530 h 85724"/>
                  <a:gd name="connsiteX16" fmla="*/ 195467 w 209292"/>
                  <a:gd name="connsiteY16" fmla="*/ 45052 h 85724"/>
                  <a:gd name="connsiteX17" fmla="*/ 182990 w 209292"/>
                  <a:gd name="connsiteY17" fmla="*/ 37051 h 85724"/>
                  <a:gd name="connsiteX18" fmla="*/ 32876 w 209292"/>
                  <a:gd name="connsiteY18" fmla="*/ 10572 h 85724"/>
                  <a:gd name="connsiteX19" fmla="*/ 29447 w 209292"/>
                  <a:gd name="connsiteY19" fmla="*/ 10286 h 8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9292" h="85724">
                    <a:moveTo>
                      <a:pt x="179656" y="85724"/>
                    </a:moveTo>
                    <a:cubicBezTo>
                      <a:pt x="177941" y="85724"/>
                      <a:pt x="176227" y="85534"/>
                      <a:pt x="174512" y="85248"/>
                    </a:cubicBezTo>
                    <a:lnTo>
                      <a:pt x="24398" y="58768"/>
                    </a:lnTo>
                    <a:cubicBezTo>
                      <a:pt x="16588" y="57435"/>
                      <a:pt x="9825" y="53053"/>
                      <a:pt x="5348" y="46576"/>
                    </a:cubicBezTo>
                    <a:cubicBezTo>
                      <a:pt x="776" y="40099"/>
                      <a:pt x="-938" y="32289"/>
                      <a:pt x="490" y="24478"/>
                    </a:cubicBezTo>
                    <a:cubicBezTo>
                      <a:pt x="3253" y="8667"/>
                      <a:pt x="18398" y="-2477"/>
                      <a:pt x="34781" y="475"/>
                    </a:cubicBezTo>
                    <a:lnTo>
                      <a:pt x="184894" y="26955"/>
                    </a:lnTo>
                    <a:cubicBezTo>
                      <a:pt x="192705" y="28288"/>
                      <a:pt x="199468" y="32670"/>
                      <a:pt x="203944" y="39147"/>
                    </a:cubicBezTo>
                    <a:cubicBezTo>
                      <a:pt x="208516" y="45624"/>
                      <a:pt x="210231" y="53434"/>
                      <a:pt x="208802" y="61245"/>
                    </a:cubicBezTo>
                    <a:cubicBezTo>
                      <a:pt x="206231" y="75437"/>
                      <a:pt x="194039" y="85724"/>
                      <a:pt x="179656" y="85724"/>
                    </a:cubicBezTo>
                    <a:close/>
                    <a:moveTo>
                      <a:pt x="29447" y="10286"/>
                    </a:moveTo>
                    <a:cubicBezTo>
                      <a:pt x="20017" y="10286"/>
                      <a:pt x="12016" y="17049"/>
                      <a:pt x="10397" y="26288"/>
                    </a:cubicBezTo>
                    <a:cubicBezTo>
                      <a:pt x="9539" y="31432"/>
                      <a:pt x="10682" y="36575"/>
                      <a:pt x="13635" y="40766"/>
                    </a:cubicBezTo>
                    <a:cubicBezTo>
                      <a:pt x="16588" y="45052"/>
                      <a:pt x="21064" y="47815"/>
                      <a:pt x="26113" y="48767"/>
                    </a:cubicBezTo>
                    <a:lnTo>
                      <a:pt x="176227" y="75247"/>
                    </a:lnTo>
                    <a:cubicBezTo>
                      <a:pt x="186990" y="77152"/>
                      <a:pt x="196896" y="69913"/>
                      <a:pt x="198706" y="59530"/>
                    </a:cubicBezTo>
                    <a:cubicBezTo>
                      <a:pt x="199563" y="54387"/>
                      <a:pt x="198420" y="49243"/>
                      <a:pt x="195467" y="45052"/>
                    </a:cubicBezTo>
                    <a:cubicBezTo>
                      <a:pt x="192515" y="40861"/>
                      <a:pt x="188038" y="38004"/>
                      <a:pt x="182990" y="37051"/>
                    </a:cubicBezTo>
                    <a:lnTo>
                      <a:pt x="32876" y="10572"/>
                    </a:lnTo>
                    <a:cubicBezTo>
                      <a:pt x="31732" y="10381"/>
                      <a:pt x="30589" y="10286"/>
                      <a:pt x="29447" y="102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CE5ED27E-1A56-4CFC-850F-12A08D068F4C}"/>
                  </a:ext>
                </a:extLst>
              </p:cNvPr>
              <p:cNvSpPr/>
              <p:nvPr/>
            </p:nvSpPr>
            <p:spPr>
              <a:xfrm>
                <a:off x="6191170" y="2156199"/>
                <a:ext cx="173417" cy="79413"/>
              </a:xfrm>
              <a:custGeom>
                <a:avLst/>
                <a:gdLst>
                  <a:gd name="connsiteX0" fmla="*/ 143811 w 173417"/>
                  <a:gd name="connsiteY0" fmla="*/ 79413 h 79413"/>
                  <a:gd name="connsiteX1" fmla="*/ 138667 w 173417"/>
                  <a:gd name="connsiteY1" fmla="*/ 78937 h 79413"/>
                  <a:gd name="connsiteX2" fmla="*/ 24463 w 173417"/>
                  <a:gd name="connsiteY2" fmla="*/ 58744 h 79413"/>
                  <a:gd name="connsiteX3" fmla="*/ 460 w 173417"/>
                  <a:gd name="connsiteY3" fmla="*/ 24454 h 79413"/>
                  <a:gd name="connsiteX4" fmla="*/ 34750 w 173417"/>
                  <a:gd name="connsiteY4" fmla="*/ 451 h 79413"/>
                  <a:gd name="connsiteX5" fmla="*/ 148954 w 173417"/>
                  <a:gd name="connsiteY5" fmla="*/ 20644 h 79413"/>
                  <a:gd name="connsiteX6" fmla="*/ 172957 w 173417"/>
                  <a:gd name="connsiteY6" fmla="*/ 54934 h 79413"/>
                  <a:gd name="connsiteX7" fmla="*/ 143811 w 173417"/>
                  <a:gd name="connsiteY7" fmla="*/ 79413 h 79413"/>
                  <a:gd name="connsiteX8" fmla="*/ 29606 w 173417"/>
                  <a:gd name="connsiteY8" fmla="*/ 10262 h 79413"/>
                  <a:gd name="connsiteX9" fmla="*/ 10556 w 173417"/>
                  <a:gd name="connsiteY9" fmla="*/ 26264 h 79413"/>
                  <a:gd name="connsiteX10" fmla="*/ 26272 w 173417"/>
                  <a:gd name="connsiteY10" fmla="*/ 48743 h 79413"/>
                  <a:gd name="connsiteX11" fmla="*/ 140477 w 173417"/>
                  <a:gd name="connsiteY11" fmla="*/ 68936 h 79413"/>
                  <a:gd name="connsiteX12" fmla="*/ 162956 w 173417"/>
                  <a:gd name="connsiteY12" fmla="*/ 53219 h 79413"/>
                  <a:gd name="connsiteX13" fmla="*/ 147240 w 173417"/>
                  <a:gd name="connsiteY13" fmla="*/ 30740 h 79413"/>
                  <a:gd name="connsiteX14" fmla="*/ 33035 w 173417"/>
                  <a:gd name="connsiteY14" fmla="*/ 10547 h 79413"/>
                  <a:gd name="connsiteX15" fmla="*/ 29606 w 173417"/>
                  <a:gd name="connsiteY15" fmla="*/ 10262 h 79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3417" h="79413">
                    <a:moveTo>
                      <a:pt x="143811" y="79413"/>
                    </a:moveTo>
                    <a:cubicBezTo>
                      <a:pt x="142096" y="79413"/>
                      <a:pt x="140382" y="79223"/>
                      <a:pt x="138667" y="78937"/>
                    </a:cubicBezTo>
                    <a:lnTo>
                      <a:pt x="24463" y="58744"/>
                    </a:lnTo>
                    <a:cubicBezTo>
                      <a:pt x="8365" y="55886"/>
                      <a:pt x="-2398" y="40551"/>
                      <a:pt x="460" y="24454"/>
                    </a:cubicBezTo>
                    <a:cubicBezTo>
                      <a:pt x="3222" y="8642"/>
                      <a:pt x="18367" y="-2407"/>
                      <a:pt x="34750" y="451"/>
                    </a:cubicBezTo>
                    <a:lnTo>
                      <a:pt x="148954" y="20644"/>
                    </a:lnTo>
                    <a:cubicBezTo>
                      <a:pt x="165052" y="23501"/>
                      <a:pt x="175815" y="38837"/>
                      <a:pt x="172957" y="54934"/>
                    </a:cubicBezTo>
                    <a:cubicBezTo>
                      <a:pt x="170386" y="69126"/>
                      <a:pt x="158194" y="79413"/>
                      <a:pt x="143811" y="79413"/>
                    </a:cubicBezTo>
                    <a:close/>
                    <a:moveTo>
                      <a:pt x="29606" y="10262"/>
                    </a:moveTo>
                    <a:cubicBezTo>
                      <a:pt x="20176" y="10262"/>
                      <a:pt x="12175" y="17024"/>
                      <a:pt x="10556" y="26264"/>
                    </a:cubicBezTo>
                    <a:cubicBezTo>
                      <a:pt x="8651" y="36836"/>
                      <a:pt x="15795" y="46838"/>
                      <a:pt x="26272" y="48743"/>
                    </a:cubicBezTo>
                    <a:lnTo>
                      <a:pt x="140477" y="68936"/>
                    </a:lnTo>
                    <a:cubicBezTo>
                      <a:pt x="151240" y="70841"/>
                      <a:pt x="161146" y="63602"/>
                      <a:pt x="162956" y="53219"/>
                    </a:cubicBezTo>
                    <a:cubicBezTo>
                      <a:pt x="164766" y="42742"/>
                      <a:pt x="157717" y="32645"/>
                      <a:pt x="147240" y="30740"/>
                    </a:cubicBezTo>
                    <a:lnTo>
                      <a:pt x="33035" y="10547"/>
                    </a:lnTo>
                    <a:cubicBezTo>
                      <a:pt x="31797" y="10357"/>
                      <a:pt x="30654" y="10262"/>
                      <a:pt x="29606" y="102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7F539CFA-C333-4B02-A098-0412A9101F7A}"/>
                  </a:ext>
                </a:extLst>
              </p:cNvPr>
              <p:cNvSpPr/>
              <p:nvPr/>
            </p:nvSpPr>
            <p:spPr>
              <a:xfrm>
                <a:off x="6224708" y="2209311"/>
                <a:ext cx="96380" cy="59638"/>
              </a:xfrm>
              <a:custGeom>
                <a:avLst/>
                <a:gdLst>
                  <a:gd name="connsiteX0" fmla="*/ 48837 w 96380"/>
                  <a:gd name="connsiteY0" fmla="*/ 59638 h 59638"/>
                  <a:gd name="connsiteX1" fmla="*/ 48837 w 96380"/>
                  <a:gd name="connsiteY1" fmla="*/ 59638 h 59638"/>
                  <a:gd name="connsiteX2" fmla="*/ 40265 w 96380"/>
                  <a:gd name="connsiteY2" fmla="*/ 58876 h 59638"/>
                  <a:gd name="connsiteX3" fmla="*/ 450 w 96380"/>
                  <a:gd name="connsiteY3" fmla="*/ 4393 h 59638"/>
                  <a:gd name="connsiteX4" fmla="*/ 2451 w 96380"/>
                  <a:gd name="connsiteY4" fmla="*/ 964 h 59638"/>
                  <a:gd name="connsiteX5" fmla="*/ 6356 w 96380"/>
                  <a:gd name="connsiteY5" fmla="*/ 107 h 59638"/>
                  <a:gd name="connsiteX6" fmla="*/ 92176 w 96380"/>
                  <a:gd name="connsiteY6" fmla="*/ 15252 h 59638"/>
                  <a:gd name="connsiteX7" fmla="*/ 95510 w 96380"/>
                  <a:gd name="connsiteY7" fmla="*/ 17443 h 59638"/>
                  <a:gd name="connsiteX8" fmla="*/ 96272 w 96380"/>
                  <a:gd name="connsiteY8" fmla="*/ 21348 h 59638"/>
                  <a:gd name="connsiteX9" fmla="*/ 48837 w 96380"/>
                  <a:gd name="connsiteY9" fmla="*/ 59638 h 59638"/>
                  <a:gd name="connsiteX10" fmla="*/ 10261 w 96380"/>
                  <a:gd name="connsiteY10" fmla="*/ 11061 h 59638"/>
                  <a:gd name="connsiteX11" fmla="*/ 42075 w 96380"/>
                  <a:gd name="connsiteY11" fmla="*/ 48875 h 59638"/>
                  <a:gd name="connsiteX12" fmla="*/ 84937 w 96380"/>
                  <a:gd name="connsiteY12" fmla="*/ 24301 h 59638"/>
                  <a:gd name="connsiteX13" fmla="*/ 10261 w 96380"/>
                  <a:gd name="connsiteY13" fmla="*/ 11061 h 5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380" h="59638">
                    <a:moveTo>
                      <a:pt x="48837" y="59638"/>
                    </a:moveTo>
                    <a:lnTo>
                      <a:pt x="48837" y="59638"/>
                    </a:lnTo>
                    <a:cubicBezTo>
                      <a:pt x="45980" y="59638"/>
                      <a:pt x="43122" y="59353"/>
                      <a:pt x="40265" y="58876"/>
                    </a:cubicBezTo>
                    <a:cubicBezTo>
                      <a:pt x="14452" y="54304"/>
                      <a:pt x="-3074" y="30397"/>
                      <a:pt x="450" y="4393"/>
                    </a:cubicBezTo>
                    <a:cubicBezTo>
                      <a:pt x="641" y="3060"/>
                      <a:pt x="1403" y="1822"/>
                      <a:pt x="2451" y="964"/>
                    </a:cubicBezTo>
                    <a:cubicBezTo>
                      <a:pt x="3594" y="107"/>
                      <a:pt x="5022" y="-179"/>
                      <a:pt x="6356" y="107"/>
                    </a:cubicBezTo>
                    <a:lnTo>
                      <a:pt x="92176" y="15252"/>
                    </a:lnTo>
                    <a:cubicBezTo>
                      <a:pt x="93510" y="15442"/>
                      <a:pt x="94748" y="16300"/>
                      <a:pt x="95510" y="17443"/>
                    </a:cubicBezTo>
                    <a:cubicBezTo>
                      <a:pt x="96272" y="18586"/>
                      <a:pt x="96558" y="20014"/>
                      <a:pt x="96272" y="21348"/>
                    </a:cubicBezTo>
                    <a:cubicBezTo>
                      <a:pt x="91509" y="43541"/>
                      <a:pt x="71507" y="59638"/>
                      <a:pt x="48837" y="59638"/>
                    </a:cubicBezTo>
                    <a:close/>
                    <a:moveTo>
                      <a:pt x="10261" y="11061"/>
                    </a:moveTo>
                    <a:cubicBezTo>
                      <a:pt x="10261" y="29444"/>
                      <a:pt x="23406" y="45541"/>
                      <a:pt x="42075" y="48875"/>
                    </a:cubicBezTo>
                    <a:cubicBezTo>
                      <a:pt x="60839" y="52209"/>
                      <a:pt x="78555" y="41160"/>
                      <a:pt x="84937" y="24301"/>
                    </a:cubicBezTo>
                    <a:lnTo>
                      <a:pt x="10261" y="110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3693B3C8-7884-4EB8-94BD-B7A57D486DD0}"/>
                  </a:ext>
                </a:extLst>
              </p:cNvPr>
              <p:cNvSpPr/>
              <p:nvPr/>
            </p:nvSpPr>
            <p:spPr>
              <a:xfrm>
                <a:off x="6237157" y="1918617"/>
                <a:ext cx="15626" cy="202790"/>
              </a:xfrm>
              <a:custGeom>
                <a:avLst/>
                <a:gdLst>
                  <a:gd name="connsiteX0" fmla="*/ 10480 w 15626"/>
                  <a:gd name="connsiteY0" fmla="*/ 202790 h 202790"/>
                  <a:gd name="connsiteX1" fmla="*/ 5432 w 15626"/>
                  <a:gd name="connsiteY1" fmla="*/ 197837 h 202790"/>
                  <a:gd name="connsiteX2" fmla="*/ 3 w 15626"/>
                  <a:gd name="connsiteY2" fmla="*/ 5242 h 202790"/>
                  <a:gd name="connsiteX3" fmla="*/ 4956 w 15626"/>
                  <a:gd name="connsiteY3" fmla="*/ 3 h 202790"/>
                  <a:gd name="connsiteX4" fmla="*/ 10195 w 15626"/>
                  <a:gd name="connsiteY4" fmla="*/ 4956 h 202790"/>
                  <a:gd name="connsiteX5" fmla="*/ 15624 w 15626"/>
                  <a:gd name="connsiteY5" fmla="*/ 197551 h 202790"/>
                  <a:gd name="connsiteX6" fmla="*/ 10671 w 15626"/>
                  <a:gd name="connsiteY6" fmla="*/ 202790 h 202790"/>
                  <a:gd name="connsiteX7" fmla="*/ 10480 w 15626"/>
                  <a:gd name="connsiteY7" fmla="*/ 202790 h 202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626" h="202790">
                    <a:moveTo>
                      <a:pt x="10480" y="202790"/>
                    </a:moveTo>
                    <a:cubicBezTo>
                      <a:pt x="7718" y="202790"/>
                      <a:pt x="5432" y="200599"/>
                      <a:pt x="5432" y="197837"/>
                    </a:cubicBezTo>
                    <a:lnTo>
                      <a:pt x="3" y="5242"/>
                    </a:lnTo>
                    <a:cubicBezTo>
                      <a:pt x="-92" y="2384"/>
                      <a:pt x="2098" y="98"/>
                      <a:pt x="4956" y="3"/>
                    </a:cubicBezTo>
                    <a:cubicBezTo>
                      <a:pt x="7813" y="-92"/>
                      <a:pt x="10099" y="2099"/>
                      <a:pt x="10195" y="4956"/>
                    </a:cubicBezTo>
                    <a:lnTo>
                      <a:pt x="15624" y="197551"/>
                    </a:lnTo>
                    <a:cubicBezTo>
                      <a:pt x="15719" y="200409"/>
                      <a:pt x="13528" y="202695"/>
                      <a:pt x="10671" y="202790"/>
                    </a:cubicBezTo>
                    <a:cubicBezTo>
                      <a:pt x="10576" y="202790"/>
                      <a:pt x="10480" y="202790"/>
                      <a:pt x="10480" y="2027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76F3F149-6047-498C-AAE2-D0C128C75684}"/>
                  </a:ext>
                </a:extLst>
              </p:cNvPr>
              <p:cNvSpPr/>
              <p:nvPr/>
            </p:nvSpPr>
            <p:spPr>
              <a:xfrm>
                <a:off x="6324716" y="1946551"/>
                <a:ext cx="81299" cy="189430"/>
              </a:xfrm>
              <a:custGeom>
                <a:avLst/>
                <a:gdLst>
                  <a:gd name="connsiteX0" fmla="*/ 5122 w 81299"/>
                  <a:gd name="connsiteY0" fmla="*/ 189430 h 189430"/>
                  <a:gd name="connsiteX1" fmla="*/ 3217 w 81299"/>
                  <a:gd name="connsiteY1" fmla="*/ 189049 h 189430"/>
                  <a:gd name="connsiteX2" fmla="*/ 359 w 81299"/>
                  <a:gd name="connsiteY2" fmla="*/ 182382 h 189430"/>
                  <a:gd name="connsiteX3" fmla="*/ 71415 w 81299"/>
                  <a:gd name="connsiteY3" fmla="*/ 3216 h 189430"/>
                  <a:gd name="connsiteX4" fmla="*/ 78083 w 81299"/>
                  <a:gd name="connsiteY4" fmla="*/ 359 h 189430"/>
                  <a:gd name="connsiteX5" fmla="*/ 80940 w 81299"/>
                  <a:gd name="connsiteY5" fmla="*/ 7026 h 189430"/>
                  <a:gd name="connsiteX6" fmla="*/ 9884 w 81299"/>
                  <a:gd name="connsiteY6" fmla="*/ 186192 h 189430"/>
                  <a:gd name="connsiteX7" fmla="*/ 5122 w 81299"/>
                  <a:gd name="connsiteY7" fmla="*/ 189430 h 189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299" h="189430">
                    <a:moveTo>
                      <a:pt x="5122" y="189430"/>
                    </a:moveTo>
                    <a:cubicBezTo>
                      <a:pt x="4455" y="189430"/>
                      <a:pt x="3883" y="189335"/>
                      <a:pt x="3217" y="189049"/>
                    </a:cubicBezTo>
                    <a:cubicBezTo>
                      <a:pt x="645" y="188001"/>
                      <a:pt x="-689" y="185049"/>
                      <a:pt x="359" y="182382"/>
                    </a:cubicBezTo>
                    <a:lnTo>
                      <a:pt x="71415" y="3216"/>
                    </a:lnTo>
                    <a:cubicBezTo>
                      <a:pt x="72463" y="645"/>
                      <a:pt x="75416" y="-689"/>
                      <a:pt x="78083" y="359"/>
                    </a:cubicBezTo>
                    <a:cubicBezTo>
                      <a:pt x="80655" y="1407"/>
                      <a:pt x="81988" y="4359"/>
                      <a:pt x="80940" y="7026"/>
                    </a:cubicBezTo>
                    <a:lnTo>
                      <a:pt x="9884" y="186192"/>
                    </a:lnTo>
                    <a:cubicBezTo>
                      <a:pt x="9027" y="188192"/>
                      <a:pt x="7122" y="189430"/>
                      <a:pt x="5122" y="189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F81FAE54-C146-4C3A-8243-154418CFAA25}"/>
                  </a:ext>
                </a:extLst>
              </p:cNvPr>
              <p:cNvSpPr/>
              <p:nvPr/>
            </p:nvSpPr>
            <p:spPr>
              <a:xfrm>
                <a:off x="6238106" y="1882531"/>
                <a:ext cx="154698" cy="147722"/>
              </a:xfrm>
              <a:custGeom>
                <a:avLst/>
                <a:gdLst>
                  <a:gd name="connsiteX0" fmla="*/ 50870 w 154698"/>
                  <a:gd name="connsiteY0" fmla="*/ 147723 h 147722"/>
                  <a:gd name="connsiteX1" fmla="*/ 49536 w 154698"/>
                  <a:gd name="connsiteY1" fmla="*/ 147532 h 147722"/>
                  <a:gd name="connsiteX2" fmla="*/ 45822 w 154698"/>
                  <a:gd name="connsiteY2" fmla="*/ 142198 h 147722"/>
                  <a:gd name="connsiteX3" fmla="*/ 55347 w 154698"/>
                  <a:gd name="connsiteY3" fmla="*/ 33232 h 147722"/>
                  <a:gd name="connsiteX4" fmla="*/ 32201 w 154698"/>
                  <a:gd name="connsiteY4" fmla="*/ 82572 h 147722"/>
                  <a:gd name="connsiteX5" fmla="*/ 26676 w 154698"/>
                  <a:gd name="connsiteY5" fmla="*/ 85429 h 147722"/>
                  <a:gd name="connsiteX6" fmla="*/ 4197 w 154698"/>
                  <a:gd name="connsiteY6" fmla="*/ 81429 h 147722"/>
                  <a:gd name="connsiteX7" fmla="*/ 102 w 154698"/>
                  <a:gd name="connsiteY7" fmla="*/ 75523 h 147722"/>
                  <a:gd name="connsiteX8" fmla="*/ 6007 w 154698"/>
                  <a:gd name="connsiteY8" fmla="*/ 71427 h 147722"/>
                  <a:gd name="connsiteX9" fmla="*/ 24581 w 154698"/>
                  <a:gd name="connsiteY9" fmla="*/ 74761 h 147722"/>
                  <a:gd name="connsiteX10" fmla="*/ 58204 w 154698"/>
                  <a:gd name="connsiteY10" fmla="*/ 2943 h 147722"/>
                  <a:gd name="connsiteX11" fmla="*/ 64110 w 154698"/>
                  <a:gd name="connsiteY11" fmla="*/ 181 h 147722"/>
                  <a:gd name="connsiteX12" fmla="*/ 67824 w 154698"/>
                  <a:gd name="connsiteY12" fmla="*/ 5514 h 147722"/>
                  <a:gd name="connsiteX13" fmla="*/ 58299 w 154698"/>
                  <a:gd name="connsiteY13" fmla="*/ 114766 h 147722"/>
                  <a:gd name="connsiteX14" fmla="*/ 76587 w 154698"/>
                  <a:gd name="connsiteY14" fmla="*/ 76000 h 147722"/>
                  <a:gd name="connsiteX15" fmla="*/ 81731 w 154698"/>
                  <a:gd name="connsiteY15" fmla="*/ 73142 h 147722"/>
                  <a:gd name="connsiteX16" fmla="*/ 86112 w 154698"/>
                  <a:gd name="connsiteY16" fmla="*/ 77142 h 147722"/>
                  <a:gd name="connsiteX17" fmla="*/ 92208 w 154698"/>
                  <a:gd name="connsiteY17" fmla="*/ 104765 h 147722"/>
                  <a:gd name="connsiteX18" fmla="*/ 122879 w 154698"/>
                  <a:gd name="connsiteY18" fmla="*/ 42757 h 147722"/>
                  <a:gd name="connsiteX19" fmla="*/ 128689 w 154698"/>
                  <a:gd name="connsiteY19" fmla="*/ 40090 h 147722"/>
                  <a:gd name="connsiteX20" fmla="*/ 132594 w 154698"/>
                  <a:gd name="connsiteY20" fmla="*/ 45138 h 147722"/>
                  <a:gd name="connsiteX21" fmla="*/ 131642 w 154698"/>
                  <a:gd name="connsiteY21" fmla="*/ 94288 h 147722"/>
                  <a:gd name="connsiteX22" fmla="*/ 150501 w 154698"/>
                  <a:gd name="connsiteY22" fmla="*/ 97621 h 147722"/>
                  <a:gd name="connsiteX23" fmla="*/ 154597 w 154698"/>
                  <a:gd name="connsiteY23" fmla="*/ 103527 h 147722"/>
                  <a:gd name="connsiteX24" fmla="*/ 148692 w 154698"/>
                  <a:gd name="connsiteY24" fmla="*/ 107623 h 147722"/>
                  <a:gd name="connsiteX25" fmla="*/ 125546 w 154698"/>
                  <a:gd name="connsiteY25" fmla="*/ 103527 h 147722"/>
                  <a:gd name="connsiteX26" fmla="*/ 121355 w 154698"/>
                  <a:gd name="connsiteY26" fmla="*/ 98383 h 147722"/>
                  <a:gd name="connsiteX27" fmla="*/ 121926 w 154698"/>
                  <a:gd name="connsiteY27" fmla="*/ 67617 h 147722"/>
                  <a:gd name="connsiteX28" fmla="*/ 94875 w 154698"/>
                  <a:gd name="connsiteY28" fmla="*/ 122196 h 147722"/>
                  <a:gd name="connsiteX29" fmla="*/ 89637 w 154698"/>
                  <a:gd name="connsiteY29" fmla="*/ 124958 h 147722"/>
                  <a:gd name="connsiteX30" fmla="*/ 85255 w 154698"/>
                  <a:gd name="connsiteY30" fmla="*/ 120957 h 147722"/>
                  <a:gd name="connsiteX31" fmla="*/ 79254 w 154698"/>
                  <a:gd name="connsiteY31" fmla="*/ 93811 h 147722"/>
                  <a:gd name="connsiteX32" fmla="*/ 55156 w 154698"/>
                  <a:gd name="connsiteY32" fmla="*/ 144770 h 147722"/>
                  <a:gd name="connsiteX33" fmla="*/ 50870 w 154698"/>
                  <a:gd name="connsiteY33" fmla="*/ 147723 h 14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4698" h="147722">
                    <a:moveTo>
                      <a:pt x="50870" y="147723"/>
                    </a:moveTo>
                    <a:cubicBezTo>
                      <a:pt x="50394" y="147723"/>
                      <a:pt x="50013" y="147627"/>
                      <a:pt x="49536" y="147532"/>
                    </a:cubicBezTo>
                    <a:cubicBezTo>
                      <a:pt x="47155" y="146865"/>
                      <a:pt x="45536" y="144579"/>
                      <a:pt x="45822" y="142198"/>
                    </a:cubicBezTo>
                    <a:lnTo>
                      <a:pt x="55347" y="33232"/>
                    </a:lnTo>
                    <a:lnTo>
                      <a:pt x="32201" y="82572"/>
                    </a:lnTo>
                    <a:cubicBezTo>
                      <a:pt x="31248" y="84667"/>
                      <a:pt x="28962" y="85810"/>
                      <a:pt x="26676" y="85429"/>
                    </a:cubicBezTo>
                    <a:lnTo>
                      <a:pt x="4197" y="81429"/>
                    </a:lnTo>
                    <a:cubicBezTo>
                      <a:pt x="1435" y="80952"/>
                      <a:pt x="-470" y="78285"/>
                      <a:pt x="102" y="75523"/>
                    </a:cubicBezTo>
                    <a:cubicBezTo>
                      <a:pt x="578" y="72761"/>
                      <a:pt x="3245" y="70856"/>
                      <a:pt x="6007" y="71427"/>
                    </a:cubicBezTo>
                    <a:lnTo>
                      <a:pt x="24581" y="74761"/>
                    </a:lnTo>
                    <a:lnTo>
                      <a:pt x="58204" y="2943"/>
                    </a:lnTo>
                    <a:cubicBezTo>
                      <a:pt x="59252" y="752"/>
                      <a:pt x="61728" y="-486"/>
                      <a:pt x="64110" y="181"/>
                    </a:cubicBezTo>
                    <a:cubicBezTo>
                      <a:pt x="66491" y="847"/>
                      <a:pt x="68110" y="3038"/>
                      <a:pt x="67824" y="5514"/>
                    </a:cubicBezTo>
                    <a:lnTo>
                      <a:pt x="58299" y="114766"/>
                    </a:lnTo>
                    <a:lnTo>
                      <a:pt x="76587" y="76000"/>
                    </a:lnTo>
                    <a:cubicBezTo>
                      <a:pt x="77540" y="73999"/>
                      <a:pt x="79635" y="72856"/>
                      <a:pt x="81731" y="73142"/>
                    </a:cubicBezTo>
                    <a:cubicBezTo>
                      <a:pt x="83922" y="73428"/>
                      <a:pt x="85636" y="74952"/>
                      <a:pt x="86112" y="77142"/>
                    </a:cubicBezTo>
                    <a:lnTo>
                      <a:pt x="92208" y="104765"/>
                    </a:lnTo>
                    <a:lnTo>
                      <a:pt x="122879" y="42757"/>
                    </a:lnTo>
                    <a:cubicBezTo>
                      <a:pt x="123927" y="40662"/>
                      <a:pt x="126308" y="39519"/>
                      <a:pt x="128689" y="40090"/>
                    </a:cubicBezTo>
                    <a:cubicBezTo>
                      <a:pt x="130975" y="40662"/>
                      <a:pt x="132594" y="42757"/>
                      <a:pt x="132594" y="45138"/>
                    </a:cubicBezTo>
                    <a:lnTo>
                      <a:pt x="131642" y="94288"/>
                    </a:lnTo>
                    <a:lnTo>
                      <a:pt x="150501" y="97621"/>
                    </a:lnTo>
                    <a:cubicBezTo>
                      <a:pt x="153264" y="98098"/>
                      <a:pt x="155169" y="100765"/>
                      <a:pt x="154597" y="103527"/>
                    </a:cubicBezTo>
                    <a:cubicBezTo>
                      <a:pt x="154121" y="106289"/>
                      <a:pt x="151454" y="108194"/>
                      <a:pt x="148692" y="107623"/>
                    </a:cubicBezTo>
                    <a:lnTo>
                      <a:pt x="125546" y="103527"/>
                    </a:lnTo>
                    <a:cubicBezTo>
                      <a:pt x="123069" y="103050"/>
                      <a:pt x="121260" y="100955"/>
                      <a:pt x="121355" y="98383"/>
                    </a:cubicBezTo>
                    <a:lnTo>
                      <a:pt x="121926" y="67617"/>
                    </a:lnTo>
                    <a:lnTo>
                      <a:pt x="94875" y="122196"/>
                    </a:lnTo>
                    <a:cubicBezTo>
                      <a:pt x="93923" y="124101"/>
                      <a:pt x="91827" y="125244"/>
                      <a:pt x="89637" y="124958"/>
                    </a:cubicBezTo>
                    <a:cubicBezTo>
                      <a:pt x="87446" y="124672"/>
                      <a:pt x="85731" y="123148"/>
                      <a:pt x="85255" y="120957"/>
                    </a:cubicBezTo>
                    <a:lnTo>
                      <a:pt x="79254" y="93811"/>
                    </a:lnTo>
                    <a:lnTo>
                      <a:pt x="55156" y="144770"/>
                    </a:lnTo>
                    <a:cubicBezTo>
                      <a:pt x="54585" y="146580"/>
                      <a:pt x="52775" y="147723"/>
                      <a:pt x="50870" y="1477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298B9509-B8C5-452E-902D-50D550661A35}"/>
                  </a:ext>
                </a:extLst>
              </p:cNvPr>
              <p:cNvSpPr/>
              <p:nvPr/>
            </p:nvSpPr>
            <p:spPr>
              <a:xfrm>
                <a:off x="6377837" y="1507705"/>
                <a:ext cx="24587" cy="91827"/>
              </a:xfrm>
              <a:custGeom>
                <a:avLst/>
                <a:gdLst>
                  <a:gd name="connsiteX0" fmla="*/ 5054 w 24587"/>
                  <a:gd name="connsiteY0" fmla="*/ 91827 h 91827"/>
                  <a:gd name="connsiteX1" fmla="*/ 4197 w 24587"/>
                  <a:gd name="connsiteY1" fmla="*/ 91732 h 91827"/>
                  <a:gd name="connsiteX2" fmla="*/ 102 w 24587"/>
                  <a:gd name="connsiteY2" fmla="*/ 85827 h 91827"/>
                  <a:gd name="connsiteX3" fmla="*/ 14484 w 24587"/>
                  <a:gd name="connsiteY3" fmla="*/ 4197 h 91827"/>
                  <a:gd name="connsiteX4" fmla="*/ 20390 w 24587"/>
                  <a:gd name="connsiteY4" fmla="*/ 102 h 91827"/>
                  <a:gd name="connsiteX5" fmla="*/ 24486 w 24587"/>
                  <a:gd name="connsiteY5" fmla="*/ 6007 h 91827"/>
                  <a:gd name="connsiteX6" fmla="*/ 10103 w 24587"/>
                  <a:gd name="connsiteY6" fmla="*/ 87636 h 91827"/>
                  <a:gd name="connsiteX7" fmla="*/ 5054 w 24587"/>
                  <a:gd name="connsiteY7" fmla="*/ 91827 h 91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587" h="91827">
                    <a:moveTo>
                      <a:pt x="5054" y="91827"/>
                    </a:moveTo>
                    <a:cubicBezTo>
                      <a:pt x="4769" y="91827"/>
                      <a:pt x="4483" y="91827"/>
                      <a:pt x="4197" y="91732"/>
                    </a:cubicBezTo>
                    <a:cubicBezTo>
                      <a:pt x="1435" y="91256"/>
                      <a:pt x="-470" y="88589"/>
                      <a:pt x="102" y="85827"/>
                    </a:cubicBezTo>
                    <a:lnTo>
                      <a:pt x="14484" y="4197"/>
                    </a:lnTo>
                    <a:cubicBezTo>
                      <a:pt x="14961" y="1435"/>
                      <a:pt x="17628" y="-470"/>
                      <a:pt x="20390" y="102"/>
                    </a:cubicBezTo>
                    <a:cubicBezTo>
                      <a:pt x="23152" y="578"/>
                      <a:pt x="25057" y="3245"/>
                      <a:pt x="24486" y="6007"/>
                    </a:cubicBezTo>
                    <a:lnTo>
                      <a:pt x="10103" y="87636"/>
                    </a:lnTo>
                    <a:cubicBezTo>
                      <a:pt x="9722" y="90113"/>
                      <a:pt x="7531" y="91827"/>
                      <a:pt x="5054" y="918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83F3B47C-A253-4ABB-AEE5-91B6AF647D28}"/>
                  </a:ext>
                </a:extLst>
              </p:cNvPr>
              <p:cNvSpPr/>
              <p:nvPr/>
            </p:nvSpPr>
            <p:spPr>
              <a:xfrm>
                <a:off x="6194694" y="1526984"/>
                <a:ext cx="44734" cy="85503"/>
              </a:xfrm>
              <a:custGeom>
                <a:avLst/>
                <a:gdLst>
                  <a:gd name="connsiteX0" fmla="*/ 39703 w 44734"/>
                  <a:gd name="connsiteY0" fmla="*/ 85503 h 85503"/>
                  <a:gd name="connsiteX1" fmla="*/ 35036 w 44734"/>
                  <a:gd name="connsiteY1" fmla="*/ 82550 h 85503"/>
                  <a:gd name="connsiteX2" fmla="*/ 460 w 44734"/>
                  <a:gd name="connsiteY2" fmla="*/ 7208 h 85503"/>
                  <a:gd name="connsiteX3" fmla="*/ 2936 w 44734"/>
                  <a:gd name="connsiteY3" fmla="*/ 445 h 85503"/>
                  <a:gd name="connsiteX4" fmla="*/ 9699 w 44734"/>
                  <a:gd name="connsiteY4" fmla="*/ 2921 h 85503"/>
                  <a:gd name="connsiteX5" fmla="*/ 44275 w 44734"/>
                  <a:gd name="connsiteY5" fmla="*/ 78264 h 85503"/>
                  <a:gd name="connsiteX6" fmla="*/ 41798 w 44734"/>
                  <a:gd name="connsiteY6" fmla="*/ 85027 h 85503"/>
                  <a:gd name="connsiteX7" fmla="*/ 39703 w 44734"/>
                  <a:gd name="connsiteY7" fmla="*/ 85503 h 8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734" h="85503">
                    <a:moveTo>
                      <a:pt x="39703" y="85503"/>
                    </a:moveTo>
                    <a:cubicBezTo>
                      <a:pt x="37798" y="85503"/>
                      <a:pt x="35893" y="84360"/>
                      <a:pt x="35036" y="82550"/>
                    </a:cubicBezTo>
                    <a:lnTo>
                      <a:pt x="460" y="7208"/>
                    </a:lnTo>
                    <a:cubicBezTo>
                      <a:pt x="-683" y="4636"/>
                      <a:pt x="365" y="1588"/>
                      <a:pt x="2936" y="445"/>
                    </a:cubicBezTo>
                    <a:cubicBezTo>
                      <a:pt x="5508" y="-698"/>
                      <a:pt x="8556" y="445"/>
                      <a:pt x="9699" y="2921"/>
                    </a:cubicBezTo>
                    <a:lnTo>
                      <a:pt x="44275" y="78264"/>
                    </a:lnTo>
                    <a:cubicBezTo>
                      <a:pt x="45418" y="80836"/>
                      <a:pt x="44370" y="83884"/>
                      <a:pt x="41798" y="85027"/>
                    </a:cubicBezTo>
                    <a:cubicBezTo>
                      <a:pt x="41132" y="85313"/>
                      <a:pt x="40370" y="85503"/>
                      <a:pt x="39703" y="855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69A6C5F3-9655-4333-B2C0-E37E2216CD7A}"/>
                  </a:ext>
                </a:extLst>
              </p:cNvPr>
              <p:cNvSpPr/>
              <p:nvPr/>
            </p:nvSpPr>
            <p:spPr>
              <a:xfrm>
                <a:off x="6051680" y="1644653"/>
                <a:ext cx="81400" cy="52606"/>
              </a:xfrm>
              <a:custGeom>
                <a:avLst/>
                <a:gdLst>
                  <a:gd name="connsiteX0" fmla="*/ 76324 w 81400"/>
                  <a:gd name="connsiteY0" fmla="*/ 52606 h 52606"/>
                  <a:gd name="connsiteX1" fmla="*/ 73752 w 81400"/>
                  <a:gd name="connsiteY1" fmla="*/ 51844 h 52606"/>
                  <a:gd name="connsiteX2" fmla="*/ 2505 w 81400"/>
                  <a:gd name="connsiteY2" fmla="*/ 9458 h 52606"/>
                  <a:gd name="connsiteX3" fmla="*/ 695 w 81400"/>
                  <a:gd name="connsiteY3" fmla="*/ 2505 h 52606"/>
                  <a:gd name="connsiteX4" fmla="*/ 7648 w 81400"/>
                  <a:gd name="connsiteY4" fmla="*/ 695 h 52606"/>
                  <a:gd name="connsiteX5" fmla="*/ 78895 w 81400"/>
                  <a:gd name="connsiteY5" fmla="*/ 43081 h 52606"/>
                  <a:gd name="connsiteX6" fmla="*/ 80705 w 81400"/>
                  <a:gd name="connsiteY6" fmla="*/ 50034 h 52606"/>
                  <a:gd name="connsiteX7" fmla="*/ 76324 w 81400"/>
                  <a:gd name="connsiteY7" fmla="*/ 52606 h 52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400" h="52606">
                    <a:moveTo>
                      <a:pt x="76324" y="52606"/>
                    </a:moveTo>
                    <a:cubicBezTo>
                      <a:pt x="75466" y="52606"/>
                      <a:pt x="74514" y="52416"/>
                      <a:pt x="73752" y="51844"/>
                    </a:cubicBezTo>
                    <a:lnTo>
                      <a:pt x="2505" y="9458"/>
                    </a:lnTo>
                    <a:cubicBezTo>
                      <a:pt x="124" y="8029"/>
                      <a:pt x="-734" y="4886"/>
                      <a:pt x="695" y="2505"/>
                    </a:cubicBezTo>
                    <a:cubicBezTo>
                      <a:pt x="2124" y="124"/>
                      <a:pt x="5267" y="-734"/>
                      <a:pt x="7648" y="695"/>
                    </a:cubicBezTo>
                    <a:lnTo>
                      <a:pt x="78895" y="43081"/>
                    </a:lnTo>
                    <a:cubicBezTo>
                      <a:pt x="81277" y="44510"/>
                      <a:pt x="82134" y="47653"/>
                      <a:pt x="80705" y="50034"/>
                    </a:cubicBezTo>
                    <a:cubicBezTo>
                      <a:pt x="79753" y="51749"/>
                      <a:pt x="78038" y="52606"/>
                      <a:pt x="76324" y="526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4C3329B7-BF61-4F2A-8F96-1B66BCD6852D}"/>
                  </a:ext>
                </a:extLst>
              </p:cNvPr>
              <p:cNvSpPr/>
              <p:nvPr/>
            </p:nvSpPr>
            <p:spPr>
              <a:xfrm>
                <a:off x="6010167" y="1813080"/>
                <a:ext cx="92892" cy="15910"/>
              </a:xfrm>
              <a:custGeom>
                <a:avLst/>
                <a:gdLst>
                  <a:gd name="connsiteX0" fmla="*/ 5060 w 92892"/>
                  <a:gd name="connsiteY0" fmla="*/ 15910 h 15910"/>
                  <a:gd name="connsiteX1" fmla="*/ 12 w 92892"/>
                  <a:gd name="connsiteY1" fmla="*/ 11148 h 15910"/>
                  <a:gd name="connsiteX2" fmla="*/ 4775 w 92892"/>
                  <a:gd name="connsiteY2" fmla="*/ 5718 h 15910"/>
                  <a:gd name="connsiteX3" fmla="*/ 87451 w 92892"/>
                  <a:gd name="connsiteY3" fmla="*/ 3 h 15910"/>
                  <a:gd name="connsiteX4" fmla="*/ 92881 w 92892"/>
                  <a:gd name="connsiteY4" fmla="*/ 4766 h 15910"/>
                  <a:gd name="connsiteX5" fmla="*/ 88118 w 92892"/>
                  <a:gd name="connsiteY5" fmla="*/ 10195 h 15910"/>
                  <a:gd name="connsiteX6" fmla="*/ 5441 w 92892"/>
                  <a:gd name="connsiteY6" fmla="*/ 15910 h 15910"/>
                  <a:gd name="connsiteX7" fmla="*/ 5060 w 92892"/>
                  <a:gd name="connsiteY7" fmla="*/ 15910 h 1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2892" h="15910">
                    <a:moveTo>
                      <a:pt x="5060" y="15910"/>
                    </a:moveTo>
                    <a:cubicBezTo>
                      <a:pt x="2393" y="15910"/>
                      <a:pt x="202" y="13815"/>
                      <a:pt x="12" y="11148"/>
                    </a:cubicBezTo>
                    <a:cubicBezTo>
                      <a:pt x="-179" y="8385"/>
                      <a:pt x="1917" y="5909"/>
                      <a:pt x="4775" y="5718"/>
                    </a:cubicBezTo>
                    <a:lnTo>
                      <a:pt x="87451" y="3"/>
                    </a:lnTo>
                    <a:cubicBezTo>
                      <a:pt x="90214" y="-92"/>
                      <a:pt x="92690" y="1908"/>
                      <a:pt x="92881" y="4766"/>
                    </a:cubicBezTo>
                    <a:cubicBezTo>
                      <a:pt x="93071" y="7528"/>
                      <a:pt x="90976" y="10005"/>
                      <a:pt x="88118" y="10195"/>
                    </a:cubicBezTo>
                    <a:lnTo>
                      <a:pt x="5441" y="15910"/>
                    </a:lnTo>
                    <a:cubicBezTo>
                      <a:pt x="5346" y="15910"/>
                      <a:pt x="5155" y="15910"/>
                      <a:pt x="5060" y="159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06A757D6-5256-475E-8FCA-83FB1AB2F017}"/>
                  </a:ext>
                </a:extLst>
              </p:cNvPr>
              <p:cNvSpPr/>
              <p:nvPr/>
            </p:nvSpPr>
            <p:spPr>
              <a:xfrm>
                <a:off x="6510456" y="1592984"/>
                <a:ext cx="68532" cy="69127"/>
              </a:xfrm>
              <a:custGeom>
                <a:avLst/>
                <a:gdLst>
                  <a:gd name="connsiteX0" fmla="*/ 5120 w 68532"/>
                  <a:gd name="connsiteY0" fmla="*/ 69128 h 69127"/>
                  <a:gd name="connsiteX1" fmla="*/ 1500 w 68532"/>
                  <a:gd name="connsiteY1" fmla="*/ 67699 h 69127"/>
                  <a:gd name="connsiteX2" fmla="*/ 1500 w 68532"/>
                  <a:gd name="connsiteY2" fmla="*/ 60460 h 69127"/>
                  <a:gd name="connsiteX3" fmla="*/ 59793 w 68532"/>
                  <a:gd name="connsiteY3" fmla="*/ 1500 h 69127"/>
                  <a:gd name="connsiteX4" fmla="*/ 67032 w 68532"/>
                  <a:gd name="connsiteY4" fmla="*/ 1500 h 69127"/>
                  <a:gd name="connsiteX5" fmla="*/ 67032 w 68532"/>
                  <a:gd name="connsiteY5" fmla="*/ 8739 h 69127"/>
                  <a:gd name="connsiteX6" fmla="*/ 8739 w 68532"/>
                  <a:gd name="connsiteY6" fmla="*/ 67699 h 69127"/>
                  <a:gd name="connsiteX7" fmla="*/ 5120 w 68532"/>
                  <a:gd name="connsiteY7" fmla="*/ 69128 h 69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532" h="69127">
                    <a:moveTo>
                      <a:pt x="5120" y="69128"/>
                    </a:moveTo>
                    <a:cubicBezTo>
                      <a:pt x="3786" y="69128"/>
                      <a:pt x="2548" y="68651"/>
                      <a:pt x="1500" y="67699"/>
                    </a:cubicBezTo>
                    <a:cubicBezTo>
                      <a:pt x="-500" y="65699"/>
                      <a:pt x="-500" y="62460"/>
                      <a:pt x="1500" y="60460"/>
                    </a:cubicBezTo>
                    <a:lnTo>
                      <a:pt x="59793" y="1500"/>
                    </a:lnTo>
                    <a:cubicBezTo>
                      <a:pt x="61793" y="-500"/>
                      <a:pt x="65032" y="-500"/>
                      <a:pt x="67032" y="1500"/>
                    </a:cubicBezTo>
                    <a:cubicBezTo>
                      <a:pt x="69033" y="3500"/>
                      <a:pt x="69033" y="6739"/>
                      <a:pt x="67032" y="8739"/>
                    </a:cubicBezTo>
                    <a:lnTo>
                      <a:pt x="8739" y="67699"/>
                    </a:lnTo>
                    <a:cubicBezTo>
                      <a:pt x="7787" y="68651"/>
                      <a:pt x="6453" y="69128"/>
                      <a:pt x="5120" y="691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5E91778D-AF4D-4D3F-8EB3-36FB622837FA}"/>
                  </a:ext>
                </a:extLst>
              </p:cNvPr>
              <p:cNvSpPr/>
              <p:nvPr/>
            </p:nvSpPr>
            <p:spPr>
              <a:xfrm>
                <a:off x="6581317" y="1752714"/>
                <a:ext cx="91687" cy="25602"/>
              </a:xfrm>
              <a:custGeom>
                <a:avLst/>
                <a:gdLst>
                  <a:gd name="connsiteX0" fmla="*/ 5124 w 91687"/>
                  <a:gd name="connsiteY0" fmla="*/ 25603 h 25602"/>
                  <a:gd name="connsiteX1" fmla="*/ 76 w 91687"/>
                  <a:gd name="connsiteY1" fmla="*/ 21412 h 25602"/>
                  <a:gd name="connsiteX2" fmla="*/ 4172 w 91687"/>
                  <a:gd name="connsiteY2" fmla="*/ 15411 h 25602"/>
                  <a:gd name="connsiteX3" fmla="*/ 85611 w 91687"/>
                  <a:gd name="connsiteY3" fmla="*/ 76 h 25602"/>
                  <a:gd name="connsiteX4" fmla="*/ 91611 w 91687"/>
                  <a:gd name="connsiteY4" fmla="*/ 4172 h 25602"/>
                  <a:gd name="connsiteX5" fmla="*/ 87516 w 91687"/>
                  <a:gd name="connsiteY5" fmla="*/ 10173 h 25602"/>
                  <a:gd name="connsiteX6" fmla="*/ 6077 w 91687"/>
                  <a:gd name="connsiteY6" fmla="*/ 25508 h 25602"/>
                  <a:gd name="connsiteX7" fmla="*/ 5124 w 91687"/>
                  <a:gd name="connsiteY7" fmla="*/ 25603 h 25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687" h="25602">
                    <a:moveTo>
                      <a:pt x="5124" y="25603"/>
                    </a:moveTo>
                    <a:cubicBezTo>
                      <a:pt x="2743" y="25603"/>
                      <a:pt x="552" y="23888"/>
                      <a:pt x="76" y="21412"/>
                    </a:cubicBezTo>
                    <a:cubicBezTo>
                      <a:pt x="-400" y="18650"/>
                      <a:pt x="1410" y="15983"/>
                      <a:pt x="4172" y="15411"/>
                    </a:cubicBezTo>
                    <a:lnTo>
                      <a:pt x="85611" y="76"/>
                    </a:lnTo>
                    <a:cubicBezTo>
                      <a:pt x="88373" y="-400"/>
                      <a:pt x="91040" y="1409"/>
                      <a:pt x="91611" y="4172"/>
                    </a:cubicBezTo>
                    <a:cubicBezTo>
                      <a:pt x="92087" y="6934"/>
                      <a:pt x="90278" y="9601"/>
                      <a:pt x="87516" y="10173"/>
                    </a:cubicBezTo>
                    <a:lnTo>
                      <a:pt x="6077" y="25508"/>
                    </a:lnTo>
                    <a:cubicBezTo>
                      <a:pt x="5791" y="25508"/>
                      <a:pt x="5505" y="25603"/>
                      <a:pt x="5124" y="256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3DD87F6C-8445-40F1-8AA0-68E715357A1C}"/>
                  </a:ext>
                </a:extLst>
              </p:cNvPr>
              <p:cNvSpPr/>
              <p:nvPr/>
            </p:nvSpPr>
            <p:spPr>
              <a:xfrm>
                <a:off x="6566377" y="1896651"/>
                <a:ext cx="85944" cy="43972"/>
              </a:xfrm>
              <a:custGeom>
                <a:avLst/>
                <a:gdLst>
                  <a:gd name="connsiteX0" fmla="*/ 80834 w 85944"/>
                  <a:gd name="connsiteY0" fmla="*/ 43972 h 43972"/>
                  <a:gd name="connsiteX1" fmla="*/ 78739 w 85944"/>
                  <a:gd name="connsiteY1" fmla="*/ 43496 h 43972"/>
                  <a:gd name="connsiteX2" fmla="*/ 3015 w 85944"/>
                  <a:gd name="connsiteY2" fmla="*/ 9778 h 43972"/>
                  <a:gd name="connsiteX3" fmla="*/ 443 w 85944"/>
                  <a:gd name="connsiteY3" fmla="*/ 3015 h 43972"/>
                  <a:gd name="connsiteX4" fmla="*/ 7206 w 85944"/>
                  <a:gd name="connsiteY4" fmla="*/ 443 h 43972"/>
                  <a:gd name="connsiteX5" fmla="*/ 82930 w 85944"/>
                  <a:gd name="connsiteY5" fmla="*/ 34162 h 43972"/>
                  <a:gd name="connsiteX6" fmla="*/ 85501 w 85944"/>
                  <a:gd name="connsiteY6" fmla="*/ 40924 h 43972"/>
                  <a:gd name="connsiteX7" fmla="*/ 80834 w 85944"/>
                  <a:gd name="connsiteY7" fmla="*/ 43972 h 43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944" h="43972">
                    <a:moveTo>
                      <a:pt x="80834" y="43972"/>
                    </a:moveTo>
                    <a:cubicBezTo>
                      <a:pt x="80167" y="43972"/>
                      <a:pt x="79405" y="43877"/>
                      <a:pt x="78739" y="43496"/>
                    </a:cubicBezTo>
                    <a:lnTo>
                      <a:pt x="3015" y="9778"/>
                    </a:lnTo>
                    <a:cubicBezTo>
                      <a:pt x="443" y="8635"/>
                      <a:pt x="-700" y="5587"/>
                      <a:pt x="443" y="3015"/>
                    </a:cubicBezTo>
                    <a:cubicBezTo>
                      <a:pt x="1586" y="443"/>
                      <a:pt x="4634" y="-700"/>
                      <a:pt x="7206" y="443"/>
                    </a:cubicBezTo>
                    <a:lnTo>
                      <a:pt x="82930" y="34162"/>
                    </a:lnTo>
                    <a:cubicBezTo>
                      <a:pt x="85501" y="35305"/>
                      <a:pt x="86644" y="38353"/>
                      <a:pt x="85501" y="40924"/>
                    </a:cubicBezTo>
                    <a:cubicBezTo>
                      <a:pt x="84644" y="42925"/>
                      <a:pt x="82834" y="43972"/>
                      <a:pt x="80834" y="439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9" name="Graphic 1">
              <a:extLst>
                <a:ext uri="{FF2B5EF4-FFF2-40B4-BE49-F238E27FC236}">
                  <a16:creationId xmlns:a16="http://schemas.microsoft.com/office/drawing/2014/main" id="{974B2DE2-F740-4E6E-ABF0-732DCE6711B4}"/>
                </a:ext>
              </a:extLst>
            </p:cNvPr>
            <p:cNvGrpSpPr/>
            <p:nvPr userDrawn="1"/>
          </p:nvGrpSpPr>
          <p:grpSpPr>
            <a:xfrm>
              <a:off x="5394132" y="1301080"/>
              <a:ext cx="533729" cy="754893"/>
              <a:chOff x="5445309" y="4658830"/>
              <a:chExt cx="533729" cy="754893"/>
            </a:xfrm>
            <a:grpFill/>
          </p:grpSpPr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4ABAACD6-CE94-47F4-98BB-927DCDAF5F81}"/>
                  </a:ext>
                </a:extLst>
              </p:cNvPr>
              <p:cNvSpPr/>
              <p:nvPr/>
            </p:nvSpPr>
            <p:spPr>
              <a:xfrm>
                <a:off x="5445309" y="4658830"/>
                <a:ext cx="489850" cy="489813"/>
              </a:xfrm>
              <a:custGeom>
                <a:avLst/>
                <a:gdLst>
                  <a:gd name="connsiteX0" fmla="*/ 260261 w 489850"/>
                  <a:gd name="connsiteY0" fmla="*/ 489813 h 489813"/>
                  <a:gd name="connsiteX1" fmla="*/ 224828 w 489850"/>
                  <a:gd name="connsiteY1" fmla="*/ 480288 h 489813"/>
                  <a:gd name="connsiteX2" fmla="*/ 202349 w 489850"/>
                  <a:gd name="connsiteY2" fmla="*/ 472573 h 489813"/>
                  <a:gd name="connsiteX3" fmla="*/ 186061 w 489850"/>
                  <a:gd name="connsiteY3" fmla="*/ 471335 h 489813"/>
                  <a:gd name="connsiteX4" fmla="*/ 177584 w 489850"/>
                  <a:gd name="connsiteY4" fmla="*/ 471430 h 489813"/>
                  <a:gd name="connsiteX5" fmla="*/ 169011 w 489850"/>
                  <a:gd name="connsiteY5" fmla="*/ 471525 h 489813"/>
                  <a:gd name="connsiteX6" fmla="*/ 138817 w 489850"/>
                  <a:gd name="connsiteY6" fmla="*/ 466286 h 489813"/>
                  <a:gd name="connsiteX7" fmla="*/ 110242 w 489850"/>
                  <a:gd name="connsiteY7" fmla="*/ 438950 h 489813"/>
                  <a:gd name="connsiteX8" fmla="*/ 94240 w 489850"/>
                  <a:gd name="connsiteY8" fmla="*/ 420662 h 489813"/>
                  <a:gd name="connsiteX9" fmla="*/ 73666 w 489850"/>
                  <a:gd name="connsiteY9" fmla="*/ 407612 h 489813"/>
                  <a:gd name="connsiteX10" fmla="*/ 42329 w 489850"/>
                  <a:gd name="connsiteY10" fmla="*/ 383514 h 489813"/>
                  <a:gd name="connsiteX11" fmla="*/ 31280 w 489850"/>
                  <a:gd name="connsiteY11" fmla="*/ 345986 h 489813"/>
                  <a:gd name="connsiteX12" fmla="*/ 26422 w 489850"/>
                  <a:gd name="connsiteY12" fmla="*/ 321792 h 489813"/>
                  <a:gd name="connsiteX13" fmla="*/ 15373 w 489850"/>
                  <a:gd name="connsiteY13" fmla="*/ 300742 h 489813"/>
                  <a:gd name="connsiteX14" fmla="*/ 133 w 489850"/>
                  <a:gd name="connsiteY14" fmla="*/ 263690 h 489813"/>
                  <a:gd name="connsiteX15" fmla="*/ 9563 w 489850"/>
                  <a:gd name="connsiteY15" fmla="*/ 224732 h 489813"/>
                  <a:gd name="connsiteX16" fmla="*/ 17278 w 489850"/>
                  <a:gd name="connsiteY16" fmla="*/ 202253 h 489813"/>
                  <a:gd name="connsiteX17" fmla="*/ 18326 w 489850"/>
                  <a:gd name="connsiteY17" fmla="*/ 177584 h 489813"/>
                  <a:gd name="connsiteX18" fmla="*/ 23469 w 489850"/>
                  <a:gd name="connsiteY18" fmla="*/ 138817 h 489813"/>
                  <a:gd name="connsiteX19" fmla="*/ 50711 w 489850"/>
                  <a:gd name="connsiteY19" fmla="*/ 110242 h 489813"/>
                  <a:gd name="connsiteX20" fmla="*/ 69094 w 489850"/>
                  <a:gd name="connsiteY20" fmla="*/ 94240 h 489813"/>
                  <a:gd name="connsiteX21" fmla="*/ 82143 w 489850"/>
                  <a:gd name="connsiteY21" fmla="*/ 73666 h 489813"/>
                  <a:gd name="connsiteX22" fmla="*/ 106241 w 489850"/>
                  <a:gd name="connsiteY22" fmla="*/ 42329 h 489813"/>
                  <a:gd name="connsiteX23" fmla="*/ 143770 w 489850"/>
                  <a:gd name="connsiteY23" fmla="*/ 31280 h 489813"/>
                  <a:gd name="connsiteX24" fmla="*/ 167964 w 489850"/>
                  <a:gd name="connsiteY24" fmla="*/ 26422 h 489813"/>
                  <a:gd name="connsiteX25" fmla="*/ 189014 w 489850"/>
                  <a:gd name="connsiteY25" fmla="*/ 15373 h 489813"/>
                  <a:gd name="connsiteX26" fmla="*/ 226066 w 489850"/>
                  <a:gd name="connsiteY26" fmla="*/ 133 h 489813"/>
                  <a:gd name="connsiteX27" fmla="*/ 265023 w 489850"/>
                  <a:gd name="connsiteY27" fmla="*/ 9563 h 489813"/>
                  <a:gd name="connsiteX28" fmla="*/ 287502 w 489850"/>
                  <a:gd name="connsiteY28" fmla="*/ 17278 h 489813"/>
                  <a:gd name="connsiteX29" fmla="*/ 303790 w 489850"/>
                  <a:gd name="connsiteY29" fmla="*/ 18516 h 489813"/>
                  <a:gd name="connsiteX30" fmla="*/ 312267 w 489850"/>
                  <a:gd name="connsiteY30" fmla="*/ 18421 h 489813"/>
                  <a:gd name="connsiteX31" fmla="*/ 320840 w 489850"/>
                  <a:gd name="connsiteY31" fmla="*/ 18326 h 489813"/>
                  <a:gd name="connsiteX32" fmla="*/ 351034 w 489850"/>
                  <a:gd name="connsiteY32" fmla="*/ 23660 h 489813"/>
                  <a:gd name="connsiteX33" fmla="*/ 379609 w 489850"/>
                  <a:gd name="connsiteY33" fmla="*/ 50901 h 489813"/>
                  <a:gd name="connsiteX34" fmla="*/ 395611 w 489850"/>
                  <a:gd name="connsiteY34" fmla="*/ 69189 h 489813"/>
                  <a:gd name="connsiteX35" fmla="*/ 416185 w 489850"/>
                  <a:gd name="connsiteY35" fmla="*/ 82238 h 489813"/>
                  <a:gd name="connsiteX36" fmla="*/ 447522 w 489850"/>
                  <a:gd name="connsiteY36" fmla="*/ 106337 h 489813"/>
                  <a:gd name="connsiteX37" fmla="*/ 458571 w 489850"/>
                  <a:gd name="connsiteY37" fmla="*/ 143865 h 489813"/>
                  <a:gd name="connsiteX38" fmla="*/ 463429 w 489850"/>
                  <a:gd name="connsiteY38" fmla="*/ 168059 h 489813"/>
                  <a:gd name="connsiteX39" fmla="*/ 474478 w 489850"/>
                  <a:gd name="connsiteY39" fmla="*/ 189109 h 489813"/>
                  <a:gd name="connsiteX40" fmla="*/ 489718 w 489850"/>
                  <a:gd name="connsiteY40" fmla="*/ 226161 h 489813"/>
                  <a:gd name="connsiteX41" fmla="*/ 480288 w 489850"/>
                  <a:gd name="connsiteY41" fmla="*/ 265119 h 489813"/>
                  <a:gd name="connsiteX42" fmla="*/ 472573 w 489850"/>
                  <a:gd name="connsiteY42" fmla="*/ 287597 h 489813"/>
                  <a:gd name="connsiteX43" fmla="*/ 471525 w 489850"/>
                  <a:gd name="connsiteY43" fmla="*/ 312267 h 489813"/>
                  <a:gd name="connsiteX44" fmla="*/ 466382 w 489850"/>
                  <a:gd name="connsiteY44" fmla="*/ 351034 h 489813"/>
                  <a:gd name="connsiteX45" fmla="*/ 439140 w 489850"/>
                  <a:gd name="connsiteY45" fmla="*/ 379609 h 489813"/>
                  <a:gd name="connsiteX46" fmla="*/ 420852 w 489850"/>
                  <a:gd name="connsiteY46" fmla="*/ 395611 h 489813"/>
                  <a:gd name="connsiteX47" fmla="*/ 407803 w 489850"/>
                  <a:gd name="connsiteY47" fmla="*/ 416185 h 489813"/>
                  <a:gd name="connsiteX48" fmla="*/ 383705 w 489850"/>
                  <a:gd name="connsiteY48" fmla="*/ 447522 h 489813"/>
                  <a:gd name="connsiteX49" fmla="*/ 346176 w 489850"/>
                  <a:gd name="connsiteY49" fmla="*/ 458571 h 489813"/>
                  <a:gd name="connsiteX50" fmla="*/ 321983 w 489850"/>
                  <a:gd name="connsiteY50" fmla="*/ 463429 h 489813"/>
                  <a:gd name="connsiteX51" fmla="*/ 300932 w 489850"/>
                  <a:gd name="connsiteY51" fmla="*/ 474478 h 489813"/>
                  <a:gd name="connsiteX52" fmla="*/ 263880 w 489850"/>
                  <a:gd name="connsiteY52" fmla="*/ 489718 h 489813"/>
                  <a:gd name="connsiteX53" fmla="*/ 260261 w 489850"/>
                  <a:gd name="connsiteY53" fmla="*/ 489813 h 489813"/>
                  <a:gd name="connsiteX54" fmla="*/ 186156 w 489850"/>
                  <a:gd name="connsiteY54" fmla="*/ 461143 h 489813"/>
                  <a:gd name="connsiteX55" fmla="*/ 204349 w 489850"/>
                  <a:gd name="connsiteY55" fmla="*/ 462572 h 489813"/>
                  <a:gd name="connsiteX56" fmla="*/ 228923 w 489850"/>
                  <a:gd name="connsiteY56" fmla="*/ 470858 h 489813"/>
                  <a:gd name="connsiteX57" fmla="*/ 263214 w 489850"/>
                  <a:gd name="connsiteY57" fmla="*/ 479526 h 489813"/>
                  <a:gd name="connsiteX58" fmla="*/ 295694 w 489850"/>
                  <a:gd name="connsiteY58" fmla="*/ 465715 h 489813"/>
                  <a:gd name="connsiteX59" fmla="*/ 318649 w 489850"/>
                  <a:gd name="connsiteY59" fmla="*/ 453713 h 489813"/>
                  <a:gd name="connsiteX60" fmla="*/ 344938 w 489850"/>
                  <a:gd name="connsiteY60" fmla="*/ 448379 h 489813"/>
                  <a:gd name="connsiteX61" fmla="*/ 378085 w 489850"/>
                  <a:gd name="connsiteY61" fmla="*/ 439045 h 489813"/>
                  <a:gd name="connsiteX62" fmla="*/ 398945 w 489850"/>
                  <a:gd name="connsiteY62" fmla="*/ 411232 h 489813"/>
                  <a:gd name="connsiteX63" fmla="*/ 413232 w 489850"/>
                  <a:gd name="connsiteY63" fmla="*/ 388944 h 489813"/>
                  <a:gd name="connsiteX64" fmla="*/ 433139 w 489850"/>
                  <a:gd name="connsiteY64" fmla="*/ 371417 h 489813"/>
                  <a:gd name="connsiteX65" fmla="*/ 457428 w 489850"/>
                  <a:gd name="connsiteY65" fmla="*/ 346557 h 489813"/>
                  <a:gd name="connsiteX66" fmla="*/ 461619 w 489850"/>
                  <a:gd name="connsiteY66" fmla="*/ 312362 h 489813"/>
                  <a:gd name="connsiteX67" fmla="*/ 462857 w 489850"/>
                  <a:gd name="connsiteY67" fmla="*/ 285597 h 489813"/>
                  <a:gd name="connsiteX68" fmla="*/ 471144 w 489850"/>
                  <a:gd name="connsiteY68" fmla="*/ 261023 h 489813"/>
                  <a:gd name="connsiteX69" fmla="*/ 479812 w 489850"/>
                  <a:gd name="connsiteY69" fmla="*/ 226733 h 489813"/>
                  <a:gd name="connsiteX70" fmla="*/ 466001 w 489850"/>
                  <a:gd name="connsiteY70" fmla="*/ 194252 h 489813"/>
                  <a:gd name="connsiteX71" fmla="*/ 453999 w 489850"/>
                  <a:gd name="connsiteY71" fmla="*/ 171297 h 489813"/>
                  <a:gd name="connsiteX72" fmla="*/ 448665 w 489850"/>
                  <a:gd name="connsiteY72" fmla="*/ 145008 h 489813"/>
                  <a:gd name="connsiteX73" fmla="*/ 439331 w 489850"/>
                  <a:gd name="connsiteY73" fmla="*/ 111861 h 489813"/>
                  <a:gd name="connsiteX74" fmla="*/ 411518 w 489850"/>
                  <a:gd name="connsiteY74" fmla="*/ 91002 h 489813"/>
                  <a:gd name="connsiteX75" fmla="*/ 389229 w 489850"/>
                  <a:gd name="connsiteY75" fmla="*/ 76714 h 489813"/>
                  <a:gd name="connsiteX76" fmla="*/ 371703 w 489850"/>
                  <a:gd name="connsiteY76" fmla="*/ 56807 h 489813"/>
                  <a:gd name="connsiteX77" fmla="*/ 346843 w 489850"/>
                  <a:gd name="connsiteY77" fmla="*/ 32518 h 489813"/>
                  <a:gd name="connsiteX78" fmla="*/ 312648 w 489850"/>
                  <a:gd name="connsiteY78" fmla="*/ 28327 h 489813"/>
                  <a:gd name="connsiteX79" fmla="*/ 303981 w 489850"/>
                  <a:gd name="connsiteY79" fmla="*/ 28422 h 489813"/>
                  <a:gd name="connsiteX80" fmla="*/ 285883 w 489850"/>
                  <a:gd name="connsiteY80" fmla="*/ 27089 h 489813"/>
                  <a:gd name="connsiteX81" fmla="*/ 261308 w 489850"/>
                  <a:gd name="connsiteY81" fmla="*/ 18802 h 489813"/>
                  <a:gd name="connsiteX82" fmla="*/ 227018 w 489850"/>
                  <a:gd name="connsiteY82" fmla="*/ 10134 h 489813"/>
                  <a:gd name="connsiteX83" fmla="*/ 194538 w 489850"/>
                  <a:gd name="connsiteY83" fmla="*/ 23945 h 489813"/>
                  <a:gd name="connsiteX84" fmla="*/ 171583 w 489850"/>
                  <a:gd name="connsiteY84" fmla="*/ 35947 h 489813"/>
                  <a:gd name="connsiteX85" fmla="*/ 145294 w 489850"/>
                  <a:gd name="connsiteY85" fmla="*/ 41281 h 489813"/>
                  <a:gd name="connsiteX86" fmla="*/ 112147 w 489850"/>
                  <a:gd name="connsiteY86" fmla="*/ 50615 h 489813"/>
                  <a:gd name="connsiteX87" fmla="*/ 91287 w 489850"/>
                  <a:gd name="connsiteY87" fmla="*/ 78428 h 489813"/>
                  <a:gd name="connsiteX88" fmla="*/ 77000 w 489850"/>
                  <a:gd name="connsiteY88" fmla="*/ 100717 h 489813"/>
                  <a:gd name="connsiteX89" fmla="*/ 57092 w 489850"/>
                  <a:gd name="connsiteY89" fmla="*/ 118243 h 489813"/>
                  <a:gd name="connsiteX90" fmla="*/ 32804 w 489850"/>
                  <a:gd name="connsiteY90" fmla="*/ 143103 h 489813"/>
                  <a:gd name="connsiteX91" fmla="*/ 28613 w 489850"/>
                  <a:gd name="connsiteY91" fmla="*/ 177298 h 489813"/>
                  <a:gd name="connsiteX92" fmla="*/ 27374 w 489850"/>
                  <a:gd name="connsiteY92" fmla="*/ 204063 h 489813"/>
                  <a:gd name="connsiteX93" fmla="*/ 19088 w 489850"/>
                  <a:gd name="connsiteY93" fmla="*/ 228638 h 489813"/>
                  <a:gd name="connsiteX94" fmla="*/ 10420 w 489850"/>
                  <a:gd name="connsiteY94" fmla="*/ 262928 h 489813"/>
                  <a:gd name="connsiteX95" fmla="*/ 24231 w 489850"/>
                  <a:gd name="connsiteY95" fmla="*/ 295408 h 489813"/>
                  <a:gd name="connsiteX96" fmla="*/ 36233 w 489850"/>
                  <a:gd name="connsiteY96" fmla="*/ 318363 h 489813"/>
                  <a:gd name="connsiteX97" fmla="*/ 41567 w 489850"/>
                  <a:gd name="connsiteY97" fmla="*/ 344652 h 489813"/>
                  <a:gd name="connsiteX98" fmla="*/ 50901 w 489850"/>
                  <a:gd name="connsiteY98" fmla="*/ 377799 h 489813"/>
                  <a:gd name="connsiteX99" fmla="*/ 78714 w 489850"/>
                  <a:gd name="connsiteY99" fmla="*/ 398659 h 489813"/>
                  <a:gd name="connsiteX100" fmla="*/ 101003 w 489850"/>
                  <a:gd name="connsiteY100" fmla="*/ 412946 h 489813"/>
                  <a:gd name="connsiteX101" fmla="*/ 118529 w 489850"/>
                  <a:gd name="connsiteY101" fmla="*/ 432854 h 489813"/>
                  <a:gd name="connsiteX102" fmla="*/ 143389 w 489850"/>
                  <a:gd name="connsiteY102" fmla="*/ 457142 h 489813"/>
                  <a:gd name="connsiteX103" fmla="*/ 177584 w 489850"/>
                  <a:gd name="connsiteY103" fmla="*/ 461333 h 489813"/>
                  <a:gd name="connsiteX104" fmla="*/ 186156 w 489850"/>
                  <a:gd name="connsiteY104" fmla="*/ 461143 h 489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850" h="489813">
                    <a:moveTo>
                      <a:pt x="260261" y="489813"/>
                    </a:moveTo>
                    <a:cubicBezTo>
                      <a:pt x="247783" y="489813"/>
                      <a:pt x="236162" y="484955"/>
                      <a:pt x="224828" y="480288"/>
                    </a:cubicBezTo>
                    <a:cubicBezTo>
                      <a:pt x="217017" y="477050"/>
                      <a:pt x="209588" y="474002"/>
                      <a:pt x="202349" y="472573"/>
                    </a:cubicBezTo>
                    <a:cubicBezTo>
                      <a:pt x="197872" y="471716"/>
                      <a:pt x="192919" y="471335"/>
                      <a:pt x="186061" y="471335"/>
                    </a:cubicBezTo>
                    <a:cubicBezTo>
                      <a:pt x="183299" y="471335"/>
                      <a:pt x="180441" y="471430"/>
                      <a:pt x="177584" y="471430"/>
                    </a:cubicBezTo>
                    <a:cubicBezTo>
                      <a:pt x="174726" y="471525"/>
                      <a:pt x="171869" y="471525"/>
                      <a:pt x="169011" y="471525"/>
                    </a:cubicBezTo>
                    <a:cubicBezTo>
                      <a:pt x="159486" y="471525"/>
                      <a:pt x="148532" y="470858"/>
                      <a:pt x="138817" y="466286"/>
                    </a:cubicBezTo>
                    <a:cubicBezTo>
                      <a:pt x="126720" y="460476"/>
                      <a:pt x="118338" y="449522"/>
                      <a:pt x="110242" y="438950"/>
                    </a:cubicBezTo>
                    <a:cubicBezTo>
                      <a:pt x="105003" y="432092"/>
                      <a:pt x="100050" y="425615"/>
                      <a:pt x="94240" y="420662"/>
                    </a:cubicBezTo>
                    <a:cubicBezTo>
                      <a:pt x="88430" y="415709"/>
                      <a:pt x="81286" y="411803"/>
                      <a:pt x="73666" y="407612"/>
                    </a:cubicBezTo>
                    <a:cubicBezTo>
                      <a:pt x="62045" y="401231"/>
                      <a:pt x="49949" y="394658"/>
                      <a:pt x="42329" y="383514"/>
                    </a:cubicBezTo>
                    <a:cubicBezTo>
                      <a:pt x="34804" y="372561"/>
                      <a:pt x="33089" y="359035"/>
                      <a:pt x="31280" y="345986"/>
                    </a:cubicBezTo>
                    <a:cubicBezTo>
                      <a:pt x="30137" y="337318"/>
                      <a:pt x="28994" y="329127"/>
                      <a:pt x="26422" y="321792"/>
                    </a:cubicBezTo>
                    <a:cubicBezTo>
                      <a:pt x="23945" y="314839"/>
                      <a:pt x="19754" y="307981"/>
                      <a:pt x="15373" y="300742"/>
                    </a:cubicBezTo>
                    <a:cubicBezTo>
                      <a:pt x="8420" y="289312"/>
                      <a:pt x="1181" y="277501"/>
                      <a:pt x="133" y="263690"/>
                    </a:cubicBezTo>
                    <a:cubicBezTo>
                      <a:pt x="-915" y="249974"/>
                      <a:pt x="4419" y="237115"/>
                      <a:pt x="9563" y="224732"/>
                    </a:cubicBezTo>
                    <a:cubicBezTo>
                      <a:pt x="12801" y="216922"/>
                      <a:pt x="15849" y="209492"/>
                      <a:pt x="17278" y="202253"/>
                    </a:cubicBezTo>
                    <a:cubicBezTo>
                      <a:pt x="18707" y="194538"/>
                      <a:pt x="18516" y="186347"/>
                      <a:pt x="18326" y="177584"/>
                    </a:cubicBezTo>
                    <a:cubicBezTo>
                      <a:pt x="18040" y="164344"/>
                      <a:pt x="17754" y="150723"/>
                      <a:pt x="23469" y="138817"/>
                    </a:cubicBezTo>
                    <a:cubicBezTo>
                      <a:pt x="29279" y="126720"/>
                      <a:pt x="40233" y="118338"/>
                      <a:pt x="50711" y="110242"/>
                    </a:cubicBezTo>
                    <a:cubicBezTo>
                      <a:pt x="57569" y="105003"/>
                      <a:pt x="64046" y="100050"/>
                      <a:pt x="69094" y="94240"/>
                    </a:cubicBezTo>
                    <a:cubicBezTo>
                      <a:pt x="74047" y="88430"/>
                      <a:pt x="77952" y="81286"/>
                      <a:pt x="82143" y="73666"/>
                    </a:cubicBezTo>
                    <a:cubicBezTo>
                      <a:pt x="88525" y="62045"/>
                      <a:pt x="95097" y="49949"/>
                      <a:pt x="106241" y="42329"/>
                    </a:cubicBezTo>
                    <a:cubicBezTo>
                      <a:pt x="117195" y="34804"/>
                      <a:pt x="130721" y="33089"/>
                      <a:pt x="143770" y="31280"/>
                    </a:cubicBezTo>
                    <a:cubicBezTo>
                      <a:pt x="152438" y="30137"/>
                      <a:pt x="160629" y="28994"/>
                      <a:pt x="167964" y="26422"/>
                    </a:cubicBezTo>
                    <a:cubicBezTo>
                      <a:pt x="174917" y="23945"/>
                      <a:pt x="181775" y="19754"/>
                      <a:pt x="189014" y="15373"/>
                    </a:cubicBezTo>
                    <a:cubicBezTo>
                      <a:pt x="200444" y="8420"/>
                      <a:pt x="212255" y="1181"/>
                      <a:pt x="226066" y="133"/>
                    </a:cubicBezTo>
                    <a:cubicBezTo>
                      <a:pt x="239782" y="-915"/>
                      <a:pt x="252641" y="4419"/>
                      <a:pt x="265023" y="9563"/>
                    </a:cubicBezTo>
                    <a:cubicBezTo>
                      <a:pt x="272834" y="12801"/>
                      <a:pt x="280263" y="15849"/>
                      <a:pt x="287502" y="17278"/>
                    </a:cubicBezTo>
                    <a:cubicBezTo>
                      <a:pt x="291979" y="18135"/>
                      <a:pt x="296932" y="18516"/>
                      <a:pt x="303790" y="18516"/>
                    </a:cubicBezTo>
                    <a:cubicBezTo>
                      <a:pt x="306552" y="18516"/>
                      <a:pt x="309410" y="18421"/>
                      <a:pt x="312267" y="18421"/>
                    </a:cubicBezTo>
                    <a:cubicBezTo>
                      <a:pt x="315125" y="18326"/>
                      <a:pt x="317982" y="18326"/>
                      <a:pt x="320840" y="18326"/>
                    </a:cubicBezTo>
                    <a:cubicBezTo>
                      <a:pt x="330365" y="18326"/>
                      <a:pt x="341318" y="18992"/>
                      <a:pt x="351034" y="23660"/>
                    </a:cubicBezTo>
                    <a:cubicBezTo>
                      <a:pt x="363131" y="29470"/>
                      <a:pt x="371513" y="40424"/>
                      <a:pt x="379609" y="50901"/>
                    </a:cubicBezTo>
                    <a:cubicBezTo>
                      <a:pt x="384848" y="57759"/>
                      <a:pt x="389801" y="64236"/>
                      <a:pt x="395611" y="69189"/>
                    </a:cubicBezTo>
                    <a:cubicBezTo>
                      <a:pt x="401421" y="74142"/>
                      <a:pt x="408565" y="78047"/>
                      <a:pt x="416185" y="82238"/>
                    </a:cubicBezTo>
                    <a:cubicBezTo>
                      <a:pt x="427806" y="88620"/>
                      <a:pt x="439902" y="95192"/>
                      <a:pt x="447522" y="106337"/>
                    </a:cubicBezTo>
                    <a:cubicBezTo>
                      <a:pt x="455047" y="117290"/>
                      <a:pt x="456761" y="130816"/>
                      <a:pt x="458571" y="143865"/>
                    </a:cubicBezTo>
                    <a:cubicBezTo>
                      <a:pt x="459714" y="152533"/>
                      <a:pt x="460857" y="160724"/>
                      <a:pt x="463429" y="168059"/>
                    </a:cubicBezTo>
                    <a:cubicBezTo>
                      <a:pt x="465906" y="175012"/>
                      <a:pt x="470096" y="181870"/>
                      <a:pt x="474478" y="189109"/>
                    </a:cubicBezTo>
                    <a:cubicBezTo>
                      <a:pt x="481431" y="200539"/>
                      <a:pt x="488670" y="212350"/>
                      <a:pt x="489718" y="226161"/>
                    </a:cubicBezTo>
                    <a:cubicBezTo>
                      <a:pt x="490766" y="239877"/>
                      <a:pt x="485432" y="252736"/>
                      <a:pt x="480288" y="265119"/>
                    </a:cubicBezTo>
                    <a:cubicBezTo>
                      <a:pt x="477050" y="272929"/>
                      <a:pt x="474002" y="280358"/>
                      <a:pt x="472573" y="287597"/>
                    </a:cubicBezTo>
                    <a:cubicBezTo>
                      <a:pt x="471144" y="295313"/>
                      <a:pt x="471335" y="303504"/>
                      <a:pt x="471525" y="312267"/>
                    </a:cubicBezTo>
                    <a:cubicBezTo>
                      <a:pt x="471811" y="325507"/>
                      <a:pt x="472097" y="339128"/>
                      <a:pt x="466382" y="351034"/>
                    </a:cubicBezTo>
                    <a:cubicBezTo>
                      <a:pt x="460571" y="363131"/>
                      <a:pt x="449618" y="371513"/>
                      <a:pt x="439140" y="379609"/>
                    </a:cubicBezTo>
                    <a:cubicBezTo>
                      <a:pt x="432282" y="384848"/>
                      <a:pt x="425805" y="389801"/>
                      <a:pt x="420852" y="395611"/>
                    </a:cubicBezTo>
                    <a:cubicBezTo>
                      <a:pt x="415899" y="401421"/>
                      <a:pt x="411994" y="408565"/>
                      <a:pt x="407803" y="416185"/>
                    </a:cubicBezTo>
                    <a:cubicBezTo>
                      <a:pt x="401421" y="427901"/>
                      <a:pt x="394849" y="439902"/>
                      <a:pt x="383705" y="447522"/>
                    </a:cubicBezTo>
                    <a:cubicBezTo>
                      <a:pt x="372751" y="455047"/>
                      <a:pt x="359225" y="456857"/>
                      <a:pt x="346176" y="458571"/>
                    </a:cubicBezTo>
                    <a:cubicBezTo>
                      <a:pt x="337508" y="459714"/>
                      <a:pt x="329317" y="460857"/>
                      <a:pt x="321983" y="463429"/>
                    </a:cubicBezTo>
                    <a:cubicBezTo>
                      <a:pt x="315029" y="465905"/>
                      <a:pt x="308171" y="470096"/>
                      <a:pt x="300932" y="474478"/>
                    </a:cubicBezTo>
                    <a:cubicBezTo>
                      <a:pt x="289502" y="481431"/>
                      <a:pt x="277596" y="488670"/>
                      <a:pt x="263880" y="489718"/>
                    </a:cubicBezTo>
                    <a:cubicBezTo>
                      <a:pt x="262642" y="489813"/>
                      <a:pt x="261499" y="489813"/>
                      <a:pt x="260261" y="489813"/>
                    </a:cubicBezTo>
                    <a:close/>
                    <a:moveTo>
                      <a:pt x="186156" y="461143"/>
                    </a:moveTo>
                    <a:cubicBezTo>
                      <a:pt x="193586" y="461143"/>
                      <a:pt x="199205" y="461524"/>
                      <a:pt x="204349" y="462572"/>
                    </a:cubicBezTo>
                    <a:cubicBezTo>
                      <a:pt x="212731" y="464096"/>
                      <a:pt x="220922" y="467525"/>
                      <a:pt x="228923" y="470858"/>
                    </a:cubicBezTo>
                    <a:cubicBezTo>
                      <a:pt x="240163" y="475526"/>
                      <a:pt x="251783" y="480479"/>
                      <a:pt x="263214" y="479526"/>
                    </a:cubicBezTo>
                    <a:cubicBezTo>
                      <a:pt x="274548" y="478669"/>
                      <a:pt x="284835" y="472382"/>
                      <a:pt x="295694" y="465715"/>
                    </a:cubicBezTo>
                    <a:cubicBezTo>
                      <a:pt x="303028" y="461238"/>
                      <a:pt x="310648" y="456571"/>
                      <a:pt x="318649" y="453713"/>
                    </a:cubicBezTo>
                    <a:cubicBezTo>
                      <a:pt x="327031" y="450761"/>
                      <a:pt x="336080" y="449522"/>
                      <a:pt x="344938" y="448379"/>
                    </a:cubicBezTo>
                    <a:cubicBezTo>
                      <a:pt x="357416" y="446760"/>
                      <a:pt x="369131" y="445141"/>
                      <a:pt x="378085" y="439045"/>
                    </a:cubicBezTo>
                    <a:cubicBezTo>
                      <a:pt x="387134" y="432854"/>
                      <a:pt x="392849" y="422376"/>
                      <a:pt x="398945" y="411232"/>
                    </a:cubicBezTo>
                    <a:cubicBezTo>
                      <a:pt x="403136" y="403517"/>
                      <a:pt x="407517" y="395516"/>
                      <a:pt x="413232" y="388944"/>
                    </a:cubicBezTo>
                    <a:cubicBezTo>
                      <a:pt x="418947" y="382276"/>
                      <a:pt x="426091" y="376752"/>
                      <a:pt x="433139" y="371417"/>
                    </a:cubicBezTo>
                    <a:cubicBezTo>
                      <a:pt x="443141" y="363702"/>
                      <a:pt x="452666" y="356463"/>
                      <a:pt x="457428" y="346557"/>
                    </a:cubicBezTo>
                    <a:cubicBezTo>
                      <a:pt x="462095" y="336842"/>
                      <a:pt x="461810" y="324936"/>
                      <a:pt x="461619" y="312362"/>
                    </a:cubicBezTo>
                    <a:cubicBezTo>
                      <a:pt x="461429" y="303504"/>
                      <a:pt x="461238" y="294360"/>
                      <a:pt x="462857" y="285597"/>
                    </a:cubicBezTo>
                    <a:cubicBezTo>
                      <a:pt x="464381" y="277215"/>
                      <a:pt x="467810" y="269024"/>
                      <a:pt x="471144" y="261023"/>
                    </a:cubicBezTo>
                    <a:cubicBezTo>
                      <a:pt x="476002" y="249212"/>
                      <a:pt x="480669" y="238067"/>
                      <a:pt x="479812" y="226733"/>
                    </a:cubicBezTo>
                    <a:cubicBezTo>
                      <a:pt x="478955" y="215398"/>
                      <a:pt x="472668" y="205111"/>
                      <a:pt x="466001" y="194252"/>
                    </a:cubicBezTo>
                    <a:cubicBezTo>
                      <a:pt x="461524" y="186918"/>
                      <a:pt x="456857" y="179298"/>
                      <a:pt x="453999" y="171297"/>
                    </a:cubicBezTo>
                    <a:cubicBezTo>
                      <a:pt x="451046" y="162915"/>
                      <a:pt x="449808" y="153866"/>
                      <a:pt x="448665" y="145008"/>
                    </a:cubicBezTo>
                    <a:cubicBezTo>
                      <a:pt x="447046" y="132530"/>
                      <a:pt x="445427" y="120815"/>
                      <a:pt x="439331" y="111861"/>
                    </a:cubicBezTo>
                    <a:cubicBezTo>
                      <a:pt x="433139" y="102812"/>
                      <a:pt x="422662" y="97097"/>
                      <a:pt x="411518" y="91002"/>
                    </a:cubicBezTo>
                    <a:cubicBezTo>
                      <a:pt x="403802" y="86810"/>
                      <a:pt x="395802" y="82429"/>
                      <a:pt x="389229" y="76714"/>
                    </a:cubicBezTo>
                    <a:cubicBezTo>
                      <a:pt x="382657" y="70999"/>
                      <a:pt x="377037" y="63855"/>
                      <a:pt x="371703" y="56807"/>
                    </a:cubicBezTo>
                    <a:cubicBezTo>
                      <a:pt x="363988" y="46805"/>
                      <a:pt x="356749" y="37280"/>
                      <a:pt x="346843" y="32518"/>
                    </a:cubicBezTo>
                    <a:cubicBezTo>
                      <a:pt x="336556" y="27565"/>
                      <a:pt x="324364" y="28136"/>
                      <a:pt x="312648" y="28327"/>
                    </a:cubicBezTo>
                    <a:cubicBezTo>
                      <a:pt x="309791" y="28422"/>
                      <a:pt x="306838" y="28422"/>
                      <a:pt x="303981" y="28422"/>
                    </a:cubicBezTo>
                    <a:cubicBezTo>
                      <a:pt x="296551" y="28422"/>
                      <a:pt x="290931" y="28041"/>
                      <a:pt x="285883" y="27089"/>
                    </a:cubicBezTo>
                    <a:cubicBezTo>
                      <a:pt x="277501" y="25565"/>
                      <a:pt x="269310" y="22136"/>
                      <a:pt x="261308" y="18802"/>
                    </a:cubicBezTo>
                    <a:cubicBezTo>
                      <a:pt x="250069" y="14135"/>
                      <a:pt x="238448" y="9277"/>
                      <a:pt x="227018" y="10134"/>
                    </a:cubicBezTo>
                    <a:cubicBezTo>
                      <a:pt x="215684" y="10991"/>
                      <a:pt x="205397" y="17278"/>
                      <a:pt x="194538" y="23945"/>
                    </a:cubicBezTo>
                    <a:cubicBezTo>
                      <a:pt x="187204" y="28422"/>
                      <a:pt x="179584" y="33089"/>
                      <a:pt x="171583" y="35947"/>
                    </a:cubicBezTo>
                    <a:cubicBezTo>
                      <a:pt x="163201" y="38900"/>
                      <a:pt x="154152" y="40138"/>
                      <a:pt x="145294" y="41281"/>
                    </a:cubicBezTo>
                    <a:cubicBezTo>
                      <a:pt x="132816" y="42900"/>
                      <a:pt x="121100" y="44519"/>
                      <a:pt x="112147" y="50615"/>
                    </a:cubicBezTo>
                    <a:cubicBezTo>
                      <a:pt x="103098" y="56807"/>
                      <a:pt x="97383" y="67284"/>
                      <a:pt x="91287" y="78428"/>
                    </a:cubicBezTo>
                    <a:cubicBezTo>
                      <a:pt x="87096" y="86144"/>
                      <a:pt x="82715" y="94145"/>
                      <a:pt x="77000" y="100717"/>
                    </a:cubicBezTo>
                    <a:cubicBezTo>
                      <a:pt x="71285" y="107289"/>
                      <a:pt x="64141" y="112909"/>
                      <a:pt x="57092" y="118243"/>
                    </a:cubicBezTo>
                    <a:cubicBezTo>
                      <a:pt x="47091" y="125958"/>
                      <a:pt x="37566" y="133197"/>
                      <a:pt x="32804" y="143103"/>
                    </a:cubicBezTo>
                    <a:cubicBezTo>
                      <a:pt x="28136" y="152819"/>
                      <a:pt x="28422" y="164725"/>
                      <a:pt x="28613" y="177298"/>
                    </a:cubicBezTo>
                    <a:cubicBezTo>
                      <a:pt x="28803" y="186156"/>
                      <a:pt x="28994" y="195300"/>
                      <a:pt x="27374" y="204063"/>
                    </a:cubicBezTo>
                    <a:cubicBezTo>
                      <a:pt x="25850" y="212445"/>
                      <a:pt x="22421" y="220637"/>
                      <a:pt x="19088" y="228638"/>
                    </a:cubicBezTo>
                    <a:cubicBezTo>
                      <a:pt x="14135" y="240449"/>
                      <a:pt x="9563" y="251593"/>
                      <a:pt x="10420" y="262928"/>
                    </a:cubicBezTo>
                    <a:cubicBezTo>
                      <a:pt x="11277" y="274262"/>
                      <a:pt x="17564" y="284549"/>
                      <a:pt x="24231" y="295408"/>
                    </a:cubicBezTo>
                    <a:cubicBezTo>
                      <a:pt x="28708" y="302742"/>
                      <a:pt x="33375" y="310362"/>
                      <a:pt x="36233" y="318363"/>
                    </a:cubicBezTo>
                    <a:cubicBezTo>
                      <a:pt x="39185" y="326745"/>
                      <a:pt x="40424" y="335794"/>
                      <a:pt x="41567" y="344652"/>
                    </a:cubicBezTo>
                    <a:cubicBezTo>
                      <a:pt x="43186" y="357130"/>
                      <a:pt x="44805" y="368846"/>
                      <a:pt x="50901" y="377799"/>
                    </a:cubicBezTo>
                    <a:cubicBezTo>
                      <a:pt x="57092" y="386848"/>
                      <a:pt x="67570" y="392563"/>
                      <a:pt x="78714" y="398659"/>
                    </a:cubicBezTo>
                    <a:cubicBezTo>
                      <a:pt x="86429" y="402850"/>
                      <a:pt x="94430" y="407231"/>
                      <a:pt x="101003" y="412946"/>
                    </a:cubicBezTo>
                    <a:cubicBezTo>
                      <a:pt x="107575" y="418661"/>
                      <a:pt x="113195" y="425805"/>
                      <a:pt x="118529" y="432854"/>
                    </a:cubicBezTo>
                    <a:cubicBezTo>
                      <a:pt x="126244" y="442855"/>
                      <a:pt x="133483" y="452380"/>
                      <a:pt x="143389" y="457142"/>
                    </a:cubicBezTo>
                    <a:cubicBezTo>
                      <a:pt x="153676" y="462095"/>
                      <a:pt x="165868" y="461524"/>
                      <a:pt x="177584" y="461333"/>
                    </a:cubicBezTo>
                    <a:cubicBezTo>
                      <a:pt x="180346" y="461238"/>
                      <a:pt x="183203" y="461143"/>
                      <a:pt x="186156" y="4611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C226BA6D-AD87-4AFC-A0A3-D57F1FBD5A10}"/>
                  </a:ext>
                </a:extLst>
              </p:cNvPr>
              <p:cNvSpPr/>
              <p:nvPr/>
            </p:nvSpPr>
            <p:spPr>
              <a:xfrm>
                <a:off x="5514725" y="4728086"/>
                <a:ext cx="351207" cy="351215"/>
              </a:xfrm>
              <a:custGeom>
                <a:avLst/>
                <a:gdLst>
                  <a:gd name="connsiteX0" fmla="*/ 175413 w 351207"/>
                  <a:gd name="connsiteY0" fmla="*/ 351215 h 351215"/>
                  <a:gd name="connsiteX1" fmla="*/ 534 w 351207"/>
                  <a:gd name="connsiteY1" fmla="*/ 189004 h 351215"/>
                  <a:gd name="connsiteX2" fmla="*/ 42349 w 351207"/>
                  <a:gd name="connsiteY2" fmla="*/ 61274 h 351215"/>
                  <a:gd name="connsiteX3" fmla="*/ 162174 w 351207"/>
                  <a:gd name="connsiteY3" fmla="*/ 505 h 351215"/>
                  <a:gd name="connsiteX4" fmla="*/ 350673 w 351207"/>
                  <a:gd name="connsiteY4" fmla="*/ 162144 h 351215"/>
                  <a:gd name="connsiteX5" fmla="*/ 308859 w 351207"/>
                  <a:gd name="connsiteY5" fmla="*/ 289874 h 351215"/>
                  <a:gd name="connsiteX6" fmla="*/ 189034 w 351207"/>
                  <a:gd name="connsiteY6" fmla="*/ 350644 h 351215"/>
                  <a:gd name="connsiteX7" fmla="*/ 175413 w 351207"/>
                  <a:gd name="connsiteY7" fmla="*/ 351215 h 351215"/>
                  <a:gd name="connsiteX8" fmla="*/ 175794 w 351207"/>
                  <a:gd name="connsiteY8" fmla="*/ 10220 h 351215"/>
                  <a:gd name="connsiteX9" fmla="*/ 162936 w 351207"/>
                  <a:gd name="connsiteY9" fmla="*/ 10696 h 351215"/>
                  <a:gd name="connsiteX10" fmla="*/ 50064 w 351207"/>
                  <a:gd name="connsiteY10" fmla="*/ 67941 h 351215"/>
                  <a:gd name="connsiteX11" fmla="*/ 10726 w 351207"/>
                  <a:gd name="connsiteY11" fmla="*/ 188242 h 351215"/>
                  <a:gd name="connsiteX12" fmla="*/ 188272 w 351207"/>
                  <a:gd name="connsiteY12" fmla="*/ 340452 h 351215"/>
                  <a:gd name="connsiteX13" fmla="*/ 301143 w 351207"/>
                  <a:gd name="connsiteY13" fmla="*/ 283206 h 351215"/>
                  <a:gd name="connsiteX14" fmla="*/ 340482 w 351207"/>
                  <a:gd name="connsiteY14" fmla="*/ 162906 h 351215"/>
                  <a:gd name="connsiteX15" fmla="*/ 175794 w 351207"/>
                  <a:gd name="connsiteY15" fmla="*/ 10220 h 35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1207" h="351215">
                    <a:moveTo>
                      <a:pt x="175413" y="351215"/>
                    </a:moveTo>
                    <a:cubicBezTo>
                      <a:pt x="84354" y="351215"/>
                      <a:pt x="7488" y="279968"/>
                      <a:pt x="534" y="189004"/>
                    </a:cubicBezTo>
                    <a:cubicBezTo>
                      <a:pt x="-3085" y="142237"/>
                      <a:pt x="11774" y="96897"/>
                      <a:pt x="42349" y="61274"/>
                    </a:cubicBezTo>
                    <a:cubicBezTo>
                      <a:pt x="72924" y="25650"/>
                      <a:pt x="115406" y="4124"/>
                      <a:pt x="162174" y="505"/>
                    </a:cubicBezTo>
                    <a:cubicBezTo>
                      <a:pt x="259043" y="-6830"/>
                      <a:pt x="343339" y="66703"/>
                      <a:pt x="350673" y="162144"/>
                    </a:cubicBezTo>
                    <a:cubicBezTo>
                      <a:pt x="354293" y="208912"/>
                      <a:pt x="339434" y="254250"/>
                      <a:pt x="308859" y="289874"/>
                    </a:cubicBezTo>
                    <a:cubicBezTo>
                      <a:pt x="278283" y="325497"/>
                      <a:pt x="235802" y="347024"/>
                      <a:pt x="189034" y="350644"/>
                    </a:cubicBezTo>
                    <a:cubicBezTo>
                      <a:pt x="184462" y="351120"/>
                      <a:pt x="179890" y="351215"/>
                      <a:pt x="175413" y="351215"/>
                    </a:cubicBezTo>
                    <a:close/>
                    <a:moveTo>
                      <a:pt x="175794" y="10220"/>
                    </a:moveTo>
                    <a:cubicBezTo>
                      <a:pt x="171508" y="10220"/>
                      <a:pt x="167222" y="10411"/>
                      <a:pt x="162936" y="10696"/>
                    </a:cubicBezTo>
                    <a:cubicBezTo>
                      <a:pt x="118930" y="14030"/>
                      <a:pt x="78830" y="34413"/>
                      <a:pt x="50064" y="67941"/>
                    </a:cubicBezTo>
                    <a:cubicBezTo>
                      <a:pt x="21299" y="101470"/>
                      <a:pt x="7297" y="144237"/>
                      <a:pt x="10726" y="188242"/>
                    </a:cubicBezTo>
                    <a:cubicBezTo>
                      <a:pt x="17584" y="278158"/>
                      <a:pt x="97023" y="347500"/>
                      <a:pt x="188272" y="340452"/>
                    </a:cubicBezTo>
                    <a:cubicBezTo>
                      <a:pt x="232278" y="337023"/>
                      <a:pt x="272378" y="316735"/>
                      <a:pt x="301143" y="283206"/>
                    </a:cubicBezTo>
                    <a:cubicBezTo>
                      <a:pt x="329909" y="249679"/>
                      <a:pt x="343911" y="206911"/>
                      <a:pt x="340482" y="162906"/>
                    </a:cubicBezTo>
                    <a:cubicBezTo>
                      <a:pt x="334005" y="77371"/>
                      <a:pt x="261615" y="10220"/>
                      <a:pt x="175794" y="102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C4141DB9-2F33-453C-8C5E-14074A25BC15}"/>
                  </a:ext>
                </a:extLst>
              </p:cNvPr>
              <p:cNvSpPr/>
              <p:nvPr/>
            </p:nvSpPr>
            <p:spPr>
              <a:xfrm>
                <a:off x="5483452" y="5073062"/>
                <a:ext cx="230797" cy="340661"/>
              </a:xfrm>
              <a:custGeom>
                <a:avLst/>
                <a:gdLst>
                  <a:gd name="connsiteX0" fmla="*/ 174492 w 230797"/>
                  <a:gd name="connsiteY0" fmla="*/ 340566 h 340661"/>
                  <a:gd name="connsiteX1" fmla="*/ 170015 w 230797"/>
                  <a:gd name="connsiteY1" fmla="*/ 337899 h 340661"/>
                  <a:gd name="connsiteX2" fmla="*/ 112199 w 230797"/>
                  <a:gd name="connsiteY2" fmla="*/ 232648 h 340661"/>
                  <a:gd name="connsiteX3" fmla="*/ 7995 w 230797"/>
                  <a:gd name="connsiteY3" fmla="*/ 304561 h 340661"/>
                  <a:gd name="connsiteX4" fmla="*/ 2280 w 230797"/>
                  <a:gd name="connsiteY4" fmla="*/ 304657 h 340661"/>
                  <a:gd name="connsiteX5" fmla="*/ 89 w 230797"/>
                  <a:gd name="connsiteY5" fmla="*/ 299418 h 340661"/>
                  <a:gd name="connsiteX6" fmla="*/ 57049 w 230797"/>
                  <a:gd name="connsiteY6" fmla="*/ 4143 h 340661"/>
                  <a:gd name="connsiteX7" fmla="*/ 60478 w 230797"/>
                  <a:gd name="connsiteY7" fmla="*/ 238 h 340661"/>
                  <a:gd name="connsiteX8" fmla="*/ 65526 w 230797"/>
                  <a:gd name="connsiteY8" fmla="*/ 1476 h 340661"/>
                  <a:gd name="connsiteX9" fmla="*/ 80099 w 230797"/>
                  <a:gd name="connsiteY9" fmla="*/ 18621 h 340661"/>
                  <a:gd name="connsiteX10" fmla="*/ 105055 w 230797"/>
                  <a:gd name="connsiteY10" fmla="*/ 42910 h 340661"/>
                  <a:gd name="connsiteX11" fmla="*/ 139250 w 230797"/>
                  <a:gd name="connsiteY11" fmla="*/ 47101 h 340661"/>
                  <a:gd name="connsiteX12" fmla="*/ 147917 w 230797"/>
                  <a:gd name="connsiteY12" fmla="*/ 47006 h 340661"/>
                  <a:gd name="connsiteX13" fmla="*/ 166110 w 230797"/>
                  <a:gd name="connsiteY13" fmla="*/ 48434 h 340661"/>
                  <a:gd name="connsiteX14" fmla="*/ 190685 w 230797"/>
                  <a:gd name="connsiteY14" fmla="*/ 56721 h 340661"/>
                  <a:gd name="connsiteX15" fmla="*/ 224975 w 230797"/>
                  <a:gd name="connsiteY15" fmla="*/ 65389 h 340661"/>
                  <a:gd name="connsiteX16" fmla="*/ 229356 w 230797"/>
                  <a:gd name="connsiteY16" fmla="*/ 67008 h 340661"/>
                  <a:gd name="connsiteX17" fmla="*/ 230690 w 230797"/>
                  <a:gd name="connsiteY17" fmla="*/ 71390 h 340661"/>
                  <a:gd name="connsiteX18" fmla="*/ 179540 w 230797"/>
                  <a:gd name="connsiteY18" fmla="*/ 336566 h 340661"/>
                  <a:gd name="connsiteX19" fmla="*/ 175349 w 230797"/>
                  <a:gd name="connsiteY19" fmla="*/ 340661 h 340661"/>
                  <a:gd name="connsiteX20" fmla="*/ 174492 w 230797"/>
                  <a:gd name="connsiteY20" fmla="*/ 340566 h 340661"/>
                  <a:gd name="connsiteX21" fmla="*/ 113913 w 230797"/>
                  <a:gd name="connsiteY21" fmla="*/ 220170 h 340661"/>
                  <a:gd name="connsiteX22" fmla="*/ 115056 w 230797"/>
                  <a:gd name="connsiteY22" fmla="*/ 220265 h 340661"/>
                  <a:gd name="connsiteX23" fmla="*/ 118390 w 230797"/>
                  <a:gd name="connsiteY23" fmla="*/ 222742 h 340661"/>
                  <a:gd name="connsiteX24" fmla="*/ 172111 w 230797"/>
                  <a:gd name="connsiteY24" fmla="*/ 320564 h 340661"/>
                  <a:gd name="connsiteX25" fmla="*/ 219450 w 230797"/>
                  <a:gd name="connsiteY25" fmla="*/ 75485 h 340661"/>
                  <a:gd name="connsiteX26" fmla="*/ 186779 w 230797"/>
                  <a:gd name="connsiteY26" fmla="*/ 65960 h 340661"/>
                  <a:gd name="connsiteX27" fmla="*/ 164300 w 230797"/>
                  <a:gd name="connsiteY27" fmla="*/ 58245 h 340661"/>
                  <a:gd name="connsiteX28" fmla="*/ 148013 w 230797"/>
                  <a:gd name="connsiteY28" fmla="*/ 57007 h 340661"/>
                  <a:gd name="connsiteX29" fmla="*/ 139631 w 230797"/>
                  <a:gd name="connsiteY29" fmla="*/ 57102 h 340661"/>
                  <a:gd name="connsiteX30" fmla="*/ 131058 w 230797"/>
                  <a:gd name="connsiteY30" fmla="*/ 57197 h 340661"/>
                  <a:gd name="connsiteX31" fmla="*/ 100864 w 230797"/>
                  <a:gd name="connsiteY31" fmla="*/ 51958 h 340661"/>
                  <a:gd name="connsiteX32" fmla="*/ 72194 w 230797"/>
                  <a:gd name="connsiteY32" fmla="*/ 24717 h 340661"/>
                  <a:gd name="connsiteX33" fmla="*/ 65240 w 230797"/>
                  <a:gd name="connsiteY33" fmla="*/ 15954 h 340661"/>
                  <a:gd name="connsiteX34" fmla="*/ 12567 w 230797"/>
                  <a:gd name="connsiteY34" fmla="*/ 289036 h 340661"/>
                  <a:gd name="connsiteX35" fmla="*/ 111151 w 230797"/>
                  <a:gd name="connsiteY35" fmla="*/ 220932 h 340661"/>
                  <a:gd name="connsiteX36" fmla="*/ 113913 w 230797"/>
                  <a:gd name="connsiteY36" fmla="*/ 220170 h 340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30797" h="340661">
                    <a:moveTo>
                      <a:pt x="174492" y="340566"/>
                    </a:moveTo>
                    <a:cubicBezTo>
                      <a:pt x="172682" y="340566"/>
                      <a:pt x="170968" y="339614"/>
                      <a:pt x="170015" y="337899"/>
                    </a:cubicBezTo>
                    <a:lnTo>
                      <a:pt x="112199" y="232648"/>
                    </a:lnTo>
                    <a:lnTo>
                      <a:pt x="7995" y="304561"/>
                    </a:lnTo>
                    <a:cubicBezTo>
                      <a:pt x="6281" y="305800"/>
                      <a:pt x="4090" y="305800"/>
                      <a:pt x="2280" y="304657"/>
                    </a:cubicBezTo>
                    <a:cubicBezTo>
                      <a:pt x="566" y="303514"/>
                      <a:pt x="-292" y="301418"/>
                      <a:pt x="89" y="299418"/>
                    </a:cubicBezTo>
                    <a:lnTo>
                      <a:pt x="57049" y="4143"/>
                    </a:lnTo>
                    <a:cubicBezTo>
                      <a:pt x="57430" y="2333"/>
                      <a:pt x="58763" y="809"/>
                      <a:pt x="60478" y="238"/>
                    </a:cubicBezTo>
                    <a:cubicBezTo>
                      <a:pt x="62288" y="-334"/>
                      <a:pt x="64193" y="142"/>
                      <a:pt x="65526" y="1476"/>
                    </a:cubicBezTo>
                    <a:cubicBezTo>
                      <a:pt x="70860" y="6619"/>
                      <a:pt x="75527" y="12716"/>
                      <a:pt x="80099" y="18621"/>
                    </a:cubicBezTo>
                    <a:cubicBezTo>
                      <a:pt x="87815" y="28622"/>
                      <a:pt x="95149" y="38147"/>
                      <a:pt x="105055" y="42910"/>
                    </a:cubicBezTo>
                    <a:cubicBezTo>
                      <a:pt x="115342" y="47863"/>
                      <a:pt x="127534" y="47291"/>
                      <a:pt x="139250" y="47101"/>
                    </a:cubicBezTo>
                    <a:cubicBezTo>
                      <a:pt x="142107" y="47006"/>
                      <a:pt x="145060" y="47006"/>
                      <a:pt x="147917" y="47006"/>
                    </a:cubicBezTo>
                    <a:cubicBezTo>
                      <a:pt x="155347" y="47006"/>
                      <a:pt x="160967" y="47386"/>
                      <a:pt x="166110" y="48434"/>
                    </a:cubicBezTo>
                    <a:cubicBezTo>
                      <a:pt x="174492" y="49958"/>
                      <a:pt x="182684" y="53387"/>
                      <a:pt x="190685" y="56721"/>
                    </a:cubicBezTo>
                    <a:cubicBezTo>
                      <a:pt x="201924" y="61388"/>
                      <a:pt x="213545" y="66341"/>
                      <a:pt x="224975" y="65389"/>
                    </a:cubicBezTo>
                    <a:cubicBezTo>
                      <a:pt x="226499" y="65198"/>
                      <a:pt x="228308" y="65865"/>
                      <a:pt x="229356" y="67008"/>
                    </a:cubicBezTo>
                    <a:cubicBezTo>
                      <a:pt x="230404" y="68246"/>
                      <a:pt x="231071" y="69770"/>
                      <a:pt x="230690" y="71390"/>
                    </a:cubicBezTo>
                    <a:lnTo>
                      <a:pt x="179540" y="336566"/>
                    </a:lnTo>
                    <a:cubicBezTo>
                      <a:pt x="179159" y="338661"/>
                      <a:pt x="177445" y="340280"/>
                      <a:pt x="175349" y="340661"/>
                    </a:cubicBezTo>
                    <a:cubicBezTo>
                      <a:pt x="174968" y="340566"/>
                      <a:pt x="174778" y="340566"/>
                      <a:pt x="174492" y="340566"/>
                    </a:cubicBezTo>
                    <a:close/>
                    <a:moveTo>
                      <a:pt x="113913" y="220170"/>
                    </a:moveTo>
                    <a:cubicBezTo>
                      <a:pt x="114294" y="220170"/>
                      <a:pt x="114675" y="220265"/>
                      <a:pt x="115056" y="220265"/>
                    </a:cubicBezTo>
                    <a:cubicBezTo>
                      <a:pt x="116485" y="220551"/>
                      <a:pt x="117628" y="221503"/>
                      <a:pt x="118390" y="222742"/>
                    </a:cubicBezTo>
                    <a:lnTo>
                      <a:pt x="172111" y="320564"/>
                    </a:lnTo>
                    <a:lnTo>
                      <a:pt x="219450" y="75485"/>
                    </a:lnTo>
                    <a:cubicBezTo>
                      <a:pt x="208020" y="74818"/>
                      <a:pt x="197162" y="70342"/>
                      <a:pt x="186779" y="65960"/>
                    </a:cubicBezTo>
                    <a:cubicBezTo>
                      <a:pt x="178969" y="62722"/>
                      <a:pt x="171539" y="59674"/>
                      <a:pt x="164300" y="58245"/>
                    </a:cubicBezTo>
                    <a:cubicBezTo>
                      <a:pt x="159824" y="57388"/>
                      <a:pt x="154871" y="57007"/>
                      <a:pt x="148013" y="57007"/>
                    </a:cubicBezTo>
                    <a:cubicBezTo>
                      <a:pt x="145250" y="57007"/>
                      <a:pt x="142393" y="57102"/>
                      <a:pt x="139631" y="57102"/>
                    </a:cubicBezTo>
                    <a:cubicBezTo>
                      <a:pt x="136773" y="57197"/>
                      <a:pt x="133916" y="57197"/>
                      <a:pt x="131058" y="57197"/>
                    </a:cubicBezTo>
                    <a:cubicBezTo>
                      <a:pt x="121533" y="57197"/>
                      <a:pt x="110579" y="56531"/>
                      <a:pt x="100864" y="51958"/>
                    </a:cubicBezTo>
                    <a:cubicBezTo>
                      <a:pt x="88767" y="46148"/>
                      <a:pt x="80385" y="35194"/>
                      <a:pt x="72194" y="24717"/>
                    </a:cubicBezTo>
                    <a:cubicBezTo>
                      <a:pt x="69812" y="21669"/>
                      <a:pt x="67526" y="18716"/>
                      <a:pt x="65240" y="15954"/>
                    </a:cubicBezTo>
                    <a:lnTo>
                      <a:pt x="12567" y="289036"/>
                    </a:lnTo>
                    <a:lnTo>
                      <a:pt x="111151" y="220932"/>
                    </a:lnTo>
                    <a:cubicBezTo>
                      <a:pt x="111913" y="220551"/>
                      <a:pt x="112961" y="220170"/>
                      <a:pt x="113913" y="2201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5EDAF69F-53C9-47BB-B7E1-CC94F50CEE15}"/>
                  </a:ext>
                </a:extLst>
              </p:cNvPr>
              <p:cNvSpPr/>
              <p:nvPr/>
            </p:nvSpPr>
            <p:spPr>
              <a:xfrm>
                <a:off x="5715170" y="5039153"/>
                <a:ext cx="263867" cy="362664"/>
              </a:xfrm>
              <a:custGeom>
                <a:avLst/>
                <a:gdLst>
                  <a:gd name="connsiteX0" fmla="*/ 96698 w 263867"/>
                  <a:gd name="connsiteY0" fmla="*/ 362664 h 362664"/>
                  <a:gd name="connsiteX1" fmla="*/ 96698 w 263867"/>
                  <a:gd name="connsiteY1" fmla="*/ 362664 h 362664"/>
                  <a:gd name="connsiteX2" fmla="*/ 91935 w 263867"/>
                  <a:gd name="connsiteY2" fmla="*/ 359331 h 362664"/>
                  <a:gd name="connsiteX3" fmla="*/ 305 w 263867"/>
                  <a:gd name="connsiteY3" fmla="*/ 103489 h 362664"/>
                  <a:gd name="connsiteX4" fmla="*/ 496 w 263867"/>
                  <a:gd name="connsiteY4" fmla="*/ 99584 h 362664"/>
                  <a:gd name="connsiteX5" fmla="*/ 3448 w 263867"/>
                  <a:gd name="connsiteY5" fmla="*/ 97012 h 362664"/>
                  <a:gd name="connsiteX6" fmla="*/ 25737 w 263867"/>
                  <a:gd name="connsiteY6" fmla="*/ 85487 h 362664"/>
                  <a:gd name="connsiteX7" fmla="*/ 48692 w 263867"/>
                  <a:gd name="connsiteY7" fmla="*/ 73581 h 362664"/>
                  <a:gd name="connsiteX8" fmla="*/ 74981 w 263867"/>
                  <a:gd name="connsiteY8" fmla="*/ 68247 h 362664"/>
                  <a:gd name="connsiteX9" fmla="*/ 108128 w 263867"/>
                  <a:gd name="connsiteY9" fmla="*/ 58912 h 362664"/>
                  <a:gd name="connsiteX10" fmla="*/ 128988 w 263867"/>
                  <a:gd name="connsiteY10" fmla="*/ 31099 h 362664"/>
                  <a:gd name="connsiteX11" fmla="*/ 143275 w 263867"/>
                  <a:gd name="connsiteY11" fmla="*/ 8811 h 362664"/>
                  <a:gd name="connsiteX12" fmla="*/ 150800 w 263867"/>
                  <a:gd name="connsiteY12" fmla="*/ 1286 h 362664"/>
                  <a:gd name="connsiteX13" fmla="*/ 155467 w 263867"/>
                  <a:gd name="connsiteY13" fmla="*/ 143 h 362664"/>
                  <a:gd name="connsiteX14" fmla="*/ 158992 w 263867"/>
                  <a:gd name="connsiteY14" fmla="*/ 3381 h 362664"/>
                  <a:gd name="connsiteX15" fmla="*/ 263576 w 263867"/>
                  <a:gd name="connsiteY15" fmla="*/ 295513 h 362664"/>
                  <a:gd name="connsiteX16" fmla="*/ 262147 w 263867"/>
                  <a:gd name="connsiteY16" fmla="*/ 301038 h 362664"/>
                  <a:gd name="connsiteX17" fmla="*/ 256527 w 263867"/>
                  <a:gd name="connsiteY17" fmla="*/ 301800 h 362664"/>
                  <a:gd name="connsiteX18" fmla="*/ 142513 w 263867"/>
                  <a:gd name="connsiteY18" fmla="*/ 246650 h 362664"/>
                  <a:gd name="connsiteX19" fmla="*/ 101460 w 263867"/>
                  <a:gd name="connsiteY19" fmla="*/ 359426 h 362664"/>
                  <a:gd name="connsiteX20" fmla="*/ 96698 w 263867"/>
                  <a:gd name="connsiteY20" fmla="*/ 362664 h 362664"/>
                  <a:gd name="connsiteX21" fmla="*/ 11544 w 263867"/>
                  <a:gd name="connsiteY21" fmla="*/ 104632 h 362664"/>
                  <a:gd name="connsiteX22" fmla="*/ 96698 w 263867"/>
                  <a:gd name="connsiteY22" fmla="*/ 342567 h 362664"/>
                  <a:gd name="connsiteX23" fmla="*/ 134893 w 263867"/>
                  <a:gd name="connsiteY23" fmla="*/ 237696 h 362664"/>
                  <a:gd name="connsiteX24" fmla="*/ 137751 w 263867"/>
                  <a:gd name="connsiteY24" fmla="*/ 234744 h 362664"/>
                  <a:gd name="connsiteX25" fmla="*/ 141846 w 263867"/>
                  <a:gd name="connsiteY25" fmla="*/ 234839 h 362664"/>
                  <a:gd name="connsiteX26" fmla="*/ 249669 w 263867"/>
                  <a:gd name="connsiteY26" fmla="*/ 287036 h 362664"/>
                  <a:gd name="connsiteX27" fmla="*/ 151943 w 263867"/>
                  <a:gd name="connsiteY27" fmla="*/ 14049 h 362664"/>
                  <a:gd name="connsiteX28" fmla="*/ 150895 w 263867"/>
                  <a:gd name="connsiteY28" fmla="*/ 15288 h 362664"/>
                  <a:gd name="connsiteX29" fmla="*/ 137846 w 263867"/>
                  <a:gd name="connsiteY29" fmla="*/ 35862 h 362664"/>
                  <a:gd name="connsiteX30" fmla="*/ 113748 w 263867"/>
                  <a:gd name="connsiteY30" fmla="*/ 67199 h 362664"/>
                  <a:gd name="connsiteX31" fmla="*/ 76219 w 263867"/>
                  <a:gd name="connsiteY31" fmla="*/ 78248 h 362664"/>
                  <a:gd name="connsiteX32" fmla="*/ 52026 w 263867"/>
                  <a:gd name="connsiteY32" fmla="*/ 83106 h 362664"/>
                  <a:gd name="connsiteX33" fmla="*/ 30975 w 263867"/>
                  <a:gd name="connsiteY33" fmla="*/ 94060 h 362664"/>
                  <a:gd name="connsiteX34" fmla="*/ 11544 w 263867"/>
                  <a:gd name="connsiteY34" fmla="*/ 104632 h 362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63867" h="362664">
                    <a:moveTo>
                      <a:pt x="96698" y="362664"/>
                    </a:moveTo>
                    <a:lnTo>
                      <a:pt x="96698" y="362664"/>
                    </a:lnTo>
                    <a:cubicBezTo>
                      <a:pt x="94507" y="362664"/>
                      <a:pt x="92602" y="361331"/>
                      <a:pt x="91935" y="359331"/>
                    </a:cubicBezTo>
                    <a:lnTo>
                      <a:pt x="305" y="103489"/>
                    </a:lnTo>
                    <a:cubicBezTo>
                      <a:pt x="-171" y="102251"/>
                      <a:pt x="-76" y="100822"/>
                      <a:pt x="496" y="99584"/>
                    </a:cubicBezTo>
                    <a:cubicBezTo>
                      <a:pt x="1067" y="98346"/>
                      <a:pt x="2115" y="97393"/>
                      <a:pt x="3448" y="97012"/>
                    </a:cubicBezTo>
                    <a:cubicBezTo>
                      <a:pt x="10973" y="94440"/>
                      <a:pt x="18498" y="89869"/>
                      <a:pt x="25737" y="85487"/>
                    </a:cubicBezTo>
                    <a:cubicBezTo>
                      <a:pt x="33071" y="81010"/>
                      <a:pt x="40691" y="76438"/>
                      <a:pt x="48692" y="73581"/>
                    </a:cubicBezTo>
                    <a:cubicBezTo>
                      <a:pt x="57074" y="70628"/>
                      <a:pt x="66123" y="69390"/>
                      <a:pt x="74981" y="68247"/>
                    </a:cubicBezTo>
                    <a:cubicBezTo>
                      <a:pt x="87459" y="66628"/>
                      <a:pt x="99174" y="65008"/>
                      <a:pt x="108128" y="58912"/>
                    </a:cubicBezTo>
                    <a:cubicBezTo>
                      <a:pt x="117177" y="52721"/>
                      <a:pt x="122892" y="42244"/>
                      <a:pt x="128988" y="31099"/>
                    </a:cubicBezTo>
                    <a:cubicBezTo>
                      <a:pt x="133179" y="23384"/>
                      <a:pt x="137560" y="15383"/>
                      <a:pt x="143275" y="8811"/>
                    </a:cubicBezTo>
                    <a:cubicBezTo>
                      <a:pt x="145847" y="5858"/>
                      <a:pt x="148609" y="3191"/>
                      <a:pt x="150800" y="1286"/>
                    </a:cubicBezTo>
                    <a:cubicBezTo>
                      <a:pt x="152038" y="143"/>
                      <a:pt x="153848" y="-238"/>
                      <a:pt x="155467" y="143"/>
                    </a:cubicBezTo>
                    <a:cubicBezTo>
                      <a:pt x="157086" y="524"/>
                      <a:pt x="158420" y="1762"/>
                      <a:pt x="158992" y="3381"/>
                    </a:cubicBezTo>
                    <a:lnTo>
                      <a:pt x="263576" y="295513"/>
                    </a:lnTo>
                    <a:cubicBezTo>
                      <a:pt x="264243" y="297418"/>
                      <a:pt x="263767" y="299609"/>
                      <a:pt x="262147" y="301038"/>
                    </a:cubicBezTo>
                    <a:cubicBezTo>
                      <a:pt x="260623" y="302371"/>
                      <a:pt x="258337" y="302752"/>
                      <a:pt x="256527" y="301800"/>
                    </a:cubicBezTo>
                    <a:lnTo>
                      <a:pt x="142513" y="246650"/>
                    </a:lnTo>
                    <a:lnTo>
                      <a:pt x="101460" y="359426"/>
                    </a:lnTo>
                    <a:cubicBezTo>
                      <a:pt x="100794" y="361331"/>
                      <a:pt x="98889" y="362664"/>
                      <a:pt x="96698" y="362664"/>
                    </a:cubicBezTo>
                    <a:close/>
                    <a:moveTo>
                      <a:pt x="11544" y="104632"/>
                    </a:moveTo>
                    <a:lnTo>
                      <a:pt x="96698" y="342567"/>
                    </a:lnTo>
                    <a:lnTo>
                      <a:pt x="134893" y="237696"/>
                    </a:lnTo>
                    <a:cubicBezTo>
                      <a:pt x="135369" y="236363"/>
                      <a:pt x="136417" y="235220"/>
                      <a:pt x="137751" y="234744"/>
                    </a:cubicBezTo>
                    <a:cubicBezTo>
                      <a:pt x="139084" y="234172"/>
                      <a:pt x="140608" y="234268"/>
                      <a:pt x="141846" y="234839"/>
                    </a:cubicBezTo>
                    <a:lnTo>
                      <a:pt x="249669" y="287036"/>
                    </a:lnTo>
                    <a:lnTo>
                      <a:pt x="151943" y="14049"/>
                    </a:lnTo>
                    <a:cubicBezTo>
                      <a:pt x="151562" y="14430"/>
                      <a:pt x="151181" y="14811"/>
                      <a:pt x="150895" y="15288"/>
                    </a:cubicBezTo>
                    <a:cubicBezTo>
                      <a:pt x="145942" y="21098"/>
                      <a:pt x="142037" y="28242"/>
                      <a:pt x="137846" y="35862"/>
                    </a:cubicBezTo>
                    <a:cubicBezTo>
                      <a:pt x="131464" y="47578"/>
                      <a:pt x="124892" y="59579"/>
                      <a:pt x="113748" y="67199"/>
                    </a:cubicBezTo>
                    <a:cubicBezTo>
                      <a:pt x="102794" y="74724"/>
                      <a:pt x="89268" y="76533"/>
                      <a:pt x="76219" y="78248"/>
                    </a:cubicBezTo>
                    <a:cubicBezTo>
                      <a:pt x="67551" y="79391"/>
                      <a:pt x="59360" y="80534"/>
                      <a:pt x="52026" y="83106"/>
                    </a:cubicBezTo>
                    <a:cubicBezTo>
                      <a:pt x="45072" y="85582"/>
                      <a:pt x="38214" y="89678"/>
                      <a:pt x="30975" y="94060"/>
                    </a:cubicBezTo>
                    <a:cubicBezTo>
                      <a:pt x="24784" y="97870"/>
                      <a:pt x="18307" y="101679"/>
                      <a:pt x="11544" y="1046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0" name="Graphic 1">
              <a:extLst>
                <a:ext uri="{FF2B5EF4-FFF2-40B4-BE49-F238E27FC236}">
                  <a16:creationId xmlns:a16="http://schemas.microsoft.com/office/drawing/2014/main" id="{E191653B-7DCB-4C0F-BF77-85ADB1CC31A2}"/>
                </a:ext>
              </a:extLst>
            </p:cNvPr>
            <p:cNvGrpSpPr/>
            <p:nvPr userDrawn="1"/>
          </p:nvGrpSpPr>
          <p:grpSpPr>
            <a:xfrm>
              <a:off x="5867625" y="2895827"/>
              <a:ext cx="760435" cy="931188"/>
              <a:chOff x="4565516" y="4320420"/>
              <a:chExt cx="760435" cy="931188"/>
            </a:xfrm>
            <a:grpFill/>
          </p:grpSpPr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E1924F72-DC7A-4C29-99E3-75CF34A93FE3}"/>
                  </a:ext>
                </a:extLst>
              </p:cNvPr>
              <p:cNvSpPr/>
              <p:nvPr/>
            </p:nvSpPr>
            <p:spPr>
              <a:xfrm>
                <a:off x="4565516" y="4320420"/>
                <a:ext cx="760435" cy="931188"/>
              </a:xfrm>
              <a:custGeom>
                <a:avLst/>
                <a:gdLst>
                  <a:gd name="connsiteX0" fmla="*/ 5149 w 760435"/>
                  <a:gd name="connsiteY0" fmla="*/ 931188 h 931188"/>
                  <a:gd name="connsiteX1" fmla="*/ 1149 w 760435"/>
                  <a:gd name="connsiteY1" fmla="*/ 929283 h 931188"/>
                  <a:gd name="connsiteX2" fmla="*/ 672 w 760435"/>
                  <a:gd name="connsiteY2" fmla="*/ 923568 h 931188"/>
                  <a:gd name="connsiteX3" fmla="*/ 95351 w 760435"/>
                  <a:gd name="connsiteY3" fmla="*/ 759452 h 931188"/>
                  <a:gd name="connsiteX4" fmla="*/ 534644 w 760435"/>
                  <a:gd name="connsiteY4" fmla="*/ 2501 h 931188"/>
                  <a:gd name="connsiteX5" fmla="*/ 539597 w 760435"/>
                  <a:gd name="connsiteY5" fmla="*/ 24 h 931188"/>
                  <a:gd name="connsiteX6" fmla="*/ 543883 w 760435"/>
                  <a:gd name="connsiteY6" fmla="*/ 3548 h 931188"/>
                  <a:gd name="connsiteX7" fmla="*/ 760196 w 760435"/>
                  <a:gd name="connsiteY7" fmla="*/ 687348 h 931188"/>
                  <a:gd name="connsiteX8" fmla="*/ 756862 w 760435"/>
                  <a:gd name="connsiteY8" fmla="*/ 693730 h 931188"/>
                  <a:gd name="connsiteX9" fmla="*/ 6578 w 760435"/>
                  <a:gd name="connsiteY9" fmla="*/ 930997 h 931188"/>
                  <a:gd name="connsiteX10" fmla="*/ 5149 w 760435"/>
                  <a:gd name="connsiteY10" fmla="*/ 931188 h 931188"/>
                  <a:gd name="connsiteX11" fmla="*/ 537692 w 760435"/>
                  <a:gd name="connsiteY11" fmla="*/ 17550 h 931188"/>
                  <a:gd name="connsiteX12" fmla="*/ 104209 w 760435"/>
                  <a:gd name="connsiteY12" fmla="*/ 764501 h 931188"/>
                  <a:gd name="connsiteX13" fmla="*/ 16103 w 760435"/>
                  <a:gd name="connsiteY13" fmla="*/ 917282 h 931188"/>
                  <a:gd name="connsiteX14" fmla="*/ 748956 w 760435"/>
                  <a:gd name="connsiteY14" fmla="*/ 685443 h 931188"/>
                  <a:gd name="connsiteX15" fmla="*/ 537692 w 760435"/>
                  <a:gd name="connsiteY15" fmla="*/ 17550 h 931188"/>
                  <a:gd name="connsiteX16" fmla="*/ 281946 w 760435"/>
                  <a:gd name="connsiteY16" fmla="*/ 703541 h 931188"/>
                  <a:gd name="connsiteX17" fmla="*/ 277945 w 760435"/>
                  <a:gd name="connsiteY17" fmla="*/ 701636 h 931188"/>
                  <a:gd name="connsiteX18" fmla="*/ 277564 w 760435"/>
                  <a:gd name="connsiteY18" fmla="*/ 695825 h 931188"/>
                  <a:gd name="connsiteX19" fmla="*/ 501497 w 760435"/>
                  <a:gd name="connsiteY19" fmla="*/ 321493 h 931188"/>
                  <a:gd name="connsiteX20" fmla="*/ 506450 w 760435"/>
                  <a:gd name="connsiteY20" fmla="*/ 319016 h 931188"/>
                  <a:gd name="connsiteX21" fmla="*/ 510736 w 760435"/>
                  <a:gd name="connsiteY21" fmla="*/ 322541 h 931188"/>
                  <a:gd name="connsiteX22" fmla="*/ 597985 w 760435"/>
                  <a:gd name="connsiteY22" fmla="*/ 598480 h 931188"/>
                  <a:gd name="connsiteX23" fmla="*/ 597604 w 760435"/>
                  <a:gd name="connsiteY23" fmla="*/ 602385 h 931188"/>
                  <a:gd name="connsiteX24" fmla="*/ 594651 w 760435"/>
                  <a:gd name="connsiteY24" fmla="*/ 604862 h 931188"/>
                  <a:gd name="connsiteX25" fmla="*/ 283470 w 760435"/>
                  <a:gd name="connsiteY25" fmla="*/ 703255 h 931188"/>
                  <a:gd name="connsiteX26" fmla="*/ 281946 w 760435"/>
                  <a:gd name="connsiteY26" fmla="*/ 703541 h 931188"/>
                  <a:gd name="connsiteX27" fmla="*/ 504450 w 760435"/>
                  <a:gd name="connsiteY27" fmla="*/ 336447 h 931188"/>
                  <a:gd name="connsiteX28" fmla="*/ 293280 w 760435"/>
                  <a:gd name="connsiteY28" fmla="*/ 689539 h 931188"/>
                  <a:gd name="connsiteX29" fmla="*/ 586746 w 760435"/>
                  <a:gd name="connsiteY29" fmla="*/ 596670 h 931188"/>
                  <a:gd name="connsiteX30" fmla="*/ 504450 w 760435"/>
                  <a:gd name="connsiteY30" fmla="*/ 336447 h 931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760435" h="931188">
                    <a:moveTo>
                      <a:pt x="5149" y="931188"/>
                    </a:moveTo>
                    <a:cubicBezTo>
                      <a:pt x="3625" y="931188"/>
                      <a:pt x="2196" y="930521"/>
                      <a:pt x="1149" y="929283"/>
                    </a:cubicBezTo>
                    <a:cubicBezTo>
                      <a:pt x="-185" y="927664"/>
                      <a:pt x="-375" y="925378"/>
                      <a:pt x="672" y="923568"/>
                    </a:cubicBezTo>
                    <a:lnTo>
                      <a:pt x="95351" y="759452"/>
                    </a:lnTo>
                    <a:lnTo>
                      <a:pt x="534644" y="2501"/>
                    </a:lnTo>
                    <a:cubicBezTo>
                      <a:pt x="535692" y="786"/>
                      <a:pt x="537597" y="-166"/>
                      <a:pt x="539597" y="24"/>
                    </a:cubicBezTo>
                    <a:cubicBezTo>
                      <a:pt x="541597" y="214"/>
                      <a:pt x="543312" y="1643"/>
                      <a:pt x="543883" y="3548"/>
                    </a:cubicBezTo>
                    <a:lnTo>
                      <a:pt x="760196" y="687348"/>
                    </a:lnTo>
                    <a:cubicBezTo>
                      <a:pt x="761053" y="690015"/>
                      <a:pt x="759529" y="692872"/>
                      <a:pt x="756862" y="693730"/>
                    </a:cubicBezTo>
                    <a:lnTo>
                      <a:pt x="6578" y="930997"/>
                    </a:lnTo>
                    <a:cubicBezTo>
                      <a:pt x="6197" y="931093"/>
                      <a:pt x="5625" y="931188"/>
                      <a:pt x="5149" y="931188"/>
                    </a:cubicBezTo>
                    <a:close/>
                    <a:moveTo>
                      <a:pt x="537692" y="17550"/>
                    </a:moveTo>
                    <a:lnTo>
                      <a:pt x="104209" y="764501"/>
                    </a:lnTo>
                    <a:lnTo>
                      <a:pt x="16103" y="917282"/>
                    </a:lnTo>
                    <a:lnTo>
                      <a:pt x="748956" y="685443"/>
                    </a:lnTo>
                    <a:lnTo>
                      <a:pt x="537692" y="17550"/>
                    </a:lnTo>
                    <a:close/>
                    <a:moveTo>
                      <a:pt x="281946" y="703541"/>
                    </a:moveTo>
                    <a:cubicBezTo>
                      <a:pt x="280422" y="703541"/>
                      <a:pt x="278898" y="702874"/>
                      <a:pt x="277945" y="701636"/>
                    </a:cubicBezTo>
                    <a:cubicBezTo>
                      <a:pt x="276612" y="700016"/>
                      <a:pt x="276516" y="697635"/>
                      <a:pt x="277564" y="695825"/>
                    </a:cubicBezTo>
                    <a:lnTo>
                      <a:pt x="501497" y="321493"/>
                    </a:lnTo>
                    <a:cubicBezTo>
                      <a:pt x="502545" y="319778"/>
                      <a:pt x="504450" y="318730"/>
                      <a:pt x="506450" y="319016"/>
                    </a:cubicBezTo>
                    <a:cubicBezTo>
                      <a:pt x="508450" y="319207"/>
                      <a:pt x="510069" y="320636"/>
                      <a:pt x="510736" y="322541"/>
                    </a:cubicBezTo>
                    <a:lnTo>
                      <a:pt x="597985" y="598480"/>
                    </a:lnTo>
                    <a:cubicBezTo>
                      <a:pt x="598366" y="599813"/>
                      <a:pt x="598271" y="601147"/>
                      <a:pt x="597604" y="602385"/>
                    </a:cubicBezTo>
                    <a:cubicBezTo>
                      <a:pt x="596937" y="603623"/>
                      <a:pt x="595890" y="604480"/>
                      <a:pt x="594651" y="604862"/>
                    </a:cubicBezTo>
                    <a:lnTo>
                      <a:pt x="283470" y="703255"/>
                    </a:lnTo>
                    <a:cubicBezTo>
                      <a:pt x="282993" y="703445"/>
                      <a:pt x="282517" y="703541"/>
                      <a:pt x="281946" y="703541"/>
                    </a:cubicBezTo>
                    <a:close/>
                    <a:moveTo>
                      <a:pt x="504450" y="336447"/>
                    </a:moveTo>
                    <a:lnTo>
                      <a:pt x="293280" y="689539"/>
                    </a:lnTo>
                    <a:lnTo>
                      <a:pt x="586746" y="596670"/>
                    </a:lnTo>
                    <a:lnTo>
                      <a:pt x="504450" y="3364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60" name="Graphic 1">
                <a:extLst>
                  <a:ext uri="{FF2B5EF4-FFF2-40B4-BE49-F238E27FC236}">
                    <a16:creationId xmlns:a16="http://schemas.microsoft.com/office/drawing/2014/main" id="{47AA8CE7-CCEA-4741-ABA9-1F3318610506}"/>
                  </a:ext>
                </a:extLst>
              </p:cNvPr>
              <p:cNvGrpSpPr/>
              <p:nvPr/>
            </p:nvGrpSpPr>
            <p:grpSpPr>
              <a:xfrm>
                <a:off x="4693775" y="4990193"/>
                <a:ext cx="548451" cy="204455"/>
                <a:chOff x="4693775" y="4990193"/>
                <a:chExt cx="548451" cy="204455"/>
              </a:xfrm>
              <a:grpFill/>
            </p:grpSpPr>
            <p:sp>
              <p:nvSpPr>
                <p:cNvPr id="570" name="Freeform: Shape 569">
                  <a:extLst>
                    <a:ext uri="{FF2B5EF4-FFF2-40B4-BE49-F238E27FC236}">
                      <a16:creationId xmlns:a16="http://schemas.microsoft.com/office/drawing/2014/main" id="{EF131F21-D580-4793-BD84-AE07DE769704}"/>
                    </a:ext>
                  </a:extLst>
                </p:cNvPr>
                <p:cNvSpPr/>
                <p:nvPr/>
              </p:nvSpPr>
              <p:spPr>
                <a:xfrm>
                  <a:off x="4996003" y="5062012"/>
                  <a:ext cx="19147" cy="38529"/>
                </a:xfrm>
                <a:custGeom>
                  <a:avLst/>
                  <a:gdLst>
                    <a:gd name="connsiteX0" fmla="*/ 14050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7 h 38529"/>
                    <a:gd name="connsiteX6" fmla="*/ 15575 w 19147"/>
                    <a:gd name="connsiteY6" fmla="*/ 38339 h 38529"/>
                    <a:gd name="connsiteX7" fmla="*/ 14050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0" y="38530"/>
                      </a:moveTo>
                      <a:cubicBezTo>
                        <a:pt x="11860" y="38530"/>
                        <a:pt x="9860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240" y="-618"/>
                        <a:pt x="9098" y="906"/>
                        <a:pt x="9955" y="3573"/>
                      </a:cubicBezTo>
                      <a:lnTo>
                        <a:pt x="18908" y="31957"/>
                      </a:lnTo>
                      <a:cubicBezTo>
                        <a:pt x="19765" y="34624"/>
                        <a:pt x="18241" y="37482"/>
                        <a:pt x="15575" y="38339"/>
                      </a:cubicBezTo>
                      <a:cubicBezTo>
                        <a:pt x="15003" y="38435"/>
                        <a:pt x="14527" y="38530"/>
                        <a:pt x="14050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1" name="Freeform: Shape 570">
                  <a:extLst>
                    <a:ext uri="{FF2B5EF4-FFF2-40B4-BE49-F238E27FC236}">
                      <a16:creationId xmlns:a16="http://schemas.microsoft.com/office/drawing/2014/main" id="{5DB7B57E-8AE7-4274-B105-4FE8512604E0}"/>
                    </a:ext>
                  </a:extLst>
                </p:cNvPr>
                <p:cNvSpPr/>
                <p:nvPr/>
              </p:nvSpPr>
              <p:spPr>
                <a:xfrm>
                  <a:off x="5071727" y="5038009"/>
                  <a:ext cx="19147" cy="38529"/>
                </a:xfrm>
                <a:custGeom>
                  <a:avLst/>
                  <a:gdLst>
                    <a:gd name="connsiteX0" fmla="*/ 14051 w 19147"/>
                    <a:gd name="connsiteY0" fmla="*/ 38530 h 38529"/>
                    <a:gd name="connsiteX1" fmla="*/ 9193 w 19147"/>
                    <a:gd name="connsiteY1" fmla="*/ 35006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7 h 38529"/>
                    <a:gd name="connsiteX6" fmla="*/ 15574 w 19147"/>
                    <a:gd name="connsiteY6" fmla="*/ 38339 h 38529"/>
                    <a:gd name="connsiteX7" fmla="*/ 14051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1" y="38530"/>
                      </a:moveTo>
                      <a:cubicBezTo>
                        <a:pt x="11860" y="38530"/>
                        <a:pt x="9859" y="37101"/>
                        <a:pt x="9193" y="35006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7"/>
                        <a:pt x="3573" y="239"/>
                      </a:cubicBezTo>
                      <a:cubicBezTo>
                        <a:pt x="6240" y="-618"/>
                        <a:pt x="9097" y="906"/>
                        <a:pt x="9955" y="3573"/>
                      </a:cubicBezTo>
                      <a:lnTo>
                        <a:pt x="18908" y="31957"/>
                      </a:lnTo>
                      <a:cubicBezTo>
                        <a:pt x="19766" y="34624"/>
                        <a:pt x="18241" y="37482"/>
                        <a:pt x="15574" y="38339"/>
                      </a:cubicBezTo>
                      <a:cubicBezTo>
                        <a:pt x="15003" y="38434"/>
                        <a:pt x="14527" y="38530"/>
                        <a:pt x="14051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2" name="Freeform: Shape 571">
                  <a:extLst>
                    <a:ext uri="{FF2B5EF4-FFF2-40B4-BE49-F238E27FC236}">
                      <a16:creationId xmlns:a16="http://schemas.microsoft.com/office/drawing/2014/main" id="{99012148-A0A4-4F3B-A6E8-D863A78C274C}"/>
                    </a:ext>
                  </a:extLst>
                </p:cNvPr>
                <p:cNvSpPr/>
                <p:nvPr/>
              </p:nvSpPr>
              <p:spPr>
                <a:xfrm>
                  <a:off x="5147355" y="5014101"/>
                  <a:ext cx="19147" cy="38529"/>
                </a:xfrm>
                <a:custGeom>
                  <a:avLst/>
                  <a:gdLst>
                    <a:gd name="connsiteX0" fmla="*/ 14050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7 h 38529"/>
                    <a:gd name="connsiteX6" fmla="*/ 15575 w 19147"/>
                    <a:gd name="connsiteY6" fmla="*/ 38339 h 38529"/>
                    <a:gd name="connsiteX7" fmla="*/ 14050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0" y="38530"/>
                      </a:moveTo>
                      <a:cubicBezTo>
                        <a:pt x="11860" y="38530"/>
                        <a:pt x="9860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335" y="-618"/>
                        <a:pt x="9098" y="906"/>
                        <a:pt x="9955" y="3573"/>
                      </a:cubicBezTo>
                      <a:lnTo>
                        <a:pt x="18908" y="31957"/>
                      </a:lnTo>
                      <a:cubicBezTo>
                        <a:pt x="19766" y="34624"/>
                        <a:pt x="18241" y="37482"/>
                        <a:pt x="15575" y="38339"/>
                      </a:cubicBezTo>
                      <a:cubicBezTo>
                        <a:pt x="15098" y="38435"/>
                        <a:pt x="14622" y="38530"/>
                        <a:pt x="14050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3" name="Freeform: Shape 572">
                  <a:extLst>
                    <a:ext uri="{FF2B5EF4-FFF2-40B4-BE49-F238E27FC236}">
                      <a16:creationId xmlns:a16="http://schemas.microsoft.com/office/drawing/2014/main" id="{72C43049-68FE-45A9-8C84-8B9C79AF156D}"/>
                    </a:ext>
                  </a:extLst>
                </p:cNvPr>
                <p:cNvSpPr/>
                <p:nvPr/>
              </p:nvSpPr>
              <p:spPr>
                <a:xfrm>
                  <a:off x="5223079" y="4990193"/>
                  <a:ext cx="19147" cy="38529"/>
                </a:xfrm>
                <a:custGeom>
                  <a:avLst/>
                  <a:gdLst>
                    <a:gd name="connsiteX0" fmla="*/ 14051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8 h 38529"/>
                    <a:gd name="connsiteX6" fmla="*/ 15575 w 19147"/>
                    <a:gd name="connsiteY6" fmla="*/ 38339 h 38529"/>
                    <a:gd name="connsiteX7" fmla="*/ 14051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1" y="38530"/>
                      </a:moveTo>
                      <a:cubicBezTo>
                        <a:pt x="11860" y="38530"/>
                        <a:pt x="9859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240" y="-618"/>
                        <a:pt x="9097" y="906"/>
                        <a:pt x="9955" y="3573"/>
                      </a:cubicBezTo>
                      <a:lnTo>
                        <a:pt x="18908" y="31958"/>
                      </a:lnTo>
                      <a:cubicBezTo>
                        <a:pt x="19765" y="34625"/>
                        <a:pt x="18242" y="37482"/>
                        <a:pt x="15575" y="38339"/>
                      </a:cubicBezTo>
                      <a:cubicBezTo>
                        <a:pt x="15098" y="38435"/>
                        <a:pt x="14622" y="38530"/>
                        <a:pt x="14051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4" name="Freeform: Shape 573">
                  <a:extLst>
                    <a:ext uri="{FF2B5EF4-FFF2-40B4-BE49-F238E27FC236}">
                      <a16:creationId xmlns:a16="http://schemas.microsoft.com/office/drawing/2014/main" id="{25ACFF7D-5616-4270-91AA-7F84D4CF413E}"/>
                    </a:ext>
                  </a:extLst>
                </p:cNvPr>
                <p:cNvSpPr/>
                <p:nvPr/>
              </p:nvSpPr>
              <p:spPr>
                <a:xfrm>
                  <a:off x="4693775" y="5156119"/>
                  <a:ext cx="19147" cy="38529"/>
                </a:xfrm>
                <a:custGeom>
                  <a:avLst/>
                  <a:gdLst>
                    <a:gd name="connsiteX0" fmla="*/ 14051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7 h 38529"/>
                    <a:gd name="connsiteX6" fmla="*/ 15574 w 19147"/>
                    <a:gd name="connsiteY6" fmla="*/ 38339 h 38529"/>
                    <a:gd name="connsiteX7" fmla="*/ 14051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1" y="38530"/>
                      </a:moveTo>
                      <a:cubicBezTo>
                        <a:pt x="11860" y="38530"/>
                        <a:pt x="9859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335" y="-618"/>
                        <a:pt x="9097" y="906"/>
                        <a:pt x="9955" y="3573"/>
                      </a:cubicBezTo>
                      <a:lnTo>
                        <a:pt x="18908" y="31957"/>
                      </a:lnTo>
                      <a:cubicBezTo>
                        <a:pt x="19766" y="34624"/>
                        <a:pt x="18241" y="37482"/>
                        <a:pt x="15574" y="38339"/>
                      </a:cubicBezTo>
                      <a:cubicBezTo>
                        <a:pt x="15098" y="38530"/>
                        <a:pt x="14527" y="38530"/>
                        <a:pt x="14051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5" name="Freeform: Shape 574">
                  <a:extLst>
                    <a:ext uri="{FF2B5EF4-FFF2-40B4-BE49-F238E27FC236}">
                      <a16:creationId xmlns:a16="http://schemas.microsoft.com/office/drawing/2014/main" id="{48D75401-135D-4F43-86B8-B6E4133AA9B4}"/>
                    </a:ext>
                  </a:extLst>
                </p:cNvPr>
                <p:cNvSpPr/>
                <p:nvPr/>
              </p:nvSpPr>
              <p:spPr>
                <a:xfrm>
                  <a:off x="4769499" y="5132211"/>
                  <a:ext cx="19147" cy="38529"/>
                </a:xfrm>
                <a:custGeom>
                  <a:avLst/>
                  <a:gdLst>
                    <a:gd name="connsiteX0" fmla="*/ 14050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8 h 38529"/>
                    <a:gd name="connsiteX6" fmla="*/ 15575 w 19147"/>
                    <a:gd name="connsiteY6" fmla="*/ 38339 h 38529"/>
                    <a:gd name="connsiteX7" fmla="*/ 14050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0" y="38530"/>
                      </a:moveTo>
                      <a:cubicBezTo>
                        <a:pt x="11860" y="38530"/>
                        <a:pt x="9859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240" y="-618"/>
                        <a:pt x="9098" y="906"/>
                        <a:pt x="9955" y="3573"/>
                      </a:cubicBezTo>
                      <a:lnTo>
                        <a:pt x="18908" y="31958"/>
                      </a:lnTo>
                      <a:cubicBezTo>
                        <a:pt x="19765" y="34625"/>
                        <a:pt x="18241" y="37482"/>
                        <a:pt x="15575" y="38339"/>
                      </a:cubicBezTo>
                      <a:cubicBezTo>
                        <a:pt x="15003" y="38435"/>
                        <a:pt x="14527" y="38530"/>
                        <a:pt x="14050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6" name="Freeform: Shape 575">
                  <a:extLst>
                    <a:ext uri="{FF2B5EF4-FFF2-40B4-BE49-F238E27FC236}">
                      <a16:creationId xmlns:a16="http://schemas.microsoft.com/office/drawing/2014/main" id="{7A6C8BD9-DE9A-457E-A395-A0F5CB609C70}"/>
                    </a:ext>
                  </a:extLst>
                </p:cNvPr>
                <p:cNvSpPr/>
                <p:nvPr/>
              </p:nvSpPr>
              <p:spPr>
                <a:xfrm>
                  <a:off x="4845223" y="5108303"/>
                  <a:ext cx="19147" cy="38529"/>
                </a:xfrm>
                <a:custGeom>
                  <a:avLst/>
                  <a:gdLst>
                    <a:gd name="connsiteX0" fmla="*/ 14051 w 19147"/>
                    <a:gd name="connsiteY0" fmla="*/ 38530 h 38529"/>
                    <a:gd name="connsiteX1" fmla="*/ 9193 w 19147"/>
                    <a:gd name="connsiteY1" fmla="*/ 35006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8 h 38529"/>
                    <a:gd name="connsiteX6" fmla="*/ 15574 w 19147"/>
                    <a:gd name="connsiteY6" fmla="*/ 38339 h 38529"/>
                    <a:gd name="connsiteX7" fmla="*/ 14051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1" y="38530"/>
                      </a:moveTo>
                      <a:cubicBezTo>
                        <a:pt x="11860" y="38530"/>
                        <a:pt x="9859" y="37101"/>
                        <a:pt x="9193" y="35006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7"/>
                        <a:pt x="3573" y="239"/>
                      </a:cubicBezTo>
                      <a:cubicBezTo>
                        <a:pt x="6240" y="-618"/>
                        <a:pt x="9097" y="906"/>
                        <a:pt x="9955" y="3573"/>
                      </a:cubicBezTo>
                      <a:lnTo>
                        <a:pt x="18908" y="31958"/>
                      </a:lnTo>
                      <a:cubicBezTo>
                        <a:pt x="19766" y="34625"/>
                        <a:pt x="18241" y="37482"/>
                        <a:pt x="15574" y="38339"/>
                      </a:cubicBezTo>
                      <a:cubicBezTo>
                        <a:pt x="15003" y="38435"/>
                        <a:pt x="14527" y="38530"/>
                        <a:pt x="14051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7" name="Freeform: Shape 576">
                  <a:extLst>
                    <a:ext uri="{FF2B5EF4-FFF2-40B4-BE49-F238E27FC236}">
                      <a16:creationId xmlns:a16="http://schemas.microsoft.com/office/drawing/2014/main" id="{5F207A21-4A79-425B-9673-513C32AD8563}"/>
                    </a:ext>
                  </a:extLst>
                </p:cNvPr>
                <p:cNvSpPr/>
                <p:nvPr/>
              </p:nvSpPr>
              <p:spPr>
                <a:xfrm>
                  <a:off x="4920946" y="5084396"/>
                  <a:ext cx="19147" cy="38529"/>
                </a:xfrm>
                <a:custGeom>
                  <a:avLst/>
                  <a:gdLst>
                    <a:gd name="connsiteX0" fmla="*/ 14050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7 h 38529"/>
                    <a:gd name="connsiteX6" fmla="*/ 15574 w 19147"/>
                    <a:gd name="connsiteY6" fmla="*/ 38339 h 38529"/>
                    <a:gd name="connsiteX7" fmla="*/ 14050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0" y="38530"/>
                      </a:moveTo>
                      <a:cubicBezTo>
                        <a:pt x="11860" y="38530"/>
                        <a:pt x="9859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240" y="-618"/>
                        <a:pt x="9097" y="906"/>
                        <a:pt x="9955" y="3573"/>
                      </a:cubicBezTo>
                      <a:lnTo>
                        <a:pt x="18908" y="31957"/>
                      </a:lnTo>
                      <a:cubicBezTo>
                        <a:pt x="19765" y="34624"/>
                        <a:pt x="18241" y="37482"/>
                        <a:pt x="15574" y="38339"/>
                      </a:cubicBezTo>
                      <a:cubicBezTo>
                        <a:pt x="15003" y="38434"/>
                        <a:pt x="14527" y="38530"/>
                        <a:pt x="14050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61" name="Graphic 1">
                <a:extLst>
                  <a:ext uri="{FF2B5EF4-FFF2-40B4-BE49-F238E27FC236}">
                    <a16:creationId xmlns:a16="http://schemas.microsoft.com/office/drawing/2014/main" id="{3113B9B5-8E1F-4DBB-81AC-CC7A29072C5E}"/>
                  </a:ext>
                </a:extLst>
              </p:cNvPr>
              <p:cNvGrpSpPr/>
              <p:nvPr/>
            </p:nvGrpSpPr>
            <p:grpSpPr>
              <a:xfrm>
                <a:off x="5090301" y="4408502"/>
                <a:ext cx="204503" cy="548498"/>
                <a:chOff x="5090301" y="4408502"/>
                <a:chExt cx="204503" cy="548498"/>
              </a:xfrm>
              <a:grpFill/>
            </p:grpSpPr>
            <p:sp>
              <p:nvSpPr>
                <p:cNvPr id="562" name="Freeform: Shape 561">
                  <a:extLst>
                    <a:ext uri="{FF2B5EF4-FFF2-40B4-BE49-F238E27FC236}">
                      <a16:creationId xmlns:a16="http://schemas.microsoft.com/office/drawing/2014/main" id="{556BB511-CC50-4B3D-A98A-D4E94B16FDB5}"/>
                    </a:ext>
                  </a:extLst>
                </p:cNvPr>
                <p:cNvSpPr/>
                <p:nvPr/>
              </p:nvSpPr>
              <p:spPr>
                <a:xfrm>
                  <a:off x="5184408" y="4710730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5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5"/>
                      </a:cubicBezTo>
                      <a:cubicBezTo>
                        <a:pt x="-618" y="12908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624" y="-618"/>
                        <a:pt x="37482" y="906"/>
                        <a:pt x="38339" y="3573"/>
                      </a:cubicBezTo>
                      <a:cubicBezTo>
                        <a:pt x="39197" y="6240"/>
                        <a:pt x="37672" y="9097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3"/>
                        <a:pt x="5668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3" name="Freeform: Shape 562">
                  <a:extLst>
                    <a:ext uri="{FF2B5EF4-FFF2-40B4-BE49-F238E27FC236}">
                      <a16:creationId xmlns:a16="http://schemas.microsoft.com/office/drawing/2014/main" id="{0B1CBE9F-23CC-4746-8A27-677FF3A422D0}"/>
                    </a:ext>
                  </a:extLst>
                </p:cNvPr>
                <p:cNvSpPr/>
                <p:nvPr/>
              </p:nvSpPr>
              <p:spPr>
                <a:xfrm>
                  <a:off x="5208411" y="4786454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4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6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4"/>
                      </a:cubicBezTo>
                      <a:cubicBezTo>
                        <a:pt x="-618" y="12907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624" y="-618"/>
                        <a:pt x="37482" y="906"/>
                        <a:pt x="38339" y="3573"/>
                      </a:cubicBezTo>
                      <a:cubicBezTo>
                        <a:pt x="39196" y="6240"/>
                        <a:pt x="37673" y="9097"/>
                        <a:pt x="35006" y="9955"/>
                      </a:cubicBezTo>
                      <a:lnTo>
                        <a:pt x="6621" y="18908"/>
                      </a:lnTo>
                      <a:cubicBezTo>
                        <a:pt x="6145" y="19004"/>
                        <a:pt x="5573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4" name="Freeform: Shape 563">
                  <a:extLst>
                    <a:ext uri="{FF2B5EF4-FFF2-40B4-BE49-F238E27FC236}">
                      <a16:creationId xmlns:a16="http://schemas.microsoft.com/office/drawing/2014/main" id="{403EABED-CD99-448C-9580-50F5D5F015BF}"/>
                    </a:ext>
                  </a:extLst>
                </p:cNvPr>
                <p:cNvSpPr/>
                <p:nvPr/>
              </p:nvSpPr>
              <p:spPr>
                <a:xfrm>
                  <a:off x="5232319" y="4862177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5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5"/>
                      </a:cubicBezTo>
                      <a:cubicBezTo>
                        <a:pt x="-618" y="12908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625" y="-618"/>
                        <a:pt x="37482" y="906"/>
                        <a:pt x="38339" y="3573"/>
                      </a:cubicBezTo>
                      <a:cubicBezTo>
                        <a:pt x="39197" y="6240"/>
                        <a:pt x="37672" y="9098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3"/>
                        <a:pt x="5573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5" name="Freeform: Shape 564">
                  <a:extLst>
                    <a:ext uri="{FF2B5EF4-FFF2-40B4-BE49-F238E27FC236}">
                      <a16:creationId xmlns:a16="http://schemas.microsoft.com/office/drawing/2014/main" id="{3EB10B69-80E3-4565-B57C-136537B0C71D}"/>
                    </a:ext>
                  </a:extLst>
                </p:cNvPr>
                <p:cNvSpPr/>
                <p:nvPr/>
              </p:nvSpPr>
              <p:spPr>
                <a:xfrm>
                  <a:off x="5256226" y="4937901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4 h 19098"/>
                    <a:gd name="connsiteX2" fmla="*/ 3573 w 38578"/>
                    <a:gd name="connsiteY2" fmla="*/ 9193 h 19098"/>
                    <a:gd name="connsiteX3" fmla="*/ 31958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4"/>
                      </a:cubicBezTo>
                      <a:cubicBezTo>
                        <a:pt x="-618" y="12907"/>
                        <a:pt x="906" y="10050"/>
                        <a:pt x="3573" y="9193"/>
                      </a:cubicBezTo>
                      <a:lnTo>
                        <a:pt x="31958" y="239"/>
                      </a:lnTo>
                      <a:cubicBezTo>
                        <a:pt x="34624" y="-618"/>
                        <a:pt x="37482" y="906"/>
                        <a:pt x="38339" y="3573"/>
                      </a:cubicBezTo>
                      <a:cubicBezTo>
                        <a:pt x="39196" y="6240"/>
                        <a:pt x="37672" y="9097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3"/>
                        <a:pt x="5668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6" name="Freeform: Shape 565">
                  <a:extLst>
                    <a:ext uri="{FF2B5EF4-FFF2-40B4-BE49-F238E27FC236}">
                      <a16:creationId xmlns:a16="http://schemas.microsoft.com/office/drawing/2014/main" id="{AF4D5258-4429-4D13-B321-F098143AA2FF}"/>
                    </a:ext>
                  </a:extLst>
                </p:cNvPr>
                <p:cNvSpPr/>
                <p:nvPr/>
              </p:nvSpPr>
              <p:spPr>
                <a:xfrm>
                  <a:off x="5090301" y="4408502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5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5"/>
                      </a:cubicBezTo>
                      <a:cubicBezTo>
                        <a:pt x="-618" y="12908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720" y="-618"/>
                        <a:pt x="37482" y="906"/>
                        <a:pt x="38339" y="3573"/>
                      </a:cubicBezTo>
                      <a:cubicBezTo>
                        <a:pt x="39196" y="6240"/>
                        <a:pt x="37673" y="9098"/>
                        <a:pt x="35005" y="9955"/>
                      </a:cubicBezTo>
                      <a:lnTo>
                        <a:pt x="6621" y="18908"/>
                      </a:lnTo>
                      <a:cubicBezTo>
                        <a:pt x="6050" y="19003"/>
                        <a:pt x="5573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7" name="Freeform: Shape 566">
                  <a:extLst>
                    <a:ext uri="{FF2B5EF4-FFF2-40B4-BE49-F238E27FC236}">
                      <a16:creationId xmlns:a16="http://schemas.microsoft.com/office/drawing/2014/main" id="{6FDE6F20-9314-4225-9170-CE811042A960}"/>
                    </a:ext>
                  </a:extLst>
                </p:cNvPr>
                <p:cNvSpPr/>
                <p:nvPr/>
              </p:nvSpPr>
              <p:spPr>
                <a:xfrm>
                  <a:off x="5114208" y="4484226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5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5"/>
                      </a:cubicBezTo>
                      <a:cubicBezTo>
                        <a:pt x="-618" y="12908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624" y="-618"/>
                        <a:pt x="37482" y="906"/>
                        <a:pt x="38339" y="3573"/>
                      </a:cubicBezTo>
                      <a:cubicBezTo>
                        <a:pt x="39197" y="6240"/>
                        <a:pt x="37672" y="9097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3"/>
                        <a:pt x="5573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8" name="Freeform: Shape 567">
                  <a:extLst>
                    <a:ext uri="{FF2B5EF4-FFF2-40B4-BE49-F238E27FC236}">
                      <a16:creationId xmlns:a16="http://schemas.microsoft.com/office/drawing/2014/main" id="{AF8F38FC-EC88-490A-8C9E-70990086D1E9}"/>
                    </a:ext>
                  </a:extLst>
                </p:cNvPr>
                <p:cNvSpPr/>
                <p:nvPr/>
              </p:nvSpPr>
              <p:spPr>
                <a:xfrm>
                  <a:off x="5138116" y="4559949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4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4"/>
                      </a:cubicBezTo>
                      <a:cubicBezTo>
                        <a:pt x="-618" y="12907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624" y="-618"/>
                        <a:pt x="37482" y="906"/>
                        <a:pt x="38339" y="3573"/>
                      </a:cubicBezTo>
                      <a:cubicBezTo>
                        <a:pt x="39197" y="6240"/>
                        <a:pt x="37672" y="9097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4"/>
                        <a:pt x="5668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9" name="Freeform: Shape 568">
                  <a:extLst>
                    <a:ext uri="{FF2B5EF4-FFF2-40B4-BE49-F238E27FC236}">
                      <a16:creationId xmlns:a16="http://schemas.microsoft.com/office/drawing/2014/main" id="{B9E7235C-B53D-41D4-A311-BDCCAA5D2C13}"/>
                    </a:ext>
                  </a:extLst>
                </p:cNvPr>
                <p:cNvSpPr/>
                <p:nvPr/>
              </p:nvSpPr>
              <p:spPr>
                <a:xfrm>
                  <a:off x="5162024" y="4635673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5 h 19098"/>
                    <a:gd name="connsiteX2" fmla="*/ 3573 w 38578"/>
                    <a:gd name="connsiteY2" fmla="*/ 9193 h 19098"/>
                    <a:gd name="connsiteX3" fmla="*/ 31958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5"/>
                      </a:cubicBezTo>
                      <a:cubicBezTo>
                        <a:pt x="-618" y="12908"/>
                        <a:pt x="906" y="10050"/>
                        <a:pt x="3573" y="9193"/>
                      </a:cubicBezTo>
                      <a:lnTo>
                        <a:pt x="31958" y="239"/>
                      </a:lnTo>
                      <a:cubicBezTo>
                        <a:pt x="34625" y="-618"/>
                        <a:pt x="37482" y="906"/>
                        <a:pt x="38339" y="3573"/>
                      </a:cubicBezTo>
                      <a:cubicBezTo>
                        <a:pt x="39196" y="6240"/>
                        <a:pt x="37672" y="9098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3"/>
                        <a:pt x="5669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41" name="Graphic 1">
              <a:extLst>
                <a:ext uri="{FF2B5EF4-FFF2-40B4-BE49-F238E27FC236}">
                  <a16:creationId xmlns:a16="http://schemas.microsoft.com/office/drawing/2014/main" id="{D5CABE74-DC5A-4641-90E7-4E56B47EBB99}"/>
                </a:ext>
              </a:extLst>
            </p:cNvPr>
            <p:cNvGrpSpPr/>
            <p:nvPr userDrawn="1"/>
          </p:nvGrpSpPr>
          <p:grpSpPr>
            <a:xfrm>
              <a:off x="6265127" y="-256216"/>
              <a:ext cx="620793" cy="930116"/>
              <a:chOff x="4247197" y="3626453"/>
              <a:chExt cx="620793" cy="930116"/>
            </a:xfrm>
            <a:grpFill/>
          </p:grpSpPr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0283EFEE-5695-4778-80A1-C02B4DA56A5E}"/>
                  </a:ext>
                </a:extLst>
              </p:cNvPr>
              <p:cNvSpPr/>
              <p:nvPr/>
            </p:nvSpPr>
            <p:spPr>
              <a:xfrm>
                <a:off x="4275329" y="3707682"/>
                <a:ext cx="592660" cy="848887"/>
              </a:xfrm>
              <a:custGeom>
                <a:avLst/>
                <a:gdLst>
                  <a:gd name="connsiteX0" fmla="*/ 296384 w 592660"/>
                  <a:gd name="connsiteY0" fmla="*/ 848887 h 848887"/>
                  <a:gd name="connsiteX1" fmla="*/ 296384 w 592660"/>
                  <a:gd name="connsiteY1" fmla="*/ 848887 h 848887"/>
                  <a:gd name="connsiteX2" fmla="*/ 18730 w 592660"/>
                  <a:gd name="connsiteY2" fmla="*/ 655911 h 848887"/>
                  <a:gd name="connsiteX3" fmla="*/ 125315 w 592660"/>
                  <a:gd name="connsiteY3" fmla="*/ 310629 h 848887"/>
                  <a:gd name="connsiteX4" fmla="*/ 30541 w 592660"/>
                  <a:gd name="connsiteY4" fmla="*/ 56217 h 848887"/>
                  <a:gd name="connsiteX5" fmla="*/ 33589 w 592660"/>
                  <a:gd name="connsiteY5" fmla="*/ 49644 h 848887"/>
                  <a:gd name="connsiteX6" fmla="*/ 166177 w 592660"/>
                  <a:gd name="connsiteY6" fmla="*/ 305 h 848887"/>
                  <a:gd name="connsiteX7" fmla="*/ 170082 w 592660"/>
                  <a:gd name="connsiteY7" fmla="*/ 495 h 848887"/>
                  <a:gd name="connsiteX8" fmla="*/ 172749 w 592660"/>
                  <a:gd name="connsiteY8" fmla="*/ 3353 h 848887"/>
                  <a:gd name="connsiteX9" fmla="*/ 267523 w 592660"/>
                  <a:gd name="connsiteY9" fmla="*/ 257766 h 848887"/>
                  <a:gd name="connsiteX10" fmla="*/ 296384 w 592660"/>
                  <a:gd name="connsiteY10" fmla="*/ 256337 h 848887"/>
                  <a:gd name="connsiteX11" fmla="*/ 574038 w 592660"/>
                  <a:gd name="connsiteY11" fmla="*/ 449218 h 848887"/>
                  <a:gd name="connsiteX12" fmla="*/ 399825 w 592660"/>
                  <a:gd name="connsiteY12" fmla="*/ 830218 h 848887"/>
                  <a:gd name="connsiteX13" fmla="*/ 296384 w 592660"/>
                  <a:gd name="connsiteY13" fmla="*/ 848887 h 848887"/>
                  <a:gd name="connsiteX14" fmla="*/ 41971 w 592660"/>
                  <a:gd name="connsiteY14" fmla="*/ 57455 h 848887"/>
                  <a:gd name="connsiteX15" fmla="*/ 136364 w 592660"/>
                  <a:gd name="connsiteY15" fmla="*/ 310820 h 848887"/>
                  <a:gd name="connsiteX16" fmla="*/ 134459 w 592660"/>
                  <a:gd name="connsiteY16" fmla="*/ 316821 h 848887"/>
                  <a:gd name="connsiteX17" fmla="*/ 28350 w 592660"/>
                  <a:gd name="connsiteY17" fmla="*/ 652386 h 848887"/>
                  <a:gd name="connsiteX18" fmla="*/ 296479 w 592660"/>
                  <a:gd name="connsiteY18" fmla="*/ 838695 h 848887"/>
                  <a:gd name="connsiteX19" fmla="*/ 296479 w 592660"/>
                  <a:gd name="connsiteY19" fmla="*/ 838695 h 848887"/>
                  <a:gd name="connsiteX20" fmla="*/ 396206 w 592660"/>
                  <a:gd name="connsiteY20" fmla="*/ 820598 h 848887"/>
                  <a:gd name="connsiteX21" fmla="*/ 564417 w 592660"/>
                  <a:gd name="connsiteY21" fmla="*/ 452743 h 848887"/>
                  <a:gd name="connsiteX22" fmla="*/ 296384 w 592660"/>
                  <a:gd name="connsiteY22" fmla="*/ 266529 h 848887"/>
                  <a:gd name="connsiteX23" fmla="*/ 264761 w 592660"/>
                  <a:gd name="connsiteY23" fmla="*/ 268338 h 848887"/>
                  <a:gd name="connsiteX24" fmla="*/ 259427 w 592660"/>
                  <a:gd name="connsiteY24" fmla="*/ 265005 h 848887"/>
                  <a:gd name="connsiteX25" fmla="*/ 165034 w 592660"/>
                  <a:gd name="connsiteY25" fmla="*/ 11640 h 848887"/>
                  <a:gd name="connsiteX26" fmla="*/ 41971 w 592660"/>
                  <a:gd name="connsiteY26" fmla="*/ 57455 h 848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92660" h="848887">
                    <a:moveTo>
                      <a:pt x="296384" y="848887"/>
                    </a:moveTo>
                    <a:cubicBezTo>
                      <a:pt x="296384" y="848887"/>
                      <a:pt x="296384" y="848887"/>
                      <a:pt x="296384" y="848887"/>
                    </a:cubicBezTo>
                    <a:cubicBezTo>
                      <a:pt x="173321" y="848887"/>
                      <a:pt x="61688" y="771354"/>
                      <a:pt x="18730" y="655911"/>
                    </a:cubicBezTo>
                    <a:cubicBezTo>
                      <a:pt x="-28323" y="529514"/>
                      <a:pt x="15492" y="388163"/>
                      <a:pt x="125315" y="310629"/>
                    </a:cubicBezTo>
                    <a:lnTo>
                      <a:pt x="30541" y="56217"/>
                    </a:lnTo>
                    <a:cubicBezTo>
                      <a:pt x="29589" y="53550"/>
                      <a:pt x="30922" y="50692"/>
                      <a:pt x="33589" y="49644"/>
                    </a:cubicBezTo>
                    <a:lnTo>
                      <a:pt x="166177" y="305"/>
                    </a:lnTo>
                    <a:cubicBezTo>
                      <a:pt x="167415" y="-171"/>
                      <a:pt x="168844" y="-76"/>
                      <a:pt x="170082" y="495"/>
                    </a:cubicBezTo>
                    <a:cubicBezTo>
                      <a:pt x="171321" y="1067"/>
                      <a:pt x="172273" y="2115"/>
                      <a:pt x="172749" y="3353"/>
                    </a:cubicBezTo>
                    <a:lnTo>
                      <a:pt x="267523" y="257766"/>
                    </a:lnTo>
                    <a:cubicBezTo>
                      <a:pt x="277048" y="256813"/>
                      <a:pt x="286764" y="256337"/>
                      <a:pt x="296384" y="256337"/>
                    </a:cubicBezTo>
                    <a:cubicBezTo>
                      <a:pt x="419447" y="256337"/>
                      <a:pt x="531080" y="333870"/>
                      <a:pt x="574038" y="449218"/>
                    </a:cubicBezTo>
                    <a:cubicBezTo>
                      <a:pt x="630997" y="602285"/>
                      <a:pt x="552892" y="773163"/>
                      <a:pt x="399825" y="830218"/>
                    </a:cubicBezTo>
                    <a:cubicBezTo>
                      <a:pt x="366393" y="842601"/>
                      <a:pt x="331626" y="848887"/>
                      <a:pt x="296384" y="848887"/>
                    </a:cubicBezTo>
                    <a:close/>
                    <a:moveTo>
                      <a:pt x="41971" y="57455"/>
                    </a:moveTo>
                    <a:lnTo>
                      <a:pt x="136364" y="310820"/>
                    </a:lnTo>
                    <a:cubicBezTo>
                      <a:pt x="137221" y="313011"/>
                      <a:pt x="136364" y="315487"/>
                      <a:pt x="134459" y="316821"/>
                    </a:cubicBezTo>
                    <a:cubicBezTo>
                      <a:pt x="26064" y="391116"/>
                      <a:pt x="-17560" y="529133"/>
                      <a:pt x="28350" y="652386"/>
                    </a:cubicBezTo>
                    <a:cubicBezTo>
                      <a:pt x="69879" y="763829"/>
                      <a:pt x="177607" y="838695"/>
                      <a:pt x="296479" y="838695"/>
                    </a:cubicBezTo>
                    <a:lnTo>
                      <a:pt x="296479" y="838695"/>
                    </a:lnTo>
                    <a:cubicBezTo>
                      <a:pt x="330483" y="838695"/>
                      <a:pt x="364107" y="832600"/>
                      <a:pt x="396206" y="820598"/>
                    </a:cubicBezTo>
                    <a:cubicBezTo>
                      <a:pt x="544034" y="765544"/>
                      <a:pt x="619472" y="600570"/>
                      <a:pt x="564417" y="452743"/>
                    </a:cubicBezTo>
                    <a:cubicBezTo>
                      <a:pt x="522984" y="341300"/>
                      <a:pt x="415256" y="266529"/>
                      <a:pt x="296384" y="266529"/>
                    </a:cubicBezTo>
                    <a:cubicBezTo>
                      <a:pt x="285811" y="266529"/>
                      <a:pt x="275238" y="267100"/>
                      <a:pt x="264761" y="268338"/>
                    </a:cubicBezTo>
                    <a:cubicBezTo>
                      <a:pt x="262475" y="268624"/>
                      <a:pt x="260189" y="267291"/>
                      <a:pt x="259427" y="265005"/>
                    </a:cubicBezTo>
                    <a:lnTo>
                      <a:pt x="165034" y="11640"/>
                    </a:lnTo>
                    <a:lnTo>
                      <a:pt x="41971" y="574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CC2A512A-6026-42E5-8FE8-3BFED33E7409}"/>
                  </a:ext>
                </a:extLst>
              </p:cNvPr>
              <p:cNvSpPr/>
              <p:nvPr/>
            </p:nvSpPr>
            <p:spPr>
              <a:xfrm>
                <a:off x="4247197" y="3626453"/>
                <a:ext cx="232655" cy="146780"/>
              </a:xfrm>
              <a:custGeom>
                <a:avLst/>
                <a:gdLst>
                  <a:gd name="connsiteX0" fmla="*/ 40100 w 232655"/>
                  <a:gd name="connsiteY0" fmla="*/ 146780 h 146780"/>
                  <a:gd name="connsiteX1" fmla="*/ 3714 w 232655"/>
                  <a:gd name="connsiteY1" fmla="*/ 115348 h 146780"/>
                  <a:gd name="connsiteX2" fmla="*/ 17716 w 232655"/>
                  <a:gd name="connsiteY2" fmla="*/ 63532 h 146780"/>
                  <a:gd name="connsiteX3" fmla="*/ 184404 w 232655"/>
                  <a:gd name="connsiteY3" fmla="*/ 1429 h 146780"/>
                  <a:gd name="connsiteX4" fmla="*/ 192500 w 232655"/>
                  <a:gd name="connsiteY4" fmla="*/ 0 h 146780"/>
                  <a:gd name="connsiteX5" fmla="*/ 228885 w 232655"/>
                  <a:gd name="connsiteY5" fmla="*/ 31433 h 146780"/>
                  <a:gd name="connsiteX6" fmla="*/ 231362 w 232655"/>
                  <a:gd name="connsiteY6" fmla="*/ 62579 h 146780"/>
                  <a:gd name="connsiteX7" fmla="*/ 214884 w 232655"/>
                  <a:gd name="connsiteY7" fmla="*/ 83153 h 146780"/>
                  <a:gd name="connsiteX8" fmla="*/ 48196 w 232655"/>
                  <a:gd name="connsiteY8" fmla="*/ 145256 h 146780"/>
                  <a:gd name="connsiteX9" fmla="*/ 40100 w 232655"/>
                  <a:gd name="connsiteY9" fmla="*/ 146780 h 146780"/>
                  <a:gd name="connsiteX10" fmla="*/ 192500 w 232655"/>
                  <a:gd name="connsiteY10" fmla="*/ 10096 h 146780"/>
                  <a:gd name="connsiteX11" fmla="*/ 187928 w 232655"/>
                  <a:gd name="connsiteY11" fmla="*/ 10858 h 146780"/>
                  <a:gd name="connsiteX12" fmla="*/ 21240 w 232655"/>
                  <a:gd name="connsiteY12" fmla="*/ 72962 h 146780"/>
                  <a:gd name="connsiteX13" fmla="*/ 13239 w 232655"/>
                  <a:gd name="connsiteY13" fmla="*/ 111633 h 146780"/>
                  <a:gd name="connsiteX14" fmla="*/ 44577 w 232655"/>
                  <a:gd name="connsiteY14" fmla="*/ 135636 h 146780"/>
                  <a:gd name="connsiteX15" fmla="*/ 211264 w 232655"/>
                  <a:gd name="connsiteY15" fmla="*/ 73533 h 146780"/>
                  <a:gd name="connsiteX16" fmla="*/ 221456 w 232655"/>
                  <a:gd name="connsiteY16" fmla="*/ 60103 h 146780"/>
                  <a:gd name="connsiteX17" fmla="*/ 219265 w 232655"/>
                  <a:gd name="connsiteY17" fmla="*/ 34862 h 146780"/>
                  <a:gd name="connsiteX18" fmla="*/ 192500 w 232655"/>
                  <a:gd name="connsiteY18" fmla="*/ 10096 h 1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2655" h="146780">
                    <a:moveTo>
                      <a:pt x="40100" y="146780"/>
                    </a:moveTo>
                    <a:cubicBezTo>
                      <a:pt x="25622" y="146780"/>
                      <a:pt x="10668" y="133826"/>
                      <a:pt x="3714" y="115348"/>
                    </a:cubicBezTo>
                    <a:cubicBezTo>
                      <a:pt x="-4668" y="92774"/>
                      <a:pt x="1619" y="69533"/>
                      <a:pt x="17716" y="63532"/>
                    </a:cubicBezTo>
                    <a:lnTo>
                      <a:pt x="184404" y="1429"/>
                    </a:lnTo>
                    <a:cubicBezTo>
                      <a:pt x="186975" y="476"/>
                      <a:pt x="189738" y="0"/>
                      <a:pt x="192500" y="0"/>
                    </a:cubicBezTo>
                    <a:cubicBezTo>
                      <a:pt x="206978" y="0"/>
                      <a:pt x="221932" y="12954"/>
                      <a:pt x="228885" y="31433"/>
                    </a:cubicBezTo>
                    <a:cubicBezTo>
                      <a:pt x="232791" y="42005"/>
                      <a:pt x="233743" y="53054"/>
                      <a:pt x="231362" y="62579"/>
                    </a:cubicBezTo>
                    <a:cubicBezTo>
                      <a:pt x="228885" y="72866"/>
                      <a:pt x="222980" y="80200"/>
                      <a:pt x="214884" y="83153"/>
                    </a:cubicBezTo>
                    <a:lnTo>
                      <a:pt x="48196" y="145256"/>
                    </a:lnTo>
                    <a:cubicBezTo>
                      <a:pt x="45624" y="146209"/>
                      <a:pt x="42862" y="146780"/>
                      <a:pt x="40100" y="146780"/>
                    </a:cubicBezTo>
                    <a:close/>
                    <a:moveTo>
                      <a:pt x="192500" y="10096"/>
                    </a:moveTo>
                    <a:cubicBezTo>
                      <a:pt x="190881" y="10096"/>
                      <a:pt x="189357" y="10382"/>
                      <a:pt x="187928" y="10858"/>
                    </a:cubicBezTo>
                    <a:lnTo>
                      <a:pt x="21240" y="72962"/>
                    </a:lnTo>
                    <a:cubicBezTo>
                      <a:pt x="10572" y="76962"/>
                      <a:pt x="6953" y="94679"/>
                      <a:pt x="13239" y="111633"/>
                    </a:cubicBezTo>
                    <a:cubicBezTo>
                      <a:pt x="19431" y="128302"/>
                      <a:pt x="34004" y="139637"/>
                      <a:pt x="44577" y="135636"/>
                    </a:cubicBezTo>
                    <a:lnTo>
                      <a:pt x="211264" y="73533"/>
                    </a:lnTo>
                    <a:cubicBezTo>
                      <a:pt x="216122" y="71723"/>
                      <a:pt x="219742" y="66961"/>
                      <a:pt x="221456" y="60103"/>
                    </a:cubicBezTo>
                    <a:cubicBezTo>
                      <a:pt x="223266" y="52483"/>
                      <a:pt x="222504" y="43529"/>
                      <a:pt x="219265" y="34862"/>
                    </a:cubicBezTo>
                    <a:cubicBezTo>
                      <a:pt x="213931" y="20574"/>
                      <a:pt x="202692" y="10096"/>
                      <a:pt x="192500" y="10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98A0E432-004B-4ECE-96FC-DD2F0A4BDB25}"/>
                  </a:ext>
                </a:extLst>
              </p:cNvPr>
              <p:cNvSpPr/>
              <p:nvPr/>
            </p:nvSpPr>
            <p:spPr>
              <a:xfrm>
                <a:off x="4302373" y="4111379"/>
                <a:ext cx="535384" cy="408412"/>
              </a:xfrm>
              <a:custGeom>
                <a:avLst/>
                <a:gdLst>
                  <a:gd name="connsiteX0" fmla="*/ 498417 w 535384"/>
                  <a:gd name="connsiteY0" fmla="*/ 2277 h 408412"/>
                  <a:gd name="connsiteX1" fmla="*/ 492797 w 535384"/>
                  <a:gd name="connsiteY1" fmla="*/ 277 h 408412"/>
                  <a:gd name="connsiteX2" fmla="*/ 3021 w 535384"/>
                  <a:gd name="connsiteY2" fmla="*/ 182681 h 408412"/>
                  <a:gd name="connsiteX3" fmla="*/ 69 w 535384"/>
                  <a:gd name="connsiteY3" fmla="*/ 187824 h 408412"/>
                  <a:gd name="connsiteX4" fmla="*/ 12451 w 535384"/>
                  <a:gd name="connsiteY4" fmla="*/ 232782 h 408412"/>
                  <a:gd name="connsiteX5" fmla="*/ 159708 w 535384"/>
                  <a:gd name="connsiteY5" fmla="*/ 386706 h 408412"/>
                  <a:gd name="connsiteX6" fmla="*/ 159708 w 535384"/>
                  <a:gd name="connsiteY6" fmla="*/ 386706 h 408412"/>
                  <a:gd name="connsiteX7" fmla="*/ 159708 w 535384"/>
                  <a:gd name="connsiteY7" fmla="*/ 386706 h 408412"/>
                  <a:gd name="connsiteX8" fmla="*/ 188092 w 535384"/>
                  <a:gd name="connsiteY8" fmla="*/ 396993 h 408412"/>
                  <a:gd name="connsiteX9" fmla="*/ 188473 w 535384"/>
                  <a:gd name="connsiteY9" fmla="*/ 397088 h 408412"/>
                  <a:gd name="connsiteX10" fmla="*/ 188473 w 535384"/>
                  <a:gd name="connsiteY10" fmla="*/ 397088 h 408412"/>
                  <a:gd name="connsiteX11" fmla="*/ 359637 w 535384"/>
                  <a:gd name="connsiteY11" fmla="*/ 391469 h 408412"/>
                  <a:gd name="connsiteX12" fmla="*/ 518419 w 535384"/>
                  <a:gd name="connsiteY12" fmla="*/ 44377 h 408412"/>
                  <a:gd name="connsiteX13" fmla="*/ 498417 w 535384"/>
                  <a:gd name="connsiteY13" fmla="*/ 2277 h 40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35384" h="408412">
                    <a:moveTo>
                      <a:pt x="498417" y="2277"/>
                    </a:moveTo>
                    <a:cubicBezTo>
                      <a:pt x="497274" y="372"/>
                      <a:pt x="494892" y="-485"/>
                      <a:pt x="492797" y="277"/>
                    </a:cubicBezTo>
                    <a:lnTo>
                      <a:pt x="3021" y="182681"/>
                    </a:lnTo>
                    <a:cubicBezTo>
                      <a:pt x="926" y="183443"/>
                      <a:pt x="-312" y="185633"/>
                      <a:pt x="69" y="187824"/>
                    </a:cubicBezTo>
                    <a:cubicBezTo>
                      <a:pt x="2926" y="203255"/>
                      <a:pt x="7117" y="218399"/>
                      <a:pt x="12451" y="232782"/>
                    </a:cubicBezTo>
                    <a:cubicBezTo>
                      <a:pt x="39312" y="304886"/>
                      <a:pt x="93985" y="358703"/>
                      <a:pt x="159708" y="386706"/>
                    </a:cubicBezTo>
                    <a:lnTo>
                      <a:pt x="159708" y="386706"/>
                    </a:lnTo>
                    <a:lnTo>
                      <a:pt x="159708" y="386706"/>
                    </a:lnTo>
                    <a:cubicBezTo>
                      <a:pt x="168947" y="390611"/>
                      <a:pt x="178377" y="394136"/>
                      <a:pt x="188092" y="396993"/>
                    </a:cubicBezTo>
                    <a:lnTo>
                      <a:pt x="188473" y="397088"/>
                    </a:lnTo>
                    <a:lnTo>
                      <a:pt x="188473" y="397088"/>
                    </a:lnTo>
                    <a:cubicBezTo>
                      <a:pt x="242766" y="413281"/>
                      <a:pt x="302583" y="412709"/>
                      <a:pt x="359637" y="391469"/>
                    </a:cubicBezTo>
                    <a:cubicBezTo>
                      <a:pt x="499083" y="339557"/>
                      <a:pt x="570330" y="183824"/>
                      <a:pt x="518419" y="44377"/>
                    </a:cubicBezTo>
                    <a:cubicBezTo>
                      <a:pt x="513085" y="29995"/>
                      <a:pt x="506322" y="15898"/>
                      <a:pt x="498417" y="22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2" name="Graphic 1">
              <a:extLst>
                <a:ext uri="{FF2B5EF4-FFF2-40B4-BE49-F238E27FC236}">
                  <a16:creationId xmlns:a16="http://schemas.microsoft.com/office/drawing/2014/main" id="{4EDCE58E-7025-446D-8CC0-4616C83474B4}"/>
                </a:ext>
              </a:extLst>
            </p:cNvPr>
            <p:cNvGrpSpPr/>
            <p:nvPr userDrawn="1"/>
          </p:nvGrpSpPr>
          <p:grpSpPr>
            <a:xfrm>
              <a:off x="10958695" y="3305235"/>
              <a:ext cx="556625" cy="570689"/>
              <a:chOff x="6146212" y="4732450"/>
              <a:chExt cx="556625" cy="570689"/>
            </a:xfrm>
            <a:grpFill/>
          </p:grpSpPr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4725868C-1284-486A-80FB-0F75E0DE5C3C}"/>
                  </a:ext>
                </a:extLst>
              </p:cNvPr>
              <p:cNvSpPr/>
              <p:nvPr/>
            </p:nvSpPr>
            <p:spPr>
              <a:xfrm>
                <a:off x="6455254" y="4732450"/>
                <a:ext cx="134567" cy="174925"/>
              </a:xfrm>
              <a:custGeom>
                <a:avLst/>
                <a:gdLst>
                  <a:gd name="connsiteX0" fmla="*/ 5076 w 134567"/>
                  <a:gd name="connsiteY0" fmla="*/ 174925 h 174925"/>
                  <a:gd name="connsiteX1" fmla="*/ 695 w 134567"/>
                  <a:gd name="connsiteY1" fmla="*/ 172354 h 174925"/>
                  <a:gd name="connsiteX2" fmla="*/ 2505 w 134567"/>
                  <a:gd name="connsiteY2" fmla="*/ 165400 h 174925"/>
                  <a:gd name="connsiteX3" fmla="*/ 124806 w 134567"/>
                  <a:gd name="connsiteY3" fmla="*/ 3094 h 174925"/>
                  <a:gd name="connsiteX4" fmla="*/ 131473 w 134567"/>
                  <a:gd name="connsiteY4" fmla="*/ 427 h 174925"/>
                  <a:gd name="connsiteX5" fmla="*/ 134140 w 134567"/>
                  <a:gd name="connsiteY5" fmla="*/ 7095 h 174925"/>
                  <a:gd name="connsiteX6" fmla="*/ 7553 w 134567"/>
                  <a:gd name="connsiteY6" fmla="*/ 174163 h 174925"/>
                  <a:gd name="connsiteX7" fmla="*/ 5076 w 134567"/>
                  <a:gd name="connsiteY7" fmla="*/ 174925 h 17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567" h="174925">
                    <a:moveTo>
                      <a:pt x="5076" y="174925"/>
                    </a:moveTo>
                    <a:cubicBezTo>
                      <a:pt x="3362" y="174925"/>
                      <a:pt x="1648" y="173973"/>
                      <a:pt x="695" y="172354"/>
                    </a:cubicBezTo>
                    <a:cubicBezTo>
                      <a:pt x="-734" y="169877"/>
                      <a:pt x="124" y="166829"/>
                      <a:pt x="2505" y="165400"/>
                    </a:cubicBezTo>
                    <a:cubicBezTo>
                      <a:pt x="3171" y="165019"/>
                      <a:pt x="72799" y="123300"/>
                      <a:pt x="124806" y="3094"/>
                    </a:cubicBezTo>
                    <a:cubicBezTo>
                      <a:pt x="125949" y="522"/>
                      <a:pt x="128901" y="-716"/>
                      <a:pt x="131473" y="427"/>
                    </a:cubicBezTo>
                    <a:cubicBezTo>
                      <a:pt x="134045" y="1570"/>
                      <a:pt x="135283" y="4523"/>
                      <a:pt x="134140" y="7095"/>
                    </a:cubicBezTo>
                    <a:cubicBezTo>
                      <a:pt x="80610" y="130539"/>
                      <a:pt x="10506" y="172449"/>
                      <a:pt x="7553" y="174163"/>
                    </a:cubicBezTo>
                    <a:cubicBezTo>
                      <a:pt x="6886" y="174735"/>
                      <a:pt x="5934" y="174925"/>
                      <a:pt x="5076" y="1749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52" name="Graphic 1">
                <a:extLst>
                  <a:ext uri="{FF2B5EF4-FFF2-40B4-BE49-F238E27FC236}">
                    <a16:creationId xmlns:a16="http://schemas.microsoft.com/office/drawing/2014/main" id="{6F763B58-FD15-484B-81CD-6ADD42401CE9}"/>
                  </a:ext>
                </a:extLst>
              </p:cNvPr>
              <p:cNvGrpSpPr/>
              <p:nvPr/>
            </p:nvGrpSpPr>
            <p:grpSpPr>
              <a:xfrm>
                <a:off x="6500240" y="4813553"/>
                <a:ext cx="202597" cy="116395"/>
                <a:chOff x="6500240" y="4813553"/>
                <a:chExt cx="202597" cy="116395"/>
              </a:xfrm>
              <a:grpFill/>
            </p:grpSpPr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DF4FF042-2BF0-4560-B051-E7791EF0A024}"/>
                    </a:ext>
                  </a:extLst>
                </p:cNvPr>
                <p:cNvSpPr/>
                <p:nvPr/>
              </p:nvSpPr>
              <p:spPr>
                <a:xfrm>
                  <a:off x="6500275" y="4813553"/>
                  <a:ext cx="202562" cy="116395"/>
                </a:xfrm>
                <a:custGeom>
                  <a:avLst/>
                  <a:gdLst>
                    <a:gd name="connsiteX0" fmla="*/ 93024 w 202562"/>
                    <a:gd name="connsiteY0" fmla="*/ 116396 h 116395"/>
                    <a:gd name="connsiteX1" fmla="*/ 93024 w 202562"/>
                    <a:gd name="connsiteY1" fmla="*/ 116396 h 116395"/>
                    <a:gd name="connsiteX2" fmla="*/ 1012 w 202562"/>
                    <a:gd name="connsiteY2" fmla="*/ 62770 h 116395"/>
                    <a:gd name="connsiteX3" fmla="*/ 917 w 202562"/>
                    <a:gd name="connsiteY3" fmla="*/ 56769 h 116395"/>
                    <a:gd name="connsiteX4" fmla="*/ 94357 w 202562"/>
                    <a:gd name="connsiteY4" fmla="*/ 0 h 116395"/>
                    <a:gd name="connsiteX5" fmla="*/ 201228 w 202562"/>
                    <a:gd name="connsiteY5" fmla="*/ 53054 h 116395"/>
                    <a:gd name="connsiteX6" fmla="*/ 201323 w 202562"/>
                    <a:gd name="connsiteY6" fmla="*/ 59817 h 116395"/>
                    <a:gd name="connsiteX7" fmla="*/ 93024 w 202562"/>
                    <a:gd name="connsiteY7" fmla="*/ 116396 h 116395"/>
                    <a:gd name="connsiteX8" fmla="*/ 11395 w 202562"/>
                    <a:gd name="connsiteY8" fmla="*/ 59627 h 116395"/>
                    <a:gd name="connsiteX9" fmla="*/ 92929 w 202562"/>
                    <a:gd name="connsiteY9" fmla="*/ 106204 h 116395"/>
                    <a:gd name="connsiteX10" fmla="*/ 92929 w 202562"/>
                    <a:gd name="connsiteY10" fmla="*/ 106204 h 116395"/>
                    <a:gd name="connsiteX11" fmla="*/ 190274 w 202562"/>
                    <a:gd name="connsiteY11" fmla="*/ 56579 h 116395"/>
                    <a:gd name="connsiteX12" fmla="*/ 94167 w 202562"/>
                    <a:gd name="connsiteY12" fmla="*/ 10192 h 116395"/>
                    <a:gd name="connsiteX13" fmla="*/ 11395 w 202562"/>
                    <a:gd name="connsiteY13" fmla="*/ 59627 h 116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2562" h="116395">
                      <a:moveTo>
                        <a:pt x="93024" y="116396"/>
                      </a:moveTo>
                      <a:cubicBezTo>
                        <a:pt x="93024" y="116396"/>
                        <a:pt x="93024" y="116396"/>
                        <a:pt x="93024" y="116396"/>
                      </a:cubicBezTo>
                      <a:cubicBezTo>
                        <a:pt x="58829" y="116396"/>
                        <a:pt x="27873" y="98298"/>
                        <a:pt x="1012" y="62770"/>
                      </a:cubicBezTo>
                      <a:cubicBezTo>
                        <a:pt x="-321" y="60960"/>
                        <a:pt x="-321" y="58579"/>
                        <a:pt x="917" y="56769"/>
                      </a:cubicBezTo>
                      <a:cubicBezTo>
                        <a:pt x="27397" y="19145"/>
                        <a:pt x="58829" y="0"/>
                        <a:pt x="94357" y="0"/>
                      </a:cubicBezTo>
                      <a:cubicBezTo>
                        <a:pt x="152269" y="0"/>
                        <a:pt x="199227" y="50864"/>
                        <a:pt x="201228" y="53054"/>
                      </a:cubicBezTo>
                      <a:cubicBezTo>
                        <a:pt x="202942" y="54959"/>
                        <a:pt x="203038" y="57817"/>
                        <a:pt x="201323" y="59817"/>
                      </a:cubicBezTo>
                      <a:cubicBezTo>
                        <a:pt x="199323" y="62103"/>
                        <a:pt x="152365" y="116396"/>
                        <a:pt x="93024" y="116396"/>
                      </a:cubicBezTo>
                      <a:close/>
                      <a:moveTo>
                        <a:pt x="11395" y="59627"/>
                      </a:moveTo>
                      <a:cubicBezTo>
                        <a:pt x="35683" y="90583"/>
                        <a:pt x="63115" y="106204"/>
                        <a:pt x="92929" y="106204"/>
                      </a:cubicBezTo>
                      <a:lnTo>
                        <a:pt x="92929" y="106204"/>
                      </a:lnTo>
                      <a:cubicBezTo>
                        <a:pt x="139315" y="106204"/>
                        <a:pt x="179035" y="68294"/>
                        <a:pt x="190274" y="56579"/>
                      </a:cubicBezTo>
                      <a:cubicBezTo>
                        <a:pt x="178939" y="45434"/>
                        <a:pt x="139315" y="10192"/>
                        <a:pt x="94167" y="10192"/>
                      </a:cubicBezTo>
                      <a:cubicBezTo>
                        <a:pt x="63306" y="10192"/>
                        <a:pt x="35398" y="26861"/>
                        <a:pt x="11395" y="596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3B06C83A-2EA2-48E8-8A94-5D487DCE01E7}"/>
                    </a:ext>
                  </a:extLst>
                </p:cNvPr>
                <p:cNvSpPr/>
                <p:nvPr/>
              </p:nvSpPr>
              <p:spPr>
                <a:xfrm>
                  <a:off x="6500240" y="4866700"/>
                  <a:ext cx="101536" cy="11718"/>
                </a:xfrm>
                <a:custGeom>
                  <a:avLst/>
                  <a:gdLst>
                    <a:gd name="connsiteX0" fmla="*/ 5144 w 101536"/>
                    <a:gd name="connsiteY0" fmla="*/ 11719 h 11718"/>
                    <a:gd name="connsiteX1" fmla="*/ 0 w 101536"/>
                    <a:gd name="connsiteY1" fmla="*/ 6670 h 11718"/>
                    <a:gd name="connsiteX2" fmla="*/ 5048 w 101536"/>
                    <a:gd name="connsiteY2" fmla="*/ 1527 h 11718"/>
                    <a:gd name="connsiteX3" fmla="*/ 96393 w 101536"/>
                    <a:gd name="connsiteY3" fmla="*/ 3 h 11718"/>
                    <a:gd name="connsiteX4" fmla="*/ 101537 w 101536"/>
                    <a:gd name="connsiteY4" fmla="*/ 5051 h 11718"/>
                    <a:gd name="connsiteX5" fmla="*/ 96488 w 101536"/>
                    <a:gd name="connsiteY5" fmla="*/ 10195 h 11718"/>
                    <a:gd name="connsiteX6" fmla="*/ 5144 w 101536"/>
                    <a:gd name="connsiteY6" fmla="*/ 11719 h 11718"/>
                    <a:gd name="connsiteX7" fmla="*/ 5144 w 101536"/>
                    <a:gd name="connsiteY7" fmla="*/ 11719 h 1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536" h="11718">
                      <a:moveTo>
                        <a:pt x="5144" y="11719"/>
                      </a:moveTo>
                      <a:cubicBezTo>
                        <a:pt x="2381" y="11719"/>
                        <a:pt x="95" y="9528"/>
                        <a:pt x="0" y="6670"/>
                      </a:cubicBezTo>
                      <a:cubicBezTo>
                        <a:pt x="0" y="3813"/>
                        <a:pt x="2191" y="1527"/>
                        <a:pt x="5048" y="1527"/>
                      </a:cubicBezTo>
                      <a:lnTo>
                        <a:pt x="96393" y="3"/>
                      </a:lnTo>
                      <a:cubicBezTo>
                        <a:pt x="99346" y="-92"/>
                        <a:pt x="101537" y="2194"/>
                        <a:pt x="101537" y="5051"/>
                      </a:cubicBezTo>
                      <a:cubicBezTo>
                        <a:pt x="101537" y="7908"/>
                        <a:pt x="99346" y="10195"/>
                        <a:pt x="96488" y="10195"/>
                      </a:cubicBezTo>
                      <a:lnTo>
                        <a:pt x="5144" y="11719"/>
                      </a:lnTo>
                      <a:cubicBezTo>
                        <a:pt x="5144" y="11719"/>
                        <a:pt x="5144" y="11719"/>
                        <a:pt x="5144" y="117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EBED6D6C-E05D-4315-B38E-22BC425FCC57}"/>
                  </a:ext>
                </a:extLst>
              </p:cNvPr>
              <p:cNvSpPr/>
              <p:nvPr/>
            </p:nvSpPr>
            <p:spPr>
              <a:xfrm>
                <a:off x="6146212" y="4806410"/>
                <a:ext cx="525065" cy="496728"/>
              </a:xfrm>
              <a:custGeom>
                <a:avLst/>
                <a:gdLst>
                  <a:gd name="connsiteX0" fmla="*/ 252015 w 525065"/>
                  <a:gd name="connsiteY0" fmla="*/ 496729 h 496728"/>
                  <a:gd name="connsiteX1" fmla="*/ 252015 w 525065"/>
                  <a:gd name="connsiteY1" fmla="*/ 496729 h 496728"/>
                  <a:gd name="connsiteX2" fmla="*/ 224488 w 525065"/>
                  <a:gd name="connsiteY2" fmla="*/ 494443 h 496728"/>
                  <a:gd name="connsiteX3" fmla="*/ 177339 w 525065"/>
                  <a:gd name="connsiteY3" fmla="*/ 474345 h 496728"/>
                  <a:gd name="connsiteX4" fmla="*/ 162099 w 525065"/>
                  <a:gd name="connsiteY4" fmla="*/ 460343 h 496728"/>
                  <a:gd name="connsiteX5" fmla="*/ 143811 w 525065"/>
                  <a:gd name="connsiteY5" fmla="*/ 444627 h 496728"/>
                  <a:gd name="connsiteX6" fmla="*/ 120570 w 525065"/>
                  <a:gd name="connsiteY6" fmla="*/ 438150 h 496728"/>
                  <a:gd name="connsiteX7" fmla="*/ 100473 w 525065"/>
                  <a:gd name="connsiteY7" fmla="*/ 433292 h 496728"/>
                  <a:gd name="connsiteX8" fmla="*/ 57610 w 525065"/>
                  <a:gd name="connsiteY8" fmla="*/ 405289 h 496728"/>
                  <a:gd name="connsiteX9" fmla="*/ 174 w 525065"/>
                  <a:gd name="connsiteY9" fmla="*/ 232220 h 496728"/>
                  <a:gd name="connsiteX10" fmla="*/ 36655 w 525065"/>
                  <a:gd name="connsiteY10" fmla="*/ 67913 h 496728"/>
                  <a:gd name="connsiteX11" fmla="*/ 169815 w 525065"/>
                  <a:gd name="connsiteY11" fmla="*/ 0 h 496728"/>
                  <a:gd name="connsiteX12" fmla="*/ 217059 w 525065"/>
                  <a:gd name="connsiteY12" fmla="*/ 6763 h 496728"/>
                  <a:gd name="connsiteX13" fmla="*/ 299259 w 525065"/>
                  <a:gd name="connsiteY13" fmla="*/ 71342 h 496728"/>
                  <a:gd name="connsiteX14" fmla="*/ 318976 w 525065"/>
                  <a:gd name="connsiteY14" fmla="*/ 96393 h 496728"/>
                  <a:gd name="connsiteX15" fmla="*/ 341265 w 525065"/>
                  <a:gd name="connsiteY15" fmla="*/ 99060 h 496728"/>
                  <a:gd name="connsiteX16" fmla="*/ 350790 w 525065"/>
                  <a:gd name="connsiteY16" fmla="*/ 98870 h 496728"/>
                  <a:gd name="connsiteX17" fmla="*/ 519763 w 525065"/>
                  <a:gd name="connsiteY17" fmla="*/ 229458 h 496728"/>
                  <a:gd name="connsiteX18" fmla="*/ 514810 w 525065"/>
                  <a:gd name="connsiteY18" fmla="*/ 323374 h 496728"/>
                  <a:gd name="connsiteX19" fmla="*/ 400224 w 525065"/>
                  <a:gd name="connsiteY19" fmla="*/ 445866 h 496728"/>
                  <a:gd name="connsiteX20" fmla="*/ 252015 w 525065"/>
                  <a:gd name="connsiteY20" fmla="*/ 496729 h 496728"/>
                  <a:gd name="connsiteX21" fmla="*/ 169719 w 525065"/>
                  <a:gd name="connsiteY21" fmla="*/ 10383 h 496728"/>
                  <a:gd name="connsiteX22" fmla="*/ 44942 w 525065"/>
                  <a:gd name="connsiteY22" fmla="*/ 73819 h 496728"/>
                  <a:gd name="connsiteX23" fmla="*/ 10271 w 525065"/>
                  <a:gd name="connsiteY23" fmla="*/ 232125 h 496728"/>
                  <a:gd name="connsiteX24" fmla="*/ 64944 w 525065"/>
                  <a:gd name="connsiteY24" fmla="*/ 398336 h 496728"/>
                  <a:gd name="connsiteX25" fmla="*/ 103997 w 525065"/>
                  <a:gd name="connsiteY25" fmla="*/ 423863 h 496728"/>
                  <a:gd name="connsiteX26" fmla="*/ 122380 w 525065"/>
                  <a:gd name="connsiteY26" fmla="*/ 428244 h 496728"/>
                  <a:gd name="connsiteX27" fmla="*/ 148574 w 525065"/>
                  <a:gd name="connsiteY27" fmla="*/ 435769 h 496728"/>
                  <a:gd name="connsiteX28" fmla="*/ 169434 w 525065"/>
                  <a:gd name="connsiteY28" fmla="*/ 453390 h 496728"/>
                  <a:gd name="connsiteX29" fmla="*/ 183245 w 525065"/>
                  <a:gd name="connsiteY29" fmla="*/ 466249 h 496728"/>
                  <a:gd name="connsiteX30" fmla="*/ 226107 w 525065"/>
                  <a:gd name="connsiteY30" fmla="*/ 484537 h 496728"/>
                  <a:gd name="connsiteX31" fmla="*/ 394700 w 525065"/>
                  <a:gd name="connsiteY31" fmla="*/ 437388 h 496728"/>
                  <a:gd name="connsiteX32" fmla="*/ 505285 w 525065"/>
                  <a:gd name="connsiteY32" fmla="*/ 319850 h 496728"/>
                  <a:gd name="connsiteX33" fmla="*/ 509952 w 525065"/>
                  <a:gd name="connsiteY33" fmla="*/ 232220 h 496728"/>
                  <a:gd name="connsiteX34" fmla="*/ 351171 w 525065"/>
                  <a:gd name="connsiteY34" fmla="*/ 109252 h 496728"/>
                  <a:gd name="connsiteX35" fmla="*/ 341265 w 525065"/>
                  <a:gd name="connsiteY35" fmla="*/ 109442 h 496728"/>
                  <a:gd name="connsiteX36" fmla="*/ 314118 w 525065"/>
                  <a:gd name="connsiteY36" fmla="*/ 105633 h 496728"/>
                  <a:gd name="connsiteX37" fmla="*/ 290496 w 525065"/>
                  <a:gd name="connsiteY37" fmla="*/ 76962 h 496728"/>
                  <a:gd name="connsiteX38" fmla="*/ 214106 w 525065"/>
                  <a:gd name="connsiteY38" fmla="*/ 16859 h 496728"/>
                  <a:gd name="connsiteX39" fmla="*/ 169719 w 525065"/>
                  <a:gd name="connsiteY39" fmla="*/ 10383 h 49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25065" h="496728">
                    <a:moveTo>
                      <a:pt x="252015" y="496729"/>
                    </a:moveTo>
                    <a:lnTo>
                      <a:pt x="252015" y="496729"/>
                    </a:lnTo>
                    <a:cubicBezTo>
                      <a:pt x="242586" y="496729"/>
                      <a:pt x="233346" y="495967"/>
                      <a:pt x="224488" y="494443"/>
                    </a:cubicBezTo>
                    <a:cubicBezTo>
                      <a:pt x="207629" y="491585"/>
                      <a:pt x="191722" y="484823"/>
                      <a:pt x="177339" y="474345"/>
                    </a:cubicBezTo>
                    <a:cubicBezTo>
                      <a:pt x="171815" y="470345"/>
                      <a:pt x="166957" y="465296"/>
                      <a:pt x="162099" y="460343"/>
                    </a:cubicBezTo>
                    <a:cubicBezTo>
                      <a:pt x="156003" y="454057"/>
                      <a:pt x="150288" y="448151"/>
                      <a:pt x="143811" y="444627"/>
                    </a:cubicBezTo>
                    <a:cubicBezTo>
                      <a:pt x="137334" y="441198"/>
                      <a:pt x="129238" y="439674"/>
                      <a:pt x="120570" y="438150"/>
                    </a:cubicBezTo>
                    <a:cubicBezTo>
                      <a:pt x="113808" y="436912"/>
                      <a:pt x="106854" y="435674"/>
                      <a:pt x="100473" y="433292"/>
                    </a:cubicBezTo>
                    <a:cubicBezTo>
                      <a:pt x="83804" y="427101"/>
                      <a:pt x="69326" y="417671"/>
                      <a:pt x="57610" y="405289"/>
                    </a:cubicBezTo>
                    <a:cubicBezTo>
                      <a:pt x="12557" y="357854"/>
                      <a:pt x="1508" y="284988"/>
                      <a:pt x="174" y="232220"/>
                    </a:cubicBezTo>
                    <a:cubicBezTo>
                      <a:pt x="-1635" y="161354"/>
                      <a:pt x="10652" y="106013"/>
                      <a:pt x="36655" y="67913"/>
                    </a:cubicBezTo>
                    <a:cubicBezTo>
                      <a:pt x="65611" y="25432"/>
                      <a:pt x="115427" y="0"/>
                      <a:pt x="169815" y="0"/>
                    </a:cubicBezTo>
                    <a:cubicBezTo>
                      <a:pt x="185912" y="0"/>
                      <a:pt x="201819" y="2286"/>
                      <a:pt x="217059" y="6763"/>
                    </a:cubicBezTo>
                    <a:cubicBezTo>
                      <a:pt x="250396" y="16478"/>
                      <a:pt x="279543" y="39434"/>
                      <a:pt x="299259" y="71342"/>
                    </a:cubicBezTo>
                    <a:cubicBezTo>
                      <a:pt x="311356" y="90869"/>
                      <a:pt x="317071" y="95345"/>
                      <a:pt x="318976" y="96393"/>
                    </a:cubicBezTo>
                    <a:cubicBezTo>
                      <a:pt x="320786" y="97346"/>
                      <a:pt x="326215" y="99060"/>
                      <a:pt x="341265" y="99060"/>
                    </a:cubicBezTo>
                    <a:cubicBezTo>
                      <a:pt x="344408" y="99060"/>
                      <a:pt x="347551" y="98965"/>
                      <a:pt x="350790" y="98870"/>
                    </a:cubicBezTo>
                    <a:cubicBezTo>
                      <a:pt x="423942" y="96012"/>
                      <a:pt x="500523" y="155734"/>
                      <a:pt x="519763" y="229458"/>
                    </a:cubicBezTo>
                    <a:cubicBezTo>
                      <a:pt x="528241" y="261652"/>
                      <a:pt x="526526" y="293275"/>
                      <a:pt x="514810" y="323374"/>
                    </a:cubicBezTo>
                    <a:cubicBezTo>
                      <a:pt x="497665" y="367284"/>
                      <a:pt x="459089" y="408527"/>
                      <a:pt x="400224" y="445866"/>
                    </a:cubicBezTo>
                    <a:cubicBezTo>
                      <a:pt x="346884" y="479679"/>
                      <a:pt x="296974" y="496729"/>
                      <a:pt x="252015" y="496729"/>
                    </a:cubicBezTo>
                    <a:close/>
                    <a:moveTo>
                      <a:pt x="169719" y="10383"/>
                    </a:moveTo>
                    <a:cubicBezTo>
                      <a:pt x="118665" y="10383"/>
                      <a:pt x="72088" y="34100"/>
                      <a:pt x="44942" y="73819"/>
                    </a:cubicBezTo>
                    <a:cubicBezTo>
                      <a:pt x="20177" y="110204"/>
                      <a:pt x="8461" y="163449"/>
                      <a:pt x="10271" y="232125"/>
                    </a:cubicBezTo>
                    <a:cubicBezTo>
                      <a:pt x="11604" y="283083"/>
                      <a:pt x="22082" y="353283"/>
                      <a:pt x="64944" y="398336"/>
                    </a:cubicBezTo>
                    <a:cubicBezTo>
                      <a:pt x="75708" y="409670"/>
                      <a:pt x="88852" y="418243"/>
                      <a:pt x="103997" y="423863"/>
                    </a:cubicBezTo>
                    <a:cubicBezTo>
                      <a:pt x="109521" y="425863"/>
                      <a:pt x="115713" y="427006"/>
                      <a:pt x="122380" y="428244"/>
                    </a:cubicBezTo>
                    <a:cubicBezTo>
                      <a:pt x="131334" y="429863"/>
                      <a:pt x="140668" y="431483"/>
                      <a:pt x="148574" y="435769"/>
                    </a:cubicBezTo>
                    <a:cubicBezTo>
                      <a:pt x="156480" y="439960"/>
                      <a:pt x="163052" y="446818"/>
                      <a:pt x="169434" y="453390"/>
                    </a:cubicBezTo>
                    <a:cubicBezTo>
                      <a:pt x="174101" y="458248"/>
                      <a:pt x="178482" y="462820"/>
                      <a:pt x="183245" y="466249"/>
                    </a:cubicBezTo>
                    <a:cubicBezTo>
                      <a:pt x="196389" y="475774"/>
                      <a:pt x="210772" y="481870"/>
                      <a:pt x="226107" y="484537"/>
                    </a:cubicBezTo>
                    <a:cubicBezTo>
                      <a:pt x="275066" y="492919"/>
                      <a:pt x="332407" y="476822"/>
                      <a:pt x="394700" y="437388"/>
                    </a:cubicBezTo>
                    <a:cubicBezTo>
                      <a:pt x="451755" y="401288"/>
                      <a:pt x="488997" y="361664"/>
                      <a:pt x="505285" y="319850"/>
                    </a:cubicBezTo>
                    <a:cubicBezTo>
                      <a:pt x="516239" y="291846"/>
                      <a:pt x="517763" y="262319"/>
                      <a:pt x="509952" y="232220"/>
                    </a:cubicBezTo>
                    <a:cubicBezTo>
                      <a:pt x="491760" y="162783"/>
                      <a:pt x="420036" y="106966"/>
                      <a:pt x="351171" y="109252"/>
                    </a:cubicBezTo>
                    <a:cubicBezTo>
                      <a:pt x="347837" y="109347"/>
                      <a:pt x="344503" y="109442"/>
                      <a:pt x="341265" y="109442"/>
                    </a:cubicBezTo>
                    <a:cubicBezTo>
                      <a:pt x="327644" y="109442"/>
                      <a:pt x="319071" y="108204"/>
                      <a:pt x="314118" y="105633"/>
                    </a:cubicBezTo>
                    <a:cubicBezTo>
                      <a:pt x="308213" y="102489"/>
                      <a:pt x="300498" y="93059"/>
                      <a:pt x="290496" y="76962"/>
                    </a:cubicBezTo>
                    <a:cubicBezTo>
                      <a:pt x="272113" y="47244"/>
                      <a:pt x="245062" y="25908"/>
                      <a:pt x="214106" y="16859"/>
                    </a:cubicBezTo>
                    <a:cubicBezTo>
                      <a:pt x="199818" y="12478"/>
                      <a:pt x="184864" y="10383"/>
                      <a:pt x="169719" y="10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3" name="Graphic 1">
              <a:extLst>
                <a:ext uri="{FF2B5EF4-FFF2-40B4-BE49-F238E27FC236}">
                  <a16:creationId xmlns:a16="http://schemas.microsoft.com/office/drawing/2014/main" id="{4EE37424-1321-40F9-A86A-1754F738F640}"/>
                </a:ext>
              </a:extLst>
            </p:cNvPr>
            <p:cNvGrpSpPr/>
            <p:nvPr userDrawn="1"/>
          </p:nvGrpSpPr>
          <p:grpSpPr>
            <a:xfrm>
              <a:off x="4245199" y="-482389"/>
              <a:ext cx="956368" cy="1086135"/>
              <a:chOff x="4162223" y="2077497"/>
              <a:chExt cx="956368" cy="1086135"/>
            </a:xfrm>
            <a:grpFill/>
          </p:grpSpPr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81A77F8B-0318-4C71-9448-7369FF80E2EB}"/>
                  </a:ext>
                </a:extLst>
              </p:cNvPr>
              <p:cNvSpPr/>
              <p:nvPr/>
            </p:nvSpPr>
            <p:spPr>
              <a:xfrm>
                <a:off x="4162223" y="2077497"/>
                <a:ext cx="956368" cy="1086135"/>
              </a:xfrm>
              <a:custGeom>
                <a:avLst/>
                <a:gdLst>
                  <a:gd name="connsiteX0" fmla="*/ 345768 w 956368"/>
                  <a:gd name="connsiteY0" fmla="*/ 1086136 h 1086135"/>
                  <a:gd name="connsiteX1" fmla="*/ 345768 w 956368"/>
                  <a:gd name="connsiteY1" fmla="*/ 1086136 h 1086135"/>
                  <a:gd name="connsiteX2" fmla="*/ 307572 w 956368"/>
                  <a:gd name="connsiteY2" fmla="*/ 1060037 h 1086135"/>
                  <a:gd name="connsiteX3" fmla="*/ 2772 w 956368"/>
                  <a:gd name="connsiteY3" fmla="*/ 277844 h 1086135"/>
                  <a:gd name="connsiteX4" fmla="*/ 3534 w 956368"/>
                  <a:gd name="connsiteY4" fmla="*/ 246507 h 1086135"/>
                  <a:gd name="connsiteX5" fmla="*/ 26109 w 956368"/>
                  <a:gd name="connsiteY5" fmla="*/ 224790 h 1086135"/>
                  <a:gd name="connsiteX6" fmla="*/ 595799 w 956368"/>
                  <a:gd name="connsiteY6" fmla="*/ 2762 h 1086135"/>
                  <a:gd name="connsiteX7" fmla="*/ 610563 w 956368"/>
                  <a:gd name="connsiteY7" fmla="*/ 0 h 1086135"/>
                  <a:gd name="connsiteX8" fmla="*/ 648758 w 956368"/>
                  <a:gd name="connsiteY8" fmla="*/ 26098 h 1086135"/>
                  <a:gd name="connsiteX9" fmla="*/ 953558 w 956368"/>
                  <a:gd name="connsiteY9" fmla="*/ 808292 h 1086135"/>
                  <a:gd name="connsiteX10" fmla="*/ 952796 w 956368"/>
                  <a:gd name="connsiteY10" fmla="*/ 839629 h 1086135"/>
                  <a:gd name="connsiteX11" fmla="*/ 930222 w 956368"/>
                  <a:gd name="connsiteY11" fmla="*/ 861346 h 1086135"/>
                  <a:gd name="connsiteX12" fmla="*/ 360341 w 956368"/>
                  <a:gd name="connsiteY12" fmla="*/ 1083469 h 1086135"/>
                  <a:gd name="connsiteX13" fmla="*/ 345768 w 956368"/>
                  <a:gd name="connsiteY13" fmla="*/ 1086136 h 1086135"/>
                  <a:gd name="connsiteX14" fmla="*/ 610563 w 956368"/>
                  <a:gd name="connsiteY14" fmla="*/ 10192 h 1086135"/>
                  <a:gd name="connsiteX15" fmla="*/ 599514 w 956368"/>
                  <a:gd name="connsiteY15" fmla="*/ 12287 h 1086135"/>
                  <a:gd name="connsiteX16" fmla="*/ 29633 w 956368"/>
                  <a:gd name="connsiteY16" fmla="*/ 234410 h 1086135"/>
                  <a:gd name="connsiteX17" fmla="*/ 12678 w 956368"/>
                  <a:gd name="connsiteY17" fmla="*/ 250698 h 1086135"/>
                  <a:gd name="connsiteX18" fmla="*/ 12107 w 956368"/>
                  <a:gd name="connsiteY18" fmla="*/ 274225 h 1086135"/>
                  <a:gd name="connsiteX19" fmla="*/ 316907 w 956368"/>
                  <a:gd name="connsiteY19" fmla="*/ 1056418 h 1086135"/>
                  <a:gd name="connsiteX20" fmla="*/ 345672 w 956368"/>
                  <a:gd name="connsiteY20" fmla="*/ 1076039 h 1086135"/>
                  <a:gd name="connsiteX21" fmla="*/ 345672 w 956368"/>
                  <a:gd name="connsiteY21" fmla="*/ 1076039 h 1086135"/>
                  <a:gd name="connsiteX22" fmla="*/ 356721 w 956368"/>
                  <a:gd name="connsiteY22" fmla="*/ 1073944 h 1086135"/>
                  <a:gd name="connsiteX23" fmla="*/ 926602 w 956368"/>
                  <a:gd name="connsiteY23" fmla="*/ 851821 h 1086135"/>
                  <a:gd name="connsiteX24" fmla="*/ 943557 w 956368"/>
                  <a:gd name="connsiteY24" fmla="*/ 835533 h 1086135"/>
                  <a:gd name="connsiteX25" fmla="*/ 944128 w 956368"/>
                  <a:gd name="connsiteY25" fmla="*/ 812006 h 1086135"/>
                  <a:gd name="connsiteX26" fmla="*/ 639328 w 956368"/>
                  <a:gd name="connsiteY26" fmla="*/ 29813 h 1086135"/>
                  <a:gd name="connsiteX27" fmla="*/ 610563 w 956368"/>
                  <a:gd name="connsiteY27" fmla="*/ 10192 h 1086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56368" h="1086135">
                    <a:moveTo>
                      <a:pt x="345768" y="1086136"/>
                    </a:moveTo>
                    <a:lnTo>
                      <a:pt x="345768" y="1086136"/>
                    </a:lnTo>
                    <a:cubicBezTo>
                      <a:pt x="329004" y="1086136"/>
                      <a:pt x="313573" y="1075658"/>
                      <a:pt x="307572" y="1060037"/>
                    </a:cubicBezTo>
                    <a:lnTo>
                      <a:pt x="2772" y="277844"/>
                    </a:lnTo>
                    <a:cubicBezTo>
                      <a:pt x="-1133" y="267653"/>
                      <a:pt x="-942" y="256604"/>
                      <a:pt x="3534" y="246507"/>
                    </a:cubicBezTo>
                    <a:cubicBezTo>
                      <a:pt x="7916" y="236506"/>
                      <a:pt x="16012" y="228790"/>
                      <a:pt x="26109" y="224790"/>
                    </a:cubicBezTo>
                    <a:lnTo>
                      <a:pt x="595799" y="2762"/>
                    </a:lnTo>
                    <a:cubicBezTo>
                      <a:pt x="600561" y="952"/>
                      <a:pt x="605514" y="0"/>
                      <a:pt x="610563" y="0"/>
                    </a:cubicBezTo>
                    <a:cubicBezTo>
                      <a:pt x="627327" y="0"/>
                      <a:pt x="642757" y="10477"/>
                      <a:pt x="648758" y="26098"/>
                    </a:cubicBezTo>
                    <a:lnTo>
                      <a:pt x="953558" y="808292"/>
                    </a:lnTo>
                    <a:cubicBezTo>
                      <a:pt x="957558" y="818483"/>
                      <a:pt x="957273" y="829532"/>
                      <a:pt x="952796" y="839629"/>
                    </a:cubicBezTo>
                    <a:cubicBezTo>
                      <a:pt x="948414" y="849630"/>
                      <a:pt x="940318" y="857345"/>
                      <a:pt x="930222" y="861346"/>
                    </a:cubicBezTo>
                    <a:lnTo>
                      <a:pt x="360341" y="1083469"/>
                    </a:lnTo>
                    <a:cubicBezTo>
                      <a:pt x="355769" y="1085183"/>
                      <a:pt x="350816" y="1086136"/>
                      <a:pt x="345768" y="1086136"/>
                    </a:cubicBezTo>
                    <a:close/>
                    <a:moveTo>
                      <a:pt x="610563" y="10192"/>
                    </a:moveTo>
                    <a:cubicBezTo>
                      <a:pt x="606753" y="10192"/>
                      <a:pt x="603038" y="10858"/>
                      <a:pt x="599514" y="12287"/>
                    </a:cubicBezTo>
                    <a:lnTo>
                      <a:pt x="29633" y="234410"/>
                    </a:lnTo>
                    <a:cubicBezTo>
                      <a:pt x="22013" y="237363"/>
                      <a:pt x="16012" y="243173"/>
                      <a:pt x="12678" y="250698"/>
                    </a:cubicBezTo>
                    <a:cubicBezTo>
                      <a:pt x="9345" y="258223"/>
                      <a:pt x="9154" y="266605"/>
                      <a:pt x="12107" y="274225"/>
                    </a:cubicBezTo>
                    <a:lnTo>
                      <a:pt x="316907" y="1056418"/>
                    </a:lnTo>
                    <a:cubicBezTo>
                      <a:pt x="321479" y="1068134"/>
                      <a:pt x="333004" y="1076039"/>
                      <a:pt x="345672" y="1076039"/>
                    </a:cubicBezTo>
                    <a:lnTo>
                      <a:pt x="345672" y="1076039"/>
                    </a:lnTo>
                    <a:cubicBezTo>
                      <a:pt x="349482" y="1076039"/>
                      <a:pt x="353197" y="1075373"/>
                      <a:pt x="356721" y="1073944"/>
                    </a:cubicBezTo>
                    <a:lnTo>
                      <a:pt x="926602" y="851821"/>
                    </a:lnTo>
                    <a:cubicBezTo>
                      <a:pt x="934222" y="848868"/>
                      <a:pt x="940223" y="843058"/>
                      <a:pt x="943557" y="835533"/>
                    </a:cubicBezTo>
                    <a:cubicBezTo>
                      <a:pt x="946890" y="828008"/>
                      <a:pt x="947081" y="819626"/>
                      <a:pt x="944128" y="812006"/>
                    </a:cubicBezTo>
                    <a:lnTo>
                      <a:pt x="639328" y="29813"/>
                    </a:lnTo>
                    <a:cubicBezTo>
                      <a:pt x="634756" y="18002"/>
                      <a:pt x="623231" y="10192"/>
                      <a:pt x="610563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D85D33AB-6C9E-439E-B349-BDE473E28D40}"/>
                  </a:ext>
                </a:extLst>
              </p:cNvPr>
              <p:cNvSpPr/>
              <p:nvPr/>
            </p:nvSpPr>
            <p:spPr>
              <a:xfrm>
                <a:off x="4222326" y="2144172"/>
                <a:ext cx="610420" cy="384333"/>
              </a:xfrm>
              <a:custGeom>
                <a:avLst/>
                <a:gdLst>
                  <a:gd name="connsiteX0" fmla="*/ 85354 w 610420"/>
                  <a:gd name="connsiteY0" fmla="*/ 384334 h 384333"/>
                  <a:gd name="connsiteX1" fmla="*/ 85354 w 610420"/>
                  <a:gd name="connsiteY1" fmla="*/ 384334 h 384333"/>
                  <a:gd name="connsiteX2" fmla="*/ 47159 w 610420"/>
                  <a:gd name="connsiteY2" fmla="*/ 358235 h 384333"/>
                  <a:gd name="connsiteX3" fmla="*/ 2772 w 610420"/>
                  <a:gd name="connsiteY3" fmla="*/ 244126 h 384333"/>
                  <a:gd name="connsiteX4" fmla="*/ 3534 w 610420"/>
                  <a:gd name="connsiteY4" fmla="*/ 212788 h 384333"/>
                  <a:gd name="connsiteX5" fmla="*/ 26109 w 610420"/>
                  <a:gd name="connsiteY5" fmla="*/ 191071 h 384333"/>
                  <a:gd name="connsiteX6" fmla="*/ 510264 w 610420"/>
                  <a:gd name="connsiteY6" fmla="*/ 2762 h 384333"/>
                  <a:gd name="connsiteX7" fmla="*/ 525028 w 610420"/>
                  <a:gd name="connsiteY7" fmla="*/ 0 h 384333"/>
                  <a:gd name="connsiteX8" fmla="*/ 563223 w 610420"/>
                  <a:gd name="connsiteY8" fmla="*/ 26098 h 384333"/>
                  <a:gd name="connsiteX9" fmla="*/ 607610 w 610420"/>
                  <a:gd name="connsiteY9" fmla="*/ 140208 h 384333"/>
                  <a:gd name="connsiteX10" fmla="*/ 606848 w 610420"/>
                  <a:gd name="connsiteY10" fmla="*/ 171545 h 384333"/>
                  <a:gd name="connsiteX11" fmla="*/ 584274 w 610420"/>
                  <a:gd name="connsiteY11" fmla="*/ 193262 h 384333"/>
                  <a:gd name="connsiteX12" fmla="*/ 100118 w 610420"/>
                  <a:gd name="connsiteY12" fmla="*/ 381571 h 384333"/>
                  <a:gd name="connsiteX13" fmla="*/ 85354 w 610420"/>
                  <a:gd name="connsiteY13" fmla="*/ 384334 h 384333"/>
                  <a:gd name="connsiteX14" fmla="*/ 524933 w 610420"/>
                  <a:gd name="connsiteY14" fmla="*/ 10382 h 384333"/>
                  <a:gd name="connsiteX15" fmla="*/ 513884 w 610420"/>
                  <a:gd name="connsiteY15" fmla="*/ 12478 h 384333"/>
                  <a:gd name="connsiteX16" fmla="*/ 29728 w 610420"/>
                  <a:gd name="connsiteY16" fmla="*/ 200787 h 384333"/>
                  <a:gd name="connsiteX17" fmla="*/ 12774 w 610420"/>
                  <a:gd name="connsiteY17" fmla="*/ 217075 h 384333"/>
                  <a:gd name="connsiteX18" fmla="*/ 12202 w 610420"/>
                  <a:gd name="connsiteY18" fmla="*/ 240602 h 384333"/>
                  <a:gd name="connsiteX19" fmla="*/ 56589 w 610420"/>
                  <a:gd name="connsiteY19" fmla="*/ 354711 h 384333"/>
                  <a:gd name="connsiteX20" fmla="*/ 85354 w 610420"/>
                  <a:gd name="connsiteY20" fmla="*/ 374333 h 384333"/>
                  <a:gd name="connsiteX21" fmla="*/ 85354 w 610420"/>
                  <a:gd name="connsiteY21" fmla="*/ 374333 h 384333"/>
                  <a:gd name="connsiteX22" fmla="*/ 96403 w 610420"/>
                  <a:gd name="connsiteY22" fmla="*/ 372237 h 384333"/>
                  <a:gd name="connsiteX23" fmla="*/ 580559 w 610420"/>
                  <a:gd name="connsiteY23" fmla="*/ 183928 h 384333"/>
                  <a:gd name="connsiteX24" fmla="*/ 597513 w 610420"/>
                  <a:gd name="connsiteY24" fmla="*/ 167640 h 384333"/>
                  <a:gd name="connsiteX25" fmla="*/ 598085 w 610420"/>
                  <a:gd name="connsiteY25" fmla="*/ 144113 h 384333"/>
                  <a:gd name="connsiteX26" fmla="*/ 553698 w 610420"/>
                  <a:gd name="connsiteY26" fmla="*/ 30004 h 384333"/>
                  <a:gd name="connsiteX27" fmla="*/ 524933 w 610420"/>
                  <a:gd name="connsiteY27" fmla="*/ 10382 h 38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10420" h="384333">
                    <a:moveTo>
                      <a:pt x="85354" y="384334"/>
                    </a:moveTo>
                    <a:lnTo>
                      <a:pt x="85354" y="384334"/>
                    </a:lnTo>
                    <a:cubicBezTo>
                      <a:pt x="68590" y="384334"/>
                      <a:pt x="53160" y="373856"/>
                      <a:pt x="47159" y="358235"/>
                    </a:cubicBezTo>
                    <a:lnTo>
                      <a:pt x="2772" y="244126"/>
                    </a:lnTo>
                    <a:cubicBezTo>
                      <a:pt x="-1133" y="233934"/>
                      <a:pt x="-942" y="222885"/>
                      <a:pt x="3534" y="212788"/>
                    </a:cubicBezTo>
                    <a:cubicBezTo>
                      <a:pt x="7916" y="202787"/>
                      <a:pt x="16012" y="195072"/>
                      <a:pt x="26109" y="191071"/>
                    </a:cubicBezTo>
                    <a:lnTo>
                      <a:pt x="510264" y="2762"/>
                    </a:lnTo>
                    <a:cubicBezTo>
                      <a:pt x="515027" y="952"/>
                      <a:pt x="519980" y="0"/>
                      <a:pt x="525028" y="0"/>
                    </a:cubicBezTo>
                    <a:cubicBezTo>
                      <a:pt x="541792" y="0"/>
                      <a:pt x="557223" y="10477"/>
                      <a:pt x="563223" y="26098"/>
                    </a:cubicBezTo>
                    <a:lnTo>
                      <a:pt x="607610" y="140208"/>
                    </a:lnTo>
                    <a:cubicBezTo>
                      <a:pt x="611610" y="150400"/>
                      <a:pt x="611325" y="161449"/>
                      <a:pt x="606848" y="171545"/>
                    </a:cubicBezTo>
                    <a:cubicBezTo>
                      <a:pt x="602466" y="181546"/>
                      <a:pt x="594370" y="189262"/>
                      <a:pt x="584274" y="193262"/>
                    </a:cubicBezTo>
                    <a:lnTo>
                      <a:pt x="100118" y="381571"/>
                    </a:lnTo>
                    <a:cubicBezTo>
                      <a:pt x="95451" y="383381"/>
                      <a:pt x="90402" y="384334"/>
                      <a:pt x="85354" y="384334"/>
                    </a:cubicBezTo>
                    <a:close/>
                    <a:moveTo>
                      <a:pt x="524933" y="10382"/>
                    </a:moveTo>
                    <a:cubicBezTo>
                      <a:pt x="521123" y="10382"/>
                      <a:pt x="517408" y="11049"/>
                      <a:pt x="513884" y="12478"/>
                    </a:cubicBezTo>
                    <a:lnTo>
                      <a:pt x="29728" y="200787"/>
                    </a:lnTo>
                    <a:cubicBezTo>
                      <a:pt x="22108" y="203740"/>
                      <a:pt x="16107" y="209550"/>
                      <a:pt x="12774" y="217075"/>
                    </a:cubicBezTo>
                    <a:cubicBezTo>
                      <a:pt x="9440" y="224600"/>
                      <a:pt x="9249" y="232981"/>
                      <a:pt x="12202" y="240602"/>
                    </a:cubicBezTo>
                    <a:lnTo>
                      <a:pt x="56589" y="354711"/>
                    </a:lnTo>
                    <a:cubicBezTo>
                      <a:pt x="61161" y="366427"/>
                      <a:pt x="72686" y="374333"/>
                      <a:pt x="85354" y="374333"/>
                    </a:cubicBezTo>
                    <a:lnTo>
                      <a:pt x="85354" y="374333"/>
                    </a:lnTo>
                    <a:cubicBezTo>
                      <a:pt x="89164" y="374333"/>
                      <a:pt x="92879" y="373666"/>
                      <a:pt x="96403" y="372237"/>
                    </a:cubicBezTo>
                    <a:lnTo>
                      <a:pt x="580559" y="183928"/>
                    </a:lnTo>
                    <a:cubicBezTo>
                      <a:pt x="588179" y="180975"/>
                      <a:pt x="594180" y="175165"/>
                      <a:pt x="597513" y="167640"/>
                    </a:cubicBezTo>
                    <a:cubicBezTo>
                      <a:pt x="600847" y="160115"/>
                      <a:pt x="601038" y="151733"/>
                      <a:pt x="598085" y="144113"/>
                    </a:cubicBezTo>
                    <a:lnTo>
                      <a:pt x="553698" y="30004"/>
                    </a:lnTo>
                    <a:cubicBezTo>
                      <a:pt x="549126" y="18193"/>
                      <a:pt x="537601" y="10382"/>
                      <a:pt x="524933" y="10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41864E13-4E67-4DA1-8A77-8AD81C0B8815}"/>
                  </a:ext>
                </a:extLst>
              </p:cNvPr>
              <p:cNvSpPr/>
              <p:nvPr/>
            </p:nvSpPr>
            <p:spPr>
              <a:xfrm>
                <a:off x="4742020" y="2494311"/>
                <a:ext cx="105918" cy="105727"/>
              </a:xfrm>
              <a:custGeom>
                <a:avLst/>
                <a:gdLst>
                  <a:gd name="connsiteX0" fmla="*/ 0 w 105918"/>
                  <a:gd name="connsiteY0" fmla="*/ 59436 h 105727"/>
                  <a:gd name="connsiteX1" fmla="*/ 35909 w 105918"/>
                  <a:gd name="connsiteY1" fmla="*/ 45529 h 105727"/>
                  <a:gd name="connsiteX2" fmla="*/ 21908 w 105918"/>
                  <a:gd name="connsiteY2" fmla="*/ 9525 h 105727"/>
                  <a:gd name="connsiteX3" fmla="*/ 46292 w 105918"/>
                  <a:gd name="connsiteY3" fmla="*/ 0 h 105727"/>
                  <a:gd name="connsiteX4" fmla="*/ 60293 w 105918"/>
                  <a:gd name="connsiteY4" fmla="*/ 36004 h 105727"/>
                  <a:gd name="connsiteX5" fmla="*/ 96393 w 105918"/>
                  <a:gd name="connsiteY5" fmla="*/ 22003 h 105727"/>
                  <a:gd name="connsiteX6" fmla="*/ 105918 w 105918"/>
                  <a:gd name="connsiteY6" fmla="*/ 46387 h 105727"/>
                  <a:gd name="connsiteX7" fmla="*/ 69818 w 105918"/>
                  <a:gd name="connsiteY7" fmla="*/ 60389 h 105727"/>
                  <a:gd name="connsiteX8" fmla="*/ 83725 w 105918"/>
                  <a:gd name="connsiteY8" fmla="*/ 96203 h 105727"/>
                  <a:gd name="connsiteX9" fmla="*/ 59341 w 105918"/>
                  <a:gd name="connsiteY9" fmla="*/ 105728 h 105727"/>
                  <a:gd name="connsiteX10" fmla="*/ 45434 w 105918"/>
                  <a:gd name="connsiteY10" fmla="*/ 69914 h 105727"/>
                  <a:gd name="connsiteX11" fmla="*/ 9525 w 105918"/>
                  <a:gd name="connsiteY11" fmla="*/ 83915 h 105727"/>
                  <a:gd name="connsiteX12" fmla="*/ 0 w 105918"/>
                  <a:gd name="connsiteY12" fmla="*/ 59436 h 105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918" h="105727">
                    <a:moveTo>
                      <a:pt x="0" y="59436"/>
                    </a:moveTo>
                    <a:lnTo>
                      <a:pt x="35909" y="45529"/>
                    </a:lnTo>
                    <a:lnTo>
                      <a:pt x="21908" y="9525"/>
                    </a:lnTo>
                    <a:lnTo>
                      <a:pt x="46292" y="0"/>
                    </a:lnTo>
                    <a:lnTo>
                      <a:pt x="60293" y="36004"/>
                    </a:lnTo>
                    <a:lnTo>
                      <a:pt x="96393" y="22003"/>
                    </a:lnTo>
                    <a:lnTo>
                      <a:pt x="105918" y="46387"/>
                    </a:lnTo>
                    <a:lnTo>
                      <a:pt x="69818" y="60389"/>
                    </a:lnTo>
                    <a:lnTo>
                      <a:pt x="83725" y="96203"/>
                    </a:lnTo>
                    <a:lnTo>
                      <a:pt x="59341" y="105728"/>
                    </a:lnTo>
                    <a:lnTo>
                      <a:pt x="45434" y="69914"/>
                    </a:lnTo>
                    <a:lnTo>
                      <a:pt x="9525" y="83915"/>
                    </a:lnTo>
                    <a:lnTo>
                      <a:pt x="0" y="594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DE6DDB7E-3B89-4B16-B510-4F95FCF21CD4}"/>
                  </a:ext>
                </a:extLst>
              </p:cNvPr>
              <p:cNvSpPr/>
              <p:nvPr/>
            </p:nvSpPr>
            <p:spPr>
              <a:xfrm>
                <a:off x="4527136" y="2892170"/>
                <a:ext cx="105156" cy="104870"/>
              </a:xfrm>
              <a:custGeom>
                <a:avLst/>
                <a:gdLst>
                  <a:gd name="connsiteX0" fmla="*/ 10573 w 105156"/>
                  <a:gd name="connsiteY0" fmla="*/ 19812 h 104870"/>
                  <a:gd name="connsiteX1" fmla="*/ 45815 w 105156"/>
                  <a:gd name="connsiteY1" fmla="*/ 35338 h 104870"/>
                  <a:gd name="connsiteX2" fmla="*/ 61341 w 105156"/>
                  <a:gd name="connsiteY2" fmla="*/ 0 h 104870"/>
                  <a:gd name="connsiteX3" fmla="*/ 85249 w 105156"/>
                  <a:gd name="connsiteY3" fmla="*/ 10573 h 104870"/>
                  <a:gd name="connsiteX4" fmla="*/ 69723 w 105156"/>
                  <a:gd name="connsiteY4" fmla="*/ 45911 h 104870"/>
                  <a:gd name="connsiteX5" fmla="*/ 105156 w 105156"/>
                  <a:gd name="connsiteY5" fmla="*/ 61532 h 104870"/>
                  <a:gd name="connsiteX6" fmla="*/ 94583 w 105156"/>
                  <a:gd name="connsiteY6" fmla="*/ 85439 h 104870"/>
                  <a:gd name="connsiteX7" fmla="*/ 59150 w 105156"/>
                  <a:gd name="connsiteY7" fmla="*/ 69723 h 104870"/>
                  <a:gd name="connsiteX8" fmla="*/ 43720 w 105156"/>
                  <a:gd name="connsiteY8" fmla="*/ 104870 h 104870"/>
                  <a:gd name="connsiteX9" fmla="*/ 19812 w 105156"/>
                  <a:gd name="connsiteY9" fmla="*/ 94297 h 104870"/>
                  <a:gd name="connsiteX10" fmla="*/ 35243 w 105156"/>
                  <a:gd name="connsiteY10" fmla="*/ 59150 h 104870"/>
                  <a:gd name="connsiteX11" fmla="*/ 0 w 105156"/>
                  <a:gd name="connsiteY11" fmla="*/ 43625 h 104870"/>
                  <a:gd name="connsiteX12" fmla="*/ 10573 w 105156"/>
                  <a:gd name="connsiteY12" fmla="*/ 19812 h 10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156" h="104870">
                    <a:moveTo>
                      <a:pt x="10573" y="19812"/>
                    </a:moveTo>
                    <a:lnTo>
                      <a:pt x="45815" y="35338"/>
                    </a:lnTo>
                    <a:lnTo>
                      <a:pt x="61341" y="0"/>
                    </a:lnTo>
                    <a:lnTo>
                      <a:pt x="85249" y="10573"/>
                    </a:lnTo>
                    <a:lnTo>
                      <a:pt x="69723" y="45911"/>
                    </a:lnTo>
                    <a:lnTo>
                      <a:pt x="105156" y="61532"/>
                    </a:lnTo>
                    <a:lnTo>
                      <a:pt x="94583" y="85439"/>
                    </a:lnTo>
                    <a:lnTo>
                      <a:pt x="59150" y="69723"/>
                    </a:lnTo>
                    <a:lnTo>
                      <a:pt x="43720" y="104870"/>
                    </a:lnTo>
                    <a:lnTo>
                      <a:pt x="19812" y="94297"/>
                    </a:lnTo>
                    <a:lnTo>
                      <a:pt x="35243" y="59150"/>
                    </a:lnTo>
                    <a:lnTo>
                      <a:pt x="0" y="43625"/>
                    </a:lnTo>
                    <a:lnTo>
                      <a:pt x="10573" y="198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EAA97298-9CF3-4946-8A35-705CC179ACCF}"/>
                  </a:ext>
                </a:extLst>
              </p:cNvPr>
              <p:cNvSpPr/>
              <p:nvPr/>
            </p:nvSpPr>
            <p:spPr>
              <a:xfrm>
                <a:off x="4411884" y="2634233"/>
                <a:ext cx="115823" cy="68770"/>
              </a:xfrm>
              <a:custGeom>
                <a:avLst/>
                <a:gdLst>
                  <a:gd name="connsiteX0" fmla="*/ 104966 w 115823"/>
                  <a:gd name="connsiteY0" fmla="*/ 0 h 68770"/>
                  <a:gd name="connsiteX1" fmla="*/ 115824 w 115823"/>
                  <a:gd name="connsiteY1" fmla="*/ 27908 h 68770"/>
                  <a:gd name="connsiteX2" fmla="*/ 10859 w 115823"/>
                  <a:gd name="connsiteY2" fmla="*/ 68771 h 68770"/>
                  <a:gd name="connsiteX3" fmla="*/ 0 w 115823"/>
                  <a:gd name="connsiteY3" fmla="*/ 40862 h 68770"/>
                  <a:gd name="connsiteX4" fmla="*/ 104966 w 115823"/>
                  <a:gd name="connsiteY4" fmla="*/ 0 h 6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23" h="68770">
                    <a:moveTo>
                      <a:pt x="104966" y="0"/>
                    </a:moveTo>
                    <a:lnTo>
                      <a:pt x="115824" y="27908"/>
                    </a:lnTo>
                    <a:lnTo>
                      <a:pt x="10859" y="68771"/>
                    </a:lnTo>
                    <a:lnTo>
                      <a:pt x="0" y="40862"/>
                    </a:lnTo>
                    <a:lnTo>
                      <a:pt x="104966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3741088D-A270-4248-BECE-57A849FF77DB}"/>
                  </a:ext>
                </a:extLst>
              </p:cNvPr>
              <p:cNvSpPr/>
              <p:nvPr/>
            </p:nvSpPr>
            <p:spPr>
              <a:xfrm>
                <a:off x="4318131" y="2515171"/>
                <a:ext cx="309481" cy="309467"/>
              </a:xfrm>
              <a:custGeom>
                <a:avLst/>
                <a:gdLst>
                  <a:gd name="connsiteX0" fmla="*/ 104611 w 309481"/>
                  <a:gd name="connsiteY0" fmla="*/ 309467 h 309467"/>
                  <a:gd name="connsiteX1" fmla="*/ 104611 w 309481"/>
                  <a:gd name="connsiteY1" fmla="*/ 309467 h 309467"/>
                  <a:gd name="connsiteX2" fmla="*/ 66607 w 309481"/>
                  <a:gd name="connsiteY2" fmla="*/ 283464 h 309467"/>
                  <a:gd name="connsiteX3" fmla="*/ 2789 w 309481"/>
                  <a:gd name="connsiteY3" fmla="*/ 119348 h 309467"/>
                  <a:gd name="connsiteX4" fmla="*/ 26030 w 309481"/>
                  <a:gd name="connsiteY4" fmla="*/ 66580 h 309467"/>
                  <a:gd name="connsiteX5" fmla="*/ 190146 w 309481"/>
                  <a:gd name="connsiteY5" fmla="*/ 2762 h 309467"/>
                  <a:gd name="connsiteX6" fmla="*/ 204910 w 309481"/>
                  <a:gd name="connsiteY6" fmla="*/ 0 h 309467"/>
                  <a:gd name="connsiteX7" fmla="*/ 242914 w 309481"/>
                  <a:gd name="connsiteY7" fmla="*/ 26003 h 309467"/>
                  <a:gd name="connsiteX8" fmla="*/ 306732 w 309481"/>
                  <a:gd name="connsiteY8" fmla="*/ 190119 h 309467"/>
                  <a:gd name="connsiteX9" fmla="*/ 283491 w 309481"/>
                  <a:gd name="connsiteY9" fmla="*/ 242888 h 309467"/>
                  <a:gd name="connsiteX10" fmla="*/ 119375 w 309481"/>
                  <a:gd name="connsiteY10" fmla="*/ 306705 h 309467"/>
                  <a:gd name="connsiteX11" fmla="*/ 104611 w 309481"/>
                  <a:gd name="connsiteY11" fmla="*/ 309467 h 309467"/>
                  <a:gd name="connsiteX12" fmla="*/ 204814 w 309481"/>
                  <a:gd name="connsiteY12" fmla="*/ 10192 h 309467"/>
                  <a:gd name="connsiteX13" fmla="*/ 193765 w 309481"/>
                  <a:gd name="connsiteY13" fmla="*/ 12287 h 309467"/>
                  <a:gd name="connsiteX14" fmla="*/ 29650 w 309481"/>
                  <a:gd name="connsiteY14" fmla="*/ 76105 h 309467"/>
                  <a:gd name="connsiteX15" fmla="*/ 12219 w 309481"/>
                  <a:gd name="connsiteY15" fmla="*/ 115633 h 309467"/>
                  <a:gd name="connsiteX16" fmla="*/ 76036 w 309481"/>
                  <a:gd name="connsiteY16" fmla="*/ 279749 h 309467"/>
                  <a:gd name="connsiteX17" fmla="*/ 104516 w 309481"/>
                  <a:gd name="connsiteY17" fmla="*/ 299275 h 309467"/>
                  <a:gd name="connsiteX18" fmla="*/ 104516 w 309481"/>
                  <a:gd name="connsiteY18" fmla="*/ 299275 h 309467"/>
                  <a:gd name="connsiteX19" fmla="*/ 115565 w 309481"/>
                  <a:gd name="connsiteY19" fmla="*/ 297180 h 309467"/>
                  <a:gd name="connsiteX20" fmla="*/ 279681 w 309481"/>
                  <a:gd name="connsiteY20" fmla="*/ 233363 h 309467"/>
                  <a:gd name="connsiteX21" fmla="*/ 297112 w 309481"/>
                  <a:gd name="connsiteY21" fmla="*/ 193834 h 309467"/>
                  <a:gd name="connsiteX22" fmla="*/ 233294 w 309481"/>
                  <a:gd name="connsiteY22" fmla="*/ 29718 h 309467"/>
                  <a:gd name="connsiteX23" fmla="*/ 204814 w 309481"/>
                  <a:gd name="connsiteY23" fmla="*/ 10192 h 30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9481" h="309467">
                    <a:moveTo>
                      <a:pt x="104611" y="309467"/>
                    </a:moveTo>
                    <a:lnTo>
                      <a:pt x="104611" y="309467"/>
                    </a:lnTo>
                    <a:cubicBezTo>
                      <a:pt x="87657" y="309467"/>
                      <a:pt x="72798" y="299275"/>
                      <a:pt x="66607" y="283464"/>
                    </a:cubicBezTo>
                    <a:lnTo>
                      <a:pt x="2789" y="119348"/>
                    </a:lnTo>
                    <a:cubicBezTo>
                      <a:pt x="-5402" y="98393"/>
                      <a:pt x="5075" y="74771"/>
                      <a:pt x="26030" y="66580"/>
                    </a:cubicBezTo>
                    <a:lnTo>
                      <a:pt x="190146" y="2762"/>
                    </a:lnTo>
                    <a:cubicBezTo>
                      <a:pt x="194908" y="953"/>
                      <a:pt x="199861" y="0"/>
                      <a:pt x="204910" y="0"/>
                    </a:cubicBezTo>
                    <a:cubicBezTo>
                      <a:pt x="221864" y="0"/>
                      <a:pt x="236723" y="10192"/>
                      <a:pt x="242914" y="26003"/>
                    </a:cubicBezTo>
                    <a:lnTo>
                      <a:pt x="306732" y="190119"/>
                    </a:lnTo>
                    <a:cubicBezTo>
                      <a:pt x="314828" y="211074"/>
                      <a:pt x="304446" y="234696"/>
                      <a:pt x="283491" y="242888"/>
                    </a:cubicBezTo>
                    <a:lnTo>
                      <a:pt x="119375" y="306705"/>
                    </a:lnTo>
                    <a:cubicBezTo>
                      <a:pt x="114613" y="308610"/>
                      <a:pt x="109660" y="309467"/>
                      <a:pt x="104611" y="309467"/>
                    </a:cubicBezTo>
                    <a:close/>
                    <a:moveTo>
                      <a:pt x="204814" y="10192"/>
                    </a:moveTo>
                    <a:cubicBezTo>
                      <a:pt x="201004" y="10192"/>
                      <a:pt x="197290" y="10858"/>
                      <a:pt x="193765" y="12287"/>
                    </a:cubicBezTo>
                    <a:lnTo>
                      <a:pt x="29650" y="76105"/>
                    </a:lnTo>
                    <a:cubicBezTo>
                      <a:pt x="13933" y="82201"/>
                      <a:pt x="6123" y="99917"/>
                      <a:pt x="12219" y="115633"/>
                    </a:cubicBezTo>
                    <a:lnTo>
                      <a:pt x="76036" y="279749"/>
                    </a:lnTo>
                    <a:cubicBezTo>
                      <a:pt x="80608" y="291560"/>
                      <a:pt x="91848" y="299275"/>
                      <a:pt x="104516" y="299275"/>
                    </a:cubicBezTo>
                    <a:lnTo>
                      <a:pt x="104516" y="299275"/>
                    </a:lnTo>
                    <a:cubicBezTo>
                      <a:pt x="108326" y="299275"/>
                      <a:pt x="112041" y="298609"/>
                      <a:pt x="115565" y="297180"/>
                    </a:cubicBezTo>
                    <a:lnTo>
                      <a:pt x="279681" y="233363"/>
                    </a:lnTo>
                    <a:cubicBezTo>
                      <a:pt x="295397" y="227267"/>
                      <a:pt x="303208" y="209550"/>
                      <a:pt x="297112" y="193834"/>
                    </a:cubicBezTo>
                    <a:lnTo>
                      <a:pt x="233294" y="29718"/>
                    </a:lnTo>
                    <a:cubicBezTo>
                      <a:pt x="228722" y="17812"/>
                      <a:pt x="217578" y="10192"/>
                      <a:pt x="204814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6E73CF4B-775D-45E3-AABD-E3D636EC8558}"/>
                  </a:ext>
                </a:extLst>
              </p:cNvPr>
              <p:cNvSpPr/>
              <p:nvPr/>
            </p:nvSpPr>
            <p:spPr>
              <a:xfrm>
                <a:off x="4637504" y="2390965"/>
                <a:ext cx="309520" cy="309467"/>
              </a:xfrm>
              <a:custGeom>
                <a:avLst/>
                <a:gdLst>
                  <a:gd name="connsiteX0" fmla="*/ 104611 w 309520"/>
                  <a:gd name="connsiteY0" fmla="*/ 309467 h 309467"/>
                  <a:gd name="connsiteX1" fmla="*/ 104611 w 309520"/>
                  <a:gd name="connsiteY1" fmla="*/ 309467 h 309467"/>
                  <a:gd name="connsiteX2" fmla="*/ 66607 w 309520"/>
                  <a:gd name="connsiteY2" fmla="*/ 283464 h 309467"/>
                  <a:gd name="connsiteX3" fmla="*/ 2789 w 309520"/>
                  <a:gd name="connsiteY3" fmla="*/ 119348 h 309467"/>
                  <a:gd name="connsiteX4" fmla="*/ 26030 w 309520"/>
                  <a:gd name="connsiteY4" fmla="*/ 66580 h 309467"/>
                  <a:gd name="connsiteX5" fmla="*/ 190146 w 309520"/>
                  <a:gd name="connsiteY5" fmla="*/ 2762 h 309467"/>
                  <a:gd name="connsiteX6" fmla="*/ 204910 w 309520"/>
                  <a:gd name="connsiteY6" fmla="*/ 0 h 309467"/>
                  <a:gd name="connsiteX7" fmla="*/ 242914 w 309520"/>
                  <a:gd name="connsiteY7" fmla="*/ 26003 h 309467"/>
                  <a:gd name="connsiteX8" fmla="*/ 306732 w 309520"/>
                  <a:gd name="connsiteY8" fmla="*/ 190119 h 309467"/>
                  <a:gd name="connsiteX9" fmla="*/ 283491 w 309520"/>
                  <a:gd name="connsiteY9" fmla="*/ 242888 h 309467"/>
                  <a:gd name="connsiteX10" fmla="*/ 119375 w 309520"/>
                  <a:gd name="connsiteY10" fmla="*/ 306705 h 309467"/>
                  <a:gd name="connsiteX11" fmla="*/ 104611 w 309520"/>
                  <a:gd name="connsiteY11" fmla="*/ 309467 h 309467"/>
                  <a:gd name="connsiteX12" fmla="*/ 204910 w 309520"/>
                  <a:gd name="connsiteY12" fmla="*/ 10192 h 309467"/>
                  <a:gd name="connsiteX13" fmla="*/ 193861 w 309520"/>
                  <a:gd name="connsiteY13" fmla="*/ 12287 h 309467"/>
                  <a:gd name="connsiteX14" fmla="*/ 29745 w 309520"/>
                  <a:gd name="connsiteY14" fmla="*/ 76105 h 309467"/>
                  <a:gd name="connsiteX15" fmla="*/ 12314 w 309520"/>
                  <a:gd name="connsiteY15" fmla="*/ 115634 h 309467"/>
                  <a:gd name="connsiteX16" fmla="*/ 76132 w 309520"/>
                  <a:gd name="connsiteY16" fmla="*/ 279749 h 309467"/>
                  <a:gd name="connsiteX17" fmla="*/ 104611 w 309520"/>
                  <a:gd name="connsiteY17" fmla="*/ 299276 h 309467"/>
                  <a:gd name="connsiteX18" fmla="*/ 104611 w 309520"/>
                  <a:gd name="connsiteY18" fmla="*/ 299276 h 309467"/>
                  <a:gd name="connsiteX19" fmla="*/ 115660 w 309520"/>
                  <a:gd name="connsiteY19" fmla="*/ 297180 h 309467"/>
                  <a:gd name="connsiteX20" fmla="*/ 279776 w 309520"/>
                  <a:gd name="connsiteY20" fmla="*/ 233363 h 309467"/>
                  <a:gd name="connsiteX21" fmla="*/ 297207 w 309520"/>
                  <a:gd name="connsiteY21" fmla="*/ 193834 h 309467"/>
                  <a:gd name="connsiteX22" fmla="*/ 233389 w 309520"/>
                  <a:gd name="connsiteY22" fmla="*/ 29718 h 309467"/>
                  <a:gd name="connsiteX23" fmla="*/ 204910 w 309520"/>
                  <a:gd name="connsiteY23" fmla="*/ 10192 h 30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9520" h="309467">
                    <a:moveTo>
                      <a:pt x="104611" y="309467"/>
                    </a:moveTo>
                    <a:lnTo>
                      <a:pt x="104611" y="309467"/>
                    </a:lnTo>
                    <a:cubicBezTo>
                      <a:pt x="87657" y="309467"/>
                      <a:pt x="72798" y="299276"/>
                      <a:pt x="66607" y="283464"/>
                    </a:cubicBezTo>
                    <a:lnTo>
                      <a:pt x="2789" y="119348"/>
                    </a:lnTo>
                    <a:cubicBezTo>
                      <a:pt x="-5402" y="98393"/>
                      <a:pt x="5075" y="74771"/>
                      <a:pt x="26030" y="66580"/>
                    </a:cubicBezTo>
                    <a:lnTo>
                      <a:pt x="190146" y="2762"/>
                    </a:lnTo>
                    <a:cubicBezTo>
                      <a:pt x="194908" y="953"/>
                      <a:pt x="199861" y="0"/>
                      <a:pt x="204910" y="0"/>
                    </a:cubicBezTo>
                    <a:cubicBezTo>
                      <a:pt x="221864" y="0"/>
                      <a:pt x="236723" y="10192"/>
                      <a:pt x="242914" y="26003"/>
                    </a:cubicBezTo>
                    <a:lnTo>
                      <a:pt x="306732" y="190119"/>
                    </a:lnTo>
                    <a:cubicBezTo>
                      <a:pt x="314923" y="211074"/>
                      <a:pt x="304446" y="234696"/>
                      <a:pt x="283491" y="242888"/>
                    </a:cubicBezTo>
                    <a:lnTo>
                      <a:pt x="119375" y="306705"/>
                    </a:lnTo>
                    <a:cubicBezTo>
                      <a:pt x="114613" y="308515"/>
                      <a:pt x="109660" y="309467"/>
                      <a:pt x="104611" y="309467"/>
                    </a:cubicBezTo>
                    <a:close/>
                    <a:moveTo>
                      <a:pt x="204910" y="10192"/>
                    </a:moveTo>
                    <a:cubicBezTo>
                      <a:pt x="201100" y="10192"/>
                      <a:pt x="197385" y="10859"/>
                      <a:pt x="193861" y="12287"/>
                    </a:cubicBezTo>
                    <a:lnTo>
                      <a:pt x="29745" y="76105"/>
                    </a:lnTo>
                    <a:cubicBezTo>
                      <a:pt x="14029" y="82201"/>
                      <a:pt x="6218" y="99917"/>
                      <a:pt x="12314" y="115634"/>
                    </a:cubicBezTo>
                    <a:lnTo>
                      <a:pt x="76132" y="279749"/>
                    </a:lnTo>
                    <a:cubicBezTo>
                      <a:pt x="80704" y="291560"/>
                      <a:pt x="91943" y="299276"/>
                      <a:pt x="104611" y="299276"/>
                    </a:cubicBezTo>
                    <a:lnTo>
                      <a:pt x="104611" y="299276"/>
                    </a:lnTo>
                    <a:cubicBezTo>
                      <a:pt x="108421" y="299276"/>
                      <a:pt x="112136" y="298609"/>
                      <a:pt x="115660" y="297180"/>
                    </a:cubicBezTo>
                    <a:lnTo>
                      <a:pt x="279776" y="233363"/>
                    </a:lnTo>
                    <a:cubicBezTo>
                      <a:pt x="295492" y="227267"/>
                      <a:pt x="303303" y="209550"/>
                      <a:pt x="297207" y="193834"/>
                    </a:cubicBezTo>
                    <a:lnTo>
                      <a:pt x="233389" y="29718"/>
                    </a:lnTo>
                    <a:cubicBezTo>
                      <a:pt x="228817" y="17812"/>
                      <a:pt x="217578" y="10192"/>
                      <a:pt x="204910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75DDCB1D-B887-4BA6-B272-AF3C1296542C}"/>
                  </a:ext>
                </a:extLst>
              </p:cNvPr>
              <p:cNvSpPr/>
              <p:nvPr/>
            </p:nvSpPr>
            <p:spPr>
              <a:xfrm>
                <a:off x="4424906" y="2789967"/>
                <a:ext cx="309520" cy="309467"/>
              </a:xfrm>
              <a:custGeom>
                <a:avLst/>
                <a:gdLst>
                  <a:gd name="connsiteX0" fmla="*/ 104611 w 309520"/>
                  <a:gd name="connsiteY0" fmla="*/ 309467 h 309467"/>
                  <a:gd name="connsiteX1" fmla="*/ 104611 w 309520"/>
                  <a:gd name="connsiteY1" fmla="*/ 309467 h 309467"/>
                  <a:gd name="connsiteX2" fmla="*/ 66607 w 309520"/>
                  <a:gd name="connsiteY2" fmla="*/ 283464 h 309467"/>
                  <a:gd name="connsiteX3" fmla="*/ 2789 w 309520"/>
                  <a:gd name="connsiteY3" fmla="*/ 119348 h 309467"/>
                  <a:gd name="connsiteX4" fmla="*/ 26030 w 309520"/>
                  <a:gd name="connsiteY4" fmla="*/ 66580 h 309467"/>
                  <a:gd name="connsiteX5" fmla="*/ 190146 w 309520"/>
                  <a:gd name="connsiteY5" fmla="*/ 2762 h 309467"/>
                  <a:gd name="connsiteX6" fmla="*/ 204910 w 309520"/>
                  <a:gd name="connsiteY6" fmla="*/ 0 h 309467"/>
                  <a:gd name="connsiteX7" fmla="*/ 242914 w 309520"/>
                  <a:gd name="connsiteY7" fmla="*/ 26003 h 309467"/>
                  <a:gd name="connsiteX8" fmla="*/ 306732 w 309520"/>
                  <a:gd name="connsiteY8" fmla="*/ 190119 h 309467"/>
                  <a:gd name="connsiteX9" fmla="*/ 283491 w 309520"/>
                  <a:gd name="connsiteY9" fmla="*/ 242888 h 309467"/>
                  <a:gd name="connsiteX10" fmla="*/ 119375 w 309520"/>
                  <a:gd name="connsiteY10" fmla="*/ 306705 h 309467"/>
                  <a:gd name="connsiteX11" fmla="*/ 104611 w 309520"/>
                  <a:gd name="connsiteY11" fmla="*/ 309467 h 309467"/>
                  <a:gd name="connsiteX12" fmla="*/ 204910 w 309520"/>
                  <a:gd name="connsiteY12" fmla="*/ 10192 h 309467"/>
                  <a:gd name="connsiteX13" fmla="*/ 193861 w 309520"/>
                  <a:gd name="connsiteY13" fmla="*/ 12287 h 309467"/>
                  <a:gd name="connsiteX14" fmla="*/ 29745 w 309520"/>
                  <a:gd name="connsiteY14" fmla="*/ 76105 h 309467"/>
                  <a:gd name="connsiteX15" fmla="*/ 12314 w 309520"/>
                  <a:gd name="connsiteY15" fmla="*/ 115633 h 309467"/>
                  <a:gd name="connsiteX16" fmla="*/ 76132 w 309520"/>
                  <a:gd name="connsiteY16" fmla="*/ 279749 h 309467"/>
                  <a:gd name="connsiteX17" fmla="*/ 104611 w 309520"/>
                  <a:gd name="connsiteY17" fmla="*/ 299275 h 309467"/>
                  <a:gd name="connsiteX18" fmla="*/ 104611 w 309520"/>
                  <a:gd name="connsiteY18" fmla="*/ 299275 h 309467"/>
                  <a:gd name="connsiteX19" fmla="*/ 115660 w 309520"/>
                  <a:gd name="connsiteY19" fmla="*/ 297180 h 309467"/>
                  <a:gd name="connsiteX20" fmla="*/ 279776 w 309520"/>
                  <a:gd name="connsiteY20" fmla="*/ 233363 h 309467"/>
                  <a:gd name="connsiteX21" fmla="*/ 297207 w 309520"/>
                  <a:gd name="connsiteY21" fmla="*/ 193834 h 309467"/>
                  <a:gd name="connsiteX22" fmla="*/ 233389 w 309520"/>
                  <a:gd name="connsiteY22" fmla="*/ 29718 h 309467"/>
                  <a:gd name="connsiteX23" fmla="*/ 204910 w 309520"/>
                  <a:gd name="connsiteY23" fmla="*/ 10192 h 30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9520" h="309467">
                    <a:moveTo>
                      <a:pt x="104611" y="309467"/>
                    </a:moveTo>
                    <a:lnTo>
                      <a:pt x="104611" y="309467"/>
                    </a:lnTo>
                    <a:cubicBezTo>
                      <a:pt x="87657" y="309467"/>
                      <a:pt x="72798" y="299275"/>
                      <a:pt x="66607" y="283464"/>
                    </a:cubicBezTo>
                    <a:lnTo>
                      <a:pt x="2789" y="119348"/>
                    </a:lnTo>
                    <a:cubicBezTo>
                      <a:pt x="-5402" y="98393"/>
                      <a:pt x="5075" y="74771"/>
                      <a:pt x="26030" y="66580"/>
                    </a:cubicBezTo>
                    <a:lnTo>
                      <a:pt x="190146" y="2762"/>
                    </a:lnTo>
                    <a:cubicBezTo>
                      <a:pt x="194908" y="952"/>
                      <a:pt x="199861" y="0"/>
                      <a:pt x="204910" y="0"/>
                    </a:cubicBezTo>
                    <a:cubicBezTo>
                      <a:pt x="221864" y="0"/>
                      <a:pt x="236723" y="10192"/>
                      <a:pt x="242914" y="26003"/>
                    </a:cubicBezTo>
                    <a:lnTo>
                      <a:pt x="306732" y="190119"/>
                    </a:lnTo>
                    <a:cubicBezTo>
                      <a:pt x="314923" y="211074"/>
                      <a:pt x="304446" y="234696"/>
                      <a:pt x="283491" y="242888"/>
                    </a:cubicBezTo>
                    <a:lnTo>
                      <a:pt x="119375" y="306705"/>
                    </a:lnTo>
                    <a:cubicBezTo>
                      <a:pt x="114708" y="308515"/>
                      <a:pt x="109660" y="309467"/>
                      <a:pt x="104611" y="309467"/>
                    </a:cubicBezTo>
                    <a:close/>
                    <a:moveTo>
                      <a:pt x="204910" y="10192"/>
                    </a:moveTo>
                    <a:cubicBezTo>
                      <a:pt x="201100" y="10192"/>
                      <a:pt x="197385" y="10858"/>
                      <a:pt x="193861" y="12287"/>
                    </a:cubicBezTo>
                    <a:lnTo>
                      <a:pt x="29745" y="76105"/>
                    </a:lnTo>
                    <a:cubicBezTo>
                      <a:pt x="14029" y="82201"/>
                      <a:pt x="6218" y="99917"/>
                      <a:pt x="12314" y="115633"/>
                    </a:cubicBezTo>
                    <a:lnTo>
                      <a:pt x="76132" y="279749"/>
                    </a:lnTo>
                    <a:cubicBezTo>
                      <a:pt x="80704" y="291560"/>
                      <a:pt x="91943" y="299275"/>
                      <a:pt x="104611" y="299275"/>
                    </a:cubicBezTo>
                    <a:lnTo>
                      <a:pt x="104611" y="299275"/>
                    </a:lnTo>
                    <a:cubicBezTo>
                      <a:pt x="108421" y="299275"/>
                      <a:pt x="112136" y="298609"/>
                      <a:pt x="115660" y="297180"/>
                    </a:cubicBezTo>
                    <a:lnTo>
                      <a:pt x="279776" y="233363"/>
                    </a:lnTo>
                    <a:cubicBezTo>
                      <a:pt x="295492" y="227267"/>
                      <a:pt x="303303" y="209550"/>
                      <a:pt x="297207" y="193834"/>
                    </a:cubicBezTo>
                    <a:lnTo>
                      <a:pt x="233389" y="29718"/>
                    </a:lnTo>
                    <a:cubicBezTo>
                      <a:pt x="228817" y="17812"/>
                      <a:pt x="217673" y="10192"/>
                      <a:pt x="204910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F7340D86-1622-45EA-8F7F-D16F03B9A648}"/>
                  </a:ext>
                </a:extLst>
              </p:cNvPr>
              <p:cNvSpPr/>
              <p:nvPr/>
            </p:nvSpPr>
            <p:spPr>
              <a:xfrm>
                <a:off x="4744381" y="2665857"/>
                <a:ext cx="309475" cy="309371"/>
              </a:xfrm>
              <a:custGeom>
                <a:avLst/>
                <a:gdLst>
                  <a:gd name="connsiteX0" fmla="*/ 104605 w 309475"/>
                  <a:gd name="connsiteY0" fmla="*/ 309372 h 309371"/>
                  <a:gd name="connsiteX1" fmla="*/ 104605 w 309475"/>
                  <a:gd name="connsiteY1" fmla="*/ 309372 h 309371"/>
                  <a:gd name="connsiteX2" fmla="*/ 66600 w 309475"/>
                  <a:gd name="connsiteY2" fmla="*/ 283369 h 309371"/>
                  <a:gd name="connsiteX3" fmla="*/ 2782 w 309475"/>
                  <a:gd name="connsiteY3" fmla="*/ 119253 h 309371"/>
                  <a:gd name="connsiteX4" fmla="*/ 3449 w 309475"/>
                  <a:gd name="connsiteY4" fmla="*/ 88106 h 309371"/>
                  <a:gd name="connsiteX5" fmla="*/ 26023 w 309475"/>
                  <a:gd name="connsiteY5" fmla="*/ 66580 h 309371"/>
                  <a:gd name="connsiteX6" fmla="*/ 190139 w 309475"/>
                  <a:gd name="connsiteY6" fmla="*/ 2762 h 309371"/>
                  <a:gd name="connsiteX7" fmla="*/ 204903 w 309475"/>
                  <a:gd name="connsiteY7" fmla="*/ 0 h 309371"/>
                  <a:gd name="connsiteX8" fmla="*/ 242908 w 309475"/>
                  <a:gd name="connsiteY8" fmla="*/ 26003 h 309371"/>
                  <a:gd name="connsiteX9" fmla="*/ 306725 w 309475"/>
                  <a:gd name="connsiteY9" fmla="*/ 190119 h 309371"/>
                  <a:gd name="connsiteX10" fmla="*/ 283484 w 309475"/>
                  <a:gd name="connsiteY10" fmla="*/ 242888 h 309371"/>
                  <a:gd name="connsiteX11" fmla="*/ 119368 w 309475"/>
                  <a:gd name="connsiteY11" fmla="*/ 306705 h 309371"/>
                  <a:gd name="connsiteX12" fmla="*/ 104605 w 309475"/>
                  <a:gd name="connsiteY12" fmla="*/ 309372 h 309371"/>
                  <a:gd name="connsiteX13" fmla="*/ 204903 w 309475"/>
                  <a:gd name="connsiteY13" fmla="*/ 10096 h 309371"/>
                  <a:gd name="connsiteX14" fmla="*/ 193854 w 309475"/>
                  <a:gd name="connsiteY14" fmla="*/ 12192 h 309371"/>
                  <a:gd name="connsiteX15" fmla="*/ 29738 w 309475"/>
                  <a:gd name="connsiteY15" fmla="*/ 76009 h 309371"/>
                  <a:gd name="connsiteX16" fmla="*/ 12879 w 309475"/>
                  <a:gd name="connsiteY16" fmla="*/ 92202 h 309371"/>
                  <a:gd name="connsiteX17" fmla="*/ 12403 w 309475"/>
                  <a:gd name="connsiteY17" fmla="*/ 115538 h 309371"/>
                  <a:gd name="connsiteX18" fmla="*/ 76220 w 309475"/>
                  <a:gd name="connsiteY18" fmla="*/ 279654 h 309371"/>
                  <a:gd name="connsiteX19" fmla="*/ 104700 w 309475"/>
                  <a:gd name="connsiteY19" fmla="*/ 299180 h 309371"/>
                  <a:gd name="connsiteX20" fmla="*/ 104700 w 309475"/>
                  <a:gd name="connsiteY20" fmla="*/ 299180 h 309371"/>
                  <a:gd name="connsiteX21" fmla="*/ 115749 w 309475"/>
                  <a:gd name="connsiteY21" fmla="*/ 297085 h 309371"/>
                  <a:gd name="connsiteX22" fmla="*/ 279865 w 309475"/>
                  <a:gd name="connsiteY22" fmla="*/ 233267 h 309371"/>
                  <a:gd name="connsiteX23" fmla="*/ 297295 w 309475"/>
                  <a:gd name="connsiteY23" fmla="*/ 193738 h 309371"/>
                  <a:gd name="connsiteX24" fmla="*/ 233478 w 309475"/>
                  <a:gd name="connsiteY24" fmla="*/ 29623 h 309371"/>
                  <a:gd name="connsiteX25" fmla="*/ 204903 w 309475"/>
                  <a:gd name="connsiteY25" fmla="*/ 10096 h 30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09475" h="309371">
                    <a:moveTo>
                      <a:pt x="104605" y="309372"/>
                    </a:moveTo>
                    <a:lnTo>
                      <a:pt x="104605" y="309372"/>
                    </a:lnTo>
                    <a:cubicBezTo>
                      <a:pt x="87650" y="309372"/>
                      <a:pt x="72791" y="299180"/>
                      <a:pt x="66600" y="283369"/>
                    </a:cubicBezTo>
                    <a:lnTo>
                      <a:pt x="2782" y="119253"/>
                    </a:lnTo>
                    <a:cubicBezTo>
                      <a:pt x="-1123" y="109156"/>
                      <a:pt x="-932" y="98012"/>
                      <a:pt x="3449" y="88106"/>
                    </a:cubicBezTo>
                    <a:cubicBezTo>
                      <a:pt x="7831" y="78105"/>
                      <a:pt x="15832" y="70485"/>
                      <a:pt x="26023" y="66580"/>
                    </a:cubicBezTo>
                    <a:lnTo>
                      <a:pt x="190139" y="2762"/>
                    </a:lnTo>
                    <a:cubicBezTo>
                      <a:pt x="194902" y="952"/>
                      <a:pt x="199855" y="0"/>
                      <a:pt x="204903" y="0"/>
                    </a:cubicBezTo>
                    <a:cubicBezTo>
                      <a:pt x="221857" y="0"/>
                      <a:pt x="236716" y="10192"/>
                      <a:pt x="242908" y="26003"/>
                    </a:cubicBezTo>
                    <a:lnTo>
                      <a:pt x="306725" y="190119"/>
                    </a:lnTo>
                    <a:cubicBezTo>
                      <a:pt x="314821" y="211074"/>
                      <a:pt x="304439" y="234696"/>
                      <a:pt x="283484" y="242888"/>
                    </a:cubicBezTo>
                    <a:lnTo>
                      <a:pt x="119368" y="306705"/>
                    </a:lnTo>
                    <a:cubicBezTo>
                      <a:pt x="114606" y="308419"/>
                      <a:pt x="109653" y="309372"/>
                      <a:pt x="104605" y="309372"/>
                    </a:cubicBezTo>
                    <a:close/>
                    <a:moveTo>
                      <a:pt x="204903" y="10096"/>
                    </a:moveTo>
                    <a:cubicBezTo>
                      <a:pt x="201093" y="10096"/>
                      <a:pt x="197378" y="10763"/>
                      <a:pt x="193854" y="12192"/>
                    </a:cubicBezTo>
                    <a:lnTo>
                      <a:pt x="29738" y="76009"/>
                    </a:lnTo>
                    <a:cubicBezTo>
                      <a:pt x="22118" y="78962"/>
                      <a:pt x="16117" y="84677"/>
                      <a:pt x="12879" y="92202"/>
                    </a:cubicBezTo>
                    <a:cubicBezTo>
                      <a:pt x="9545" y="99631"/>
                      <a:pt x="9450" y="108013"/>
                      <a:pt x="12403" y="115538"/>
                    </a:cubicBezTo>
                    <a:lnTo>
                      <a:pt x="76220" y="279654"/>
                    </a:lnTo>
                    <a:cubicBezTo>
                      <a:pt x="80792" y="291465"/>
                      <a:pt x="92032" y="299180"/>
                      <a:pt x="104700" y="299180"/>
                    </a:cubicBezTo>
                    <a:lnTo>
                      <a:pt x="104700" y="299180"/>
                    </a:lnTo>
                    <a:cubicBezTo>
                      <a:pt x="108510" y="299180"/>
                      <a:pt x="112225" y="298513"/>
                      <a:pt x="115749" y="297085"/>
                    </a:cubicBezTo>
                    <a:lnTo>
                      <a:pt x="279865" y="233267"/>
                    </a:lnTo>
                    <a:cubicBezTo>
                      <a:pt x="295581" y="227171"/>
                      <a:pt x="303391" y="209455"/>
                      <a:pt x="297295" y="193738"/>
                    </a:cubicBezTo>
                    <a:lnTo>
                      <a:pt x="233478" y="29623"/>
                    </a:lnTo>
                    <a:cubicBezTo>
                      <a:pt x="228811" y="17717"/>
                      <a:pt x="217571" y="10096"/>
                      <a:pt x="204903" y="10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69321366-DA7B-47BB-9725-4EF96F5128E3}"/>
                  </a:ext>
                </a:extLst>
              </p:cNvPr>
              <p:cNvSpPr/>
              <p:nvPr/>
            </p:nvSpPr>
            <p:spPr>
              <a:xfrm>
                <a:off x="4838889" y="2770441"/>
                <a:ext cx="120491" cy="100012"/>
              </a:xfrm>
              <a:custGeom>
                <a:avLst/>
                <a:gdLst>
                  <a:gd name="connsiteX0" fmla="*/ 0 w 120491"/>
                  <a:gd name="connsiteY0" fmla="*/ 37433 h 100012"/>
                  <a:gd name="connsiteX1" fmla="*/ 96107 w 120491"/>
                  <a:gd name="connsiteY1" fmla="*/ 0 h 100012"/>
                  <a:gd name="connsiteX2" fmla="*/ 105632 w 120491"/>
                  <a:gd name="connsiteY2" fmla="*/ 24384 h 100012"/>
                  <a:gd name="connsiteX3" fmla="*/ 9525 w 120491"/>
                  <a:gd name="connsiteY3" fmla="*/ 61817 h 100012"/>
                  <a:gd name="connsiteX4" fmla="*/ 0 w 120491"/>
                  <a:gd name="connsiteY4" fmla="*/ 37433 h 100012"/>
                  <a:gd name="connsiteX5" fmla="*/ 14859 w 120491"/>
                  <a:gd name="connsiteY5" fmla="*/ 75629 h 100012"/>
                  <a:gd name="connsiteX6" fmla="*/ 110966 w 120491"/>
                  <a:gd name="connsiteY6" fmla="*/ 38195 h 100012"/>
                  <a:gd name="connsiteX7" fmla="*/ 120491 w 120491"/>
                  <a:gd name="connsiteY7" fmla="*/ 62579 h 100012"/>
                  <a:gd name="connsiteX8" fmla="*/ 24384 w 120491"/>
                  <a:gd name="connsiteY8" fmla="*/ 100013 h 100012"/>
                  <a:gd name="connsiteX9" fmla="*/ 14859 w 120491"/>
                  <a:gd name="connsiteY9" fmla="*/ 75629 h 10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491" h="100012">
                    <a:moveTo>
                      <a:pt x="0" y="37433"/>
                    </a:moveTo>
                    <a:lnTo>
                      <a:pt x="96107" y="0"/>
                    </a:lnTo>
                    <a:lnTo>
                      <a:pt x="105632" y="24384"/>
                    </a:lnTo>
                    <a:lnTo>
                      <a:pt x="9525" y="61817"/>
                    </a:lnTo>
                    <a:lnTo>
                      <a:pt x="0" y="37433"/>
                    </a:lnTo>
                    <a:close/>
                    <a:moveTo>
                      <a:pt x="14859" y="75629"/>
                    </a:moveTo>
                    <a:lnTo>
                      <a:pt x="110966" y="38195"/>
                    </a:lnTo>
                    <a:lnTo>
                      <a:pt x="120491" y="62579"/>
                    </a:lnTo>
                    <a:lnTo>
                      <a:pt x="24384" y="100013"/>
                    </a:lnTo>
                    <a:lnTo>
                      <a:pt x="14859" y="7562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4" name="Graphic 1">
              <a:extLst>
                <a:ext uri="{FF2B5EF4-FFF2-40B4-BE49-F238E27FC236}">
                  <a16:creationId xmlns:a16="http://schemas.microsoft.com/office/drawing/2014/main" id="{AD0BA779-265F-4844-96D3-DDE24E1ABC22}"/>
                </a:ext>
              </a:extLst>
            </p:cNvPr>
            <p:cNvGrpSpPr/>
            <p:nvPr userDrawn="1"/>
          </p:nvGrpSpPr>
          <p:grpSpPr>
            <a:xfrm>
              <a:off x="12540046" y="2514656"/>
              <a:ext cx="960909" cy="1088135"/>
              <a:chOff x="6840164" y="3831240"/>
              <a:chExt cx="960909" cy="1088135"/>
            </a:xfrm>
            <a:grpFill/>
          </p:grpSpPr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DC99DFD-2D7D-4ABA-9391-A2A536FCBB8B}"/>
                  </a:ext>
                </a:extLst>
              </p:cNvPr>
              <p:cNvSpPr/>
              <p:nvPr/>
            </p:nvSpPr>
            <p:spPr>
              <a:xfrm>
                <a:off x="6840164" y="3831240"/>
                <a:ext cx="960909" cy="1088135"/>
              </a:xfrm>
              <a:custGeom>
                <a:avLst/>
                <a:gdLst>
                  <a:gd name="connsiteX0" fmla="*/ 608861 w 960909"/>
                  <a:gd name="connsiteY0" fmla="*/ 1088136 h 1088135"/>
                  <a:gd name="connsiteX1" fmla="*/ 608861 w 960909"/>
                  <a:gd name="connsiteY1" fmla="*/ 1088136 h 1088135"/>
                  <a:gd name="connsiteX2" fmla="*/ 593812 w 960909"/>
                  <a:gd name="connsiteY2" fmla="*/ 1085183 h 1088135"/>
                  <a:gd name="connsiteX3" fmla="*/ 25741 w 960909"/>
                  <a:gd name="connsiteY3" fmla="*/ 858679 h 1088135"/>
                  <a:gd name="connsiteX4" fmla="*/ 2881 w 960909"/>
                  <a:gd name="connsiteY4" fmla="*/ 805529 h 1088135"/>
                  <a:gd name="connsiteX5" fmla="*/ 313872 w 960909"/>
                  <a:gd name="connsiteY5" fmla="*/ 25717 h 1088135"/>
                  <a:gd name="connsiteX6" fmla="*/ 351972 w 960909"/>
                  <a:gd name="connsiteY6" fmla="*/ 0 h 1088135"/>
                  <a:gd name="connsiteX7" fmla="*/ 367022 w 960909"/>
                  <a:gd name="connsiteY7" fmla="*/ 2953 h 1088135"/>
                  <a:gd name="connsiteX8" fmla="*/ 935188 w 960909"/>
                  <a:gd name="connsiteY8" fmla="*/ 229457 h 1088135"/>
                  <a:gd name="connsiteX9" fmla="*/ 957572 w 960909"/>
                  <a:gd name="connsiteY9" fmla="*/ 251365 h 1088135"/>
                  <a:gd name="connsiteX10" fmla="*/ 957953 w 960909"/>
                  <a:gd name="connsiteY10" fmla="*/ 282702 h 1088135"/>
                  <a:gd name="connsiteX11" fmla="*/ 646961 w 960909"/>
                  <a:gd name="connsiteY11" fmla="*/ 1062514 h 1088135"/>
                  <a:gd name="connsiteX12" fmla="*/ 608861 w 960909"/>
                  <a:gd name="connsiteY12" fmla="*/ 1088136 h 1088135"/>
                  <a:gd name="connsiteX13" fmla="*/ 351877 w 960909"/>
                  <a:gd name="connsiteY13" fmla="*/ 10192 h 1088135"/>
                  <a:gd name="connsiteX14" fmla="*/ 323207 w 960909"/>
                  <a:gd name="connsiteY14" fmla="*/ 29527 h 1088135"/>
                  <a:gd name="connsiteX15" fmla="*/ 12215 w 960909"/>
                  <a:gd name="connsiteY15" fmla="*/ 809339 h 1088135"/>
                  <a:gd name="connsiteX16" fmla="*/ 29360 w 960909"/>
                  <a:gd name="connsiteY16" fmla="*/ 849249 h 1088135"/>
                  <a:gd name="connsiteX17" fmla="*/ 597432 w 960909"/>
                  <a:gd name="connsiteY17" fmla="*/ 1075754 h 1088135"/>
                  <a:gd name="connsiteX18" fmla="*/ 608766 w 960909"/>
                  <a:gd name="connsiteY18" fmla="*/ 1077944 h 1088135"/>
                  <a:gd name="connsiteX19" fmla="*/ 608766 w 960909"/>
                  <a:gd name="connsiteY19" fmla="*/ 1077944 h 1088135"/>
                  <a:gd name="connsiteX20" fmla="*/ 637341 w 960909"/>
                  <a:gd name="connsiteY20" fmla="*/ 1058608 h 1088135"/>
                  <a:gd name="connsiteX21" fmla="*/ 948332 w 960909"/>
                  <a:gd name="connsiteY21" fmla="*/ 278797 h 1088135"/>
                  <a:gd name="connsiteX22" fmla="*/ 948047 w 960909"/>
                  <a:gd name="connsiteY22" fmla="*/ 255270 h 1088135"/>
                  <a:gd name="connsiteX23" fmla="*/ 931283 w 960909"/>
                  <a:gd name="connsiteY23" fmla="*/ 238792 h 1088135"/>
                  <a:gd name="connsiteX24" fmla="*/ 363212 w 960909"/>
                  <a:gd name="connsiteY24" fmla="*/ 12287 h 1088135"/>
                  <a:gd name="connsiteX25" fmla="*/ 351877 w 960909"/>
                  <a:gd name="connsiteY25" fmla="*/ 10192 h 108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60909" h="1088135">
                    <a:moveTo>
                      <a:pt x="608861" y="1088136"/>
                    </a:moveTo>
                    <a:cubicBezTo>
                      <a:pt x="608861" y="1088136"/>
                      <a:pt x="608861" y="1088136"/>
                      <a:pt x="608861" y="1088136"/>
                    </a:cubicBezTo>
                    <a:cubicBezTo>
                      <a:pt x="603718" y="1088136"/>
                      <a:pt x="598574" y="1087183"/>
                      <a:pt x="593812" y="1085183"/>
                    </a:cubicBezTo>
                    <a:lnTo>
                      <a:pt x="25741" y="858679"/>
                    </a:lnTo>
                    <a:cubicBezTo>
                      <a:pt x="4786" y="850297"/>
                      <a:pt x="-5406" y="826484"/>
                      <a:pt x="2881" y="805529"/>
                    </a:cubicBezTo>
                    <a:lnTo>
                      <a:pt x="313872" y="25717"/>
                    </a:lnTo>
                    <a:cubicBezTo>
                      <a:pt x="320064" y="10287"/>
                      <a:pt x="335303" y="0"/>
                      <a:pt x="351972" y="0"/>
                    </a:cubicBezTo>
                    <a:cubicBezTo>
                      <a:pt x="357116" y="0"/>
                      <a:pt x="362259" y="952"/>
                      <a:pt x="367022" y="2953"/>
                    </a:cubicBezTo>
                    <a:lnTo>
                      <a:pt x="935188" y="229457"/>
                    </a:lnTo>
                    <a:cubicBezTo>
                      <a:pt x="945284" y="233458"/>
                      <a:pt x="953285" y="241268"/>
                      <a:pt x="957572" y="251365"/>
                    </a:cubicBezTo>
                    <a:cubicBezTo>
                      <a:pt x="961858" y="261461"/>
                      <a:pt x="962049" y="272510"/>
                      <a:pt x="957953" y="282702"/>
                    </a:cubicBezTo>
                    <a:lnTo>
                      <a:pt x="646961" y="1062514"/>
                    </a:lnTo>
                    <a:cubicBezTo>
                      <a:pt x="640675" y="1078039"/>
                      <a:pt x="625721" y="1088136"/>
                      <a:pt x="608861" y="1088136"/>
                    </a:cubicBezTo>
                    <a:close/>
                    <a:moveTo>
                      <a:pt x="351877" y="10192"/>
                    </a:moveTo>
                    <a:cubicBezTo>
                      <a:pt x="339399" y="10192"/>
                      <a:pt x="327874" y="18002"/>
                      <a:pt x="323207" y="29527"/>
                    </a:cubicBezTo>
                    <a:lnTo>
                      <a:pt x="12215" y="809339"/>
                    </a:lnTo>
                    <a:cubicBezTo>
                      <a:pt x="5929" y="825055"/>
                      <a:pt x="13644" y="842963"/>
                      <a:pt x="29360" y="849249"/>
                    </a:cubicBezTo>
                    <a:lnTo>
                      <a:pt x="597432" y="1075754"/>
                    </a:lnTo>
                    <a:cubicBezTo>
                      <a:pt x="601051" y="1077182"/>
                      <a:pt x="604861" y="1077944"/>
                      <a:pt x="608766" y="1077944"/>
                    </a:cubicBezTo>
                    <a:lnTo>
                      <a:pt x="608766" y="1077944"/>
                    </a:lnTo>
                    <a:cubicBezTo>
                      <a:pt x="621244" y="1077944"/>
                      <a:pt x="632769" y="1070229"/>
                      <a:pt x="637341" y="1058608"/>
                    </a:cubicBezTo>
                    <a:lnTo>
                      <a:pt x="948332" y="278797"/>
                    </a:lnTo>
                    <a:cubicBezTo>
                      <a:pt x="951381" y="271177"/>
                      <a:pt x="951285" y="262890"/>
                      <a:pt x="948047" y="255270"/>
                    </a:cubicBezTo>
                    <a:cubicBezTo>
                      <a:pt x="944808" y="247745"/>
                      <a:pt x="938807" y="241840"/>
                      <a:pt x="931283" y="238792"/>
                    </a:cubicBezTo>
                    <a:lnTo>
                      <a:pt x="363212" y="12287"/>
                    </a:lnTo>
                    <a:cubicBezTo>
                      <a:pt x="359592" y="10954"/>
                      <a:pt x="355782" y="10192"/>
                      <a:pt x="351877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44A047EB-4727-406F-8436-3E624579FF4E}"/>
                  </a:ext>
                </a:extLst>
              </p:cNvPr>
              <p:cNvSpPr/>
              <p:nvPr/>
            </p:nvSpPr>
            <p:spPr>
              <a:xfrm>
                <a:off x="7127152" y="3896486"/>
                <a:ext cx="609545" cy="388239"/>
              </a:xfrm>
              <a:custGeom>
                <a:avLst/>
                <a:gdLst>
                  <a:gd name="connsiteX0" fmla="*/ 523136 w 609545"/>
                  <a:gd name="connsiteY0" fmla="*/ 388239 h 388239"/>
                  <a:gd name="connsiteX1" fmla="*/ 523136 w 609545"/>
                  <a:gd name="connsiteY1" fmla="*/ 388239 h 388239"/>
                  <a:gd name="connsiteX2" fmla="*/ 508087 w 609545"/>
                  <a:gd name="connsiteY2" fmla="*/ 385286 h 388239"/>
                  <a:gd name="connsiteX3" fmla="*/ 25741 w 609545"/>
                  <a:gd name="connsiteY3" fmla="*/ 192500 h 388239"/>
                  <a:gd name="connsiteX4" fmla="*/ 2881 w 609545"/>
                  <a:gd name="connsiteY4" fmla="*/ 139351 h 388239"/>
                  <a:gd name="connsiteX5" fmla="*/ 48315 w 609545"/>
                  <a:gd name="connsiteY5" fmla="*/ 25718 h 388239"/>
                  <a:gd name="connsiteX6" fmla="*/ 86415 w 609545"/>
                  <a:gd name="connsiteY6" fmla="*/ 0 h 388239"/>
                  <a:gd name="connsiteX7" fmla="*/ 101465 w 609545"/>
                  <a:gd name="connsiteY7" fmla="*/ 2953 h 388239"/>
                  <a:gd name="connsiteX8" fmla="*/ 583811 w 609545"/>
                  <a:gd name="connsiteY8" fmla="*/ 195739 h 388239"/>
                  <a:gd name="connsiteX9" fmla="*/ 606194 w 609545"/>
                  <a:gd name="connsiteY9" fmla="*/ 217646 h 388239"/>
                  <a:gd name="connsiteX10" fmla="*/ 606671 w 609545"/>
                  <a:gd name="connsiteY10" fmla="*/ 248984 h 388239"/>
                  <a:gd name="connsiteX11" fmla="*/ 561236 w 609545"/>
                  <a:gd name="connsiteY11" fmla="*/ 362617 h 388239"/>
                  <a:gd name="connsiteX12" fmla="*/ 523136 w 609545"/>
                  <a:gd name="connsiteY12" fmla="*/ 388239 h 388239"/>
                  <a:gd name="connsiteX13" fmla="*/ 86415 w 609545"/>
                  <a:gd name="connsiteY13" fmla="*/ 10192 h 388239"/>
                  <a:gd name="connsiteX14" fmla="*/ 57745 w 609545"/>
                  <a:gd name="connsiteY14" fmla="*/ 29528 h 388239"/>
                  <a:gd name="connsiteX15" fmla="*/ 12311 w 609545"/>
                  <a:gd name="connsiteY15" fmla="*/ 143161 h 388239"/>
                  <a:gd name="connsiteX16" fmla="*/ 29456 w 609545"/>
                  <a:gd name="connsiteY16" fmla="*/ 183071 h 388239"/>
                  <a:gd name="connsiteX17" fmla="*/ 511802 w 609545"/>
                  <a:gd name="connsiteY17" fmla="*/ 375857 h 388239"/>
                  <a:gd name="connsiteX18" fmla="*/ 523136 w 609545"/>
                  <a:gd name="connsiteY18" fmla="*/ 378047 h 388239"/>
                  <a:gd name="connsiteX19" fmla="*/ 523136 w 609545"/>
                  <a:gd name="connsiteY19" fmla="*/ 378047 h 388239"/>
                  <a:gd name="connsiteX20" fmla="*/ 551807 w 609545"/>
                  <a:gd name="connsiteY20" fmla="*/ 358712 h 388239"/>
                  <a:gd name="connsiteX21" fmla="*/ 597241 w 609545"/>
                  <a:gd name="connsiteY21" fmla="*/ 245078 h 388239"/>
                  <a:gd name="connsiteX22" fmla="*/ 596860 w 609545"/>
                  <a:gd name="connsiteY22" fmla="*/ 221552 h 388239"/>
                  <a:gd name="connsiteX23" fmla="*/ 580096 w 609545"/>
                  <a:gd name="connsiteY23" fmla="*/ 205073 h 388239"/>
                  <a:gd name="connsiteX24" fmla="*/ 97750 w 609545"/>
                  <a:gd name="connsiteY24" fmla="*/ 12287 h 388239"/>
                  <a:gd name="connsiteX25" fmla="*/ 86415 w 609545"/>
                  <a:gd name="connsiteY25" fmla="*/ 10192 h 388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09545" h="388239">
                    <a:moveTo>
                      <a:pt x="523136" y="388239"/>
                    </a:moveTo>
                    <a:lnTo>
                      <a:pt x="523136" y="388239"/>
                    </a:lnTo>
                    <a:cubicBezTo>
                      <a:pt x="517993" y="388239"/>
                      <a:pt x="512849" y="387287"/>
                      <a:pt x="508087" y="385286"/>
                    </a:cubicBezTo>
                    <a:lnTo>
                      <a:pt x="25741" y="192500"/>
                    </a:lnTo>
                    <a:cubicBezTo>
                      <a:pt x="4786" y="184118"/>
                      <a:pt x="-5406" y="160306"/>
                      <a:pt x="2881" y="139351"/>
                    </a:cubicBezTo>
                    <a:lnTo>
                      <a:pt x="48315" y="25718"/>
                    </a:lnTo>
                    <a:cubicBezTo>
                      <a:pt x="54506" y="10287"/>
                      <a:pt x="69746" y="0"/>
                      <a:pt x="86415" y="0"/>
                    </a:cubicBezTo>
                    <a:cubicBezTo>
                      <a:pt x="91559" y="0"/>
                      <a:pt x="96702" y="953"/>
                      <a:pt x="101465" y="2953"/>
                    </a:cubicBezTo>
                    <a:lnTo>
                      <a:pt x="583811" y="195739"/>
                    </a:lnTo>
                    <a:cubicBezTo>
                      <a:pt x="593907" y="199739"/>
                      <a:pt x="601908" y="207550"/>
                      <a:pt x="606194" y="217646"/>
                    </a:cubicBezTo>
                    <a:cubicBezTo>
                      <a:pt x="610481" y="227743"/>
                      <a:pt x="610671" y="238792"/>
                      <a:pt x="606671" y="248984"/>
                    </a:cubicBezTo>
                    <a:lnTo>
                      <a:pt x="561236" y="362617"/>
                    </a:lnTo>
                    <a:cubicBezTo>
                      <a:pt x="555045" y="377952"/>
                      <a:pt x="539805" y="388239"/>
                      <a:pt x="523136" y="388239"/>
                    </a:cubicBezTo>
                    <a:close/>
                    <a:moveTo>
                      <a:pt x="86415" y="10192"/>
                    </a:moveTo>
                    <a:cubicBezTo>
                      <a:pt x="73937" y="10192"/>
                      <a:pt x="62412" y="17907"/>
                      <a:pt x="57745" y="29528"/>
                    </a:cubicBezTo>
                    <a:lnTo>
                      <a:pt x="12311" y="143161"/>
                    </a:lnTo>
                    <a:cubicBezTo>
                      <a:pt x="6024" y="158877"/>
                      <a:pt x="13740" y="176784"/>
                      <a:pt x="29456" y="183071"/>
                    </a:cubicBezTo>
                    <a:lnTo>
                      <a:pt x="511802" y="375857"/>
                    </a:lnTo>
                    <a:cubicBezTo>
                      <a:pt x="515421" y="377285"/>
                      <a:pt x="519231" y="378047"/>
                      <a:pt x="523136" y="378047"/>
                    </a:cubicBezTo>
                    <a:lnTo>
                      <a:pt x="523136" y="378047"/>
                    </a:lnTo>
                    <a:cubicBezTo>
                      <a:pt x="535614" y="378047"/>
                      <a:pt x="547140" y="370332"/>
                      <a:pt x="551807" y="358712"/>
                    </a:cubicBezTo>
                    <a:lnTo>
                      <a:pt x="597241" y="245078"/>
                    </a:lnTo>
                    <a:cubicBezTo>
                      <a:pt x="600289" y="237458"/>
                      <a:pt x="600194" y="229172"/>
                      <a:pt x="596860" y="221552"/>
                    </a:cubicBezTo>
                    <a:cubicBezTo>
                      <a:pt x="593621" y="214027"/>
                      <a:pt x="587621" y="208121"/>
                      <a:pt x="580096" y="205073"/>
                    </a:cubicBezTo>
                    <a:lnTo>
                      <a:pt x="97750" y="12287"/>
                    </a:lnTo>
                    <a:cubicBezTo>
                      <a:pt x="94035" y="10954"/>
                      <a:pt x="90225" y="10192"/>
                      <a:pt x="86415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41F512D8-5D90-4759-9534-8410B23AC7F5}"/>
                  </a:ext>
                </a:extLst>
              </p:cNvPr>
              <p:cNvSpPr/>
              <p:nvPr/>
            </p:nvSpPr>
            <p:spPr>
              <a:xfrm>
                <a:off x="7430642" y="4374451"/>
                <a:ext cx="105632" cy="105441"/>
              </a:xfrm>
              <a:custGeom>
                <a:avLst/>
                <a:gdLst>
                  <a:gd name="connsiteX0" fmla="*/ 9716 w 105632"/>
                  <a:gd name="connsiteY0" fmla="*/ 21526 h 105441"/>
                  <a:gd name="connsiteX1" fmla="*/ 45434 w 105632"/>
                  <a:gd name="connsiteY1" fmla="*/ 35814 h 105441"/>
                  <a:gd name="connsiteX2" fmla="*/ 59722 w 105632"/>
                  <a:gd name="connsiteY2" fmla="*/ 0 h 105441"/>
                  <a:gd name="connsiteX3" fmla="*/ 84011 w 105632"/>
                  <a:gd name="connsiteY3" fmla="*/ 9715 h 105441"/>
                  <a:gd name="connsiteX4" fmla="*/ 69723 w 105632"/>
                  <a:gd name="connsiteY4" fmla="*/ 45529 h 105441"/>
                  <a:gd name="connsiteX5" fmla="*/ 105632 w 105632"/>
                  <a:gd name="connsiteY5" fmla="*/ 59912 h 105441"/>
                  <a:gd name="connsiteX6" fmla="*/ 95917 w 105632"/>
                  <a:gd name="connsiteY6" fmla="*/ 84201 h 105441"/>
                  <a:gd name="connsiteX7" fmla="*/ 60008 w 105632"/>
                  <a:gd name="connsiteY7" fmla="*/ 69818 h 105441"/>
                  <a:gd name="connsiteX8" fmla="*/ 45720 w 105632"/>
                  <a:gd name="connsiteY8" fmla="*/ 105442 h 105441"/>
                  <a:gd name="connsiteX9" fmla="*/ 21431 w 105632"/>
                  <a:gd name="connsiteY9" fmla="*/ 95726 h 105441"/>
                  <a:gd name="connsiteX10" fmla="*/ 35719 w 105632"/>
                  <a:gd name="connsiteY10" fmla="*/ 60103 h 105441"/>
                  <a:gd name="connsiteX11" fmla="*/ 0 w 105632"/>
                  <a:gd name="connsiteY11" fmla="*/ 45815 h 105441"/>
                  <a:gd name="connsiteX12" fmla="*/ 9716 w 105632"/>
                  <a:gd name="connsiteY12" fmla="*/ 21526 h 105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632" h="105441">
                    <a:moveTo>
                      <a:pt x="9716" y="21526"/>
                    </a:moveTo>
                    <a:lnTo>
                      <a:pt x="45434" y="35814"/>
                    </a:lnTo>
                    <a:lnTo>
                      <a:pt x="59722" y="0"/>
                    </a:lnTo>
                    <a:lnTo>
                      <a:pt x="84011" y="9715"/>
                    </a:lnTo>
                    <a:lnTo>
                      <a:pt x="69723" y="45529"/>
                    </a:lnTo>
                    <a:lnTo>
                      <a:pt x="105632" y="59912"/>
                    </a:lnTo>
                    <a:lnTo>
                      <a:pt x="95917" y="84201"/>
                    </a:lnTo>
                    <a:lnTo>
                      <a:pt x="60008" y="69818"/>
                    </a:lnTo>
                    <a:lnTo>
                      <a:pt x="45720" y="105442"/>
                    </a:lnTo>
                    <a:lnTo>
                      <a:pt x="21431" y="95726"/>
                    </a:lnTo>
                    <a:lnTo>
                      <a:pt x="35719" y="60103"/>
                    </a:lnTo>
                    <a:lnTo>
                      <a:pt x="0" y="45815"/>
                    </a:lnTo>
                    <a:lnTo>
                      <a:pt x="9716" y="215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F1A6A01C-FEE3-49F9-84F3-4CD0114126DA}"/>
                  </a:ext>
                </a:extLst>
              </p:cNvPr>
              <p:cNvSpPr/>
              <p:nvPr/>
            </p:nvSpPr>
            <p:spPr>
              <a:xfrm>
                <a:off x="7002493" y="4518278"/>
                <a:ext cx="104965" cy="105251"/>
              </a:xfrm>
              <a:custGeom>
                <a:avLst/>
                <a:gdLst>
                  <a:gd name="connsiteX0" fmla="*/ 44101 w 104965"/>
                  <a:gd name="connsiteY0" fmla="*/ 0 h 105251"/>
                  <a:gd name="connsiteX1" fmla="*/ 59246 w 104965"/>
                  <a:gd name="connsiteY1" fmla="*/ 35338 h 105251"/>
                  <a:gd name="connsiteX2" fmla="*/ 94678 w 104965"/>
                  <a:gd name="connsiteY2" fmla="*/ 20098 h 105251"/>
                  <a:gd name="connsiteX3" fmla="*/ 104965 w 104965"/>
                  <a:gd name="connsiteY3" fmla="*/ 44101 h 105251"/>
                  <a:gd name="connsiteX4" fmla="*/ 69532 w 104965"/>
                  <a:gd name="connsiteY4" fmla="*/ 59341 h 105251"/>
                  <a:gd name="connsiteX5" fmla="*/ 84772 w 104965"/>
                  <a:gd name="connsiteY5" fmla="*/ 94964 h 105251"/>
                  <a:gd name="connsiteX6" fmla="*/ 60769 w 104965"/>
                  <a:gd name="connsiteY6" fmla="*/ 105251 h 105251"/>
                  <a:gd name="connsiteX7" fmla="*/ 45529 w 104965"/>
                  <a:gd name="connsiteY7" fmla="*/ 69628 h 105251"/>
                  <a:gd name="connsiteX8" fmla="*/ 10287 w 104965"/>
                  <a:gd name="connsiteY8" fmla="*/ 84773 h 105251"/>
                  <a:gd name="connsiteX9" fmla="*/ 0 w 104965"/>
                  <a:gd name="connsiteY9" fmla="*/ 60770 h 105251"/>
                  <a:gd name="connsiteX10" fmla="*/ 35242 w 104965"/>
                  <a:gd name="connsiteY10" fmla="*/ 45625 h 105251"/>
                  <a:gd name="connsiteX11" fmla="*/ 20098 w 104965"/>
                  <a:gd name="connsiteY11" fmla="*/ 10287 h 105251"/>
                  <a:gd name="connsiteX12" fmla="*/ 44101 w 104965"/>
                  <a:gd name="connsiteY12" fmla="*/ 0 h 105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4965" h="105251">
                    <a:moveTo>
                      <a:pt x="44101" y="0"/>
                    </a:moveTo>
                    <a:lnTo>
                      <a:pt x="59246" y="35338"/>
                    </a:lnTo>
                    <a:lnTo>
                      <a:pt x="94678" y="20098"/>
                    </a:lnTo>
                    <a:lnTo>
                      <a:pt x="104965" y="44101"/>
                    </a:lnTo>
                    <a:lnTo>
                      <a:pt x="69532" y="59341"/>
                    </a:lnTo>
                    <a:lnTo>
                      <a:pt x="84772" y="94964"/>
                    </a:lnTo>
                    <a:lnTo>
                      <a:pt x="60769" y="105251"/>
                    </a:lnTo>
                    <a:lnTo>
                      <a:pt x="45529" y="69628"/>
                    </a:lnTo>
                    <a:lnTo>
                      <a:pt x="10287" y="84773"/>
                    </a:lnTo>
                    <a:lnTo>
                      <a:pt x="0" y="60770"/>
                    </a:lnTo>
                    <a:lnTo>
                      <a:pt x="35242" y="45625"/>
                    </a:lnTo>
                    <a:lnTo>
                      <a:pt x="20098" y="10287"/>
                    </a:lnTo>
                    <a:lnTo>
                      <a:pt x="4410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F0B70FD2-2EE8-492C-99B3-41DB4DF2EFB4}"/>
                  </a:ext>
                </a:extLst>
              </p:cNvPr>
              <p:cNvSpPr/>
              <p:nvPr/>
            </p:nvSpPr>
            <p:spPr>
              <a:xfrm>
                <a:off x="7105173" y="4259294"/>
                <a:ext cx="115728" cy="69627"/>
              </a:xfrm>
              <a:custGeom>
                <a:avLst/>
                <a:gdLst>
                  <a:gd name="connsiteX0" fmla="*/ 115729 w 115728"/>
                  <a:gd name="connsiteY0" fmla="*/ 41815 h 69627"/>
                  <a:gd name="connsiteX1" fmla="*/ 104584 w 115728"/>
                  <a:gd name="connsiteY1" fmla="*/ 69628 h 69627"/>
                  <a:gd name="connsiteX2" fmla="*/ 0 w 115728"/>
                  <a:gd name="connsiteY2" fmla="*/ 27813 h 69627"/>
                  <a:gd name="connsiteX3" fmla="*/ 11144 w 115728"/>
                  <a:gd name="connsiteY3" fmla="*/ 0 h 69627"/>
                  <a:gd name="connsiteX4" fmla="*/ 115729 w 115728"/>
                  <a:gd name="connsiteY4" fmla="*/ 41815 h 69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728" h="69627">
                    <a:moveTo>
                      <a:pt x="115729" y="41815"/>
                    </a:moveTo>
                    <a:lnTo>
                      <a:pt x="104584" y="69628"/>
                    </a:lnTo>
                    <a:lnTo>
                      <a:pt x="0" y="27813"/>
                    </a:lnTo>
                    <a:lnTo>
                      <a:pt x="11144" y="0"/>
                    </a:lnTo>
                    <a:lnTo>
                      <a:pt x="115729" y="418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0CDFCDC5-A47F-4ED0-A82C-A177F322A774}"/>
                  </a:ext>
                </a:extLst>
              </p:cNvPr>
              <p:cNvSpPr/>
              <p:nvPr/>
            </p:nvSpPr>
            <p:spPr>
              <a:xfrm>
                <a:off x="7009136" y="4141946"/>
                <a:ext cx="310315" cy="310419"/>
              </a:xfrm>
              <a:custGeom>
                <a:avLst/>
                <a:gdLst>
                  <a:gd name="connsiteX0" fmla="*/ 204336 w 310315"/>
                  <a:gd name="connsiteY0" fmla="*/ 310420 h 310419"/>
                  <a:gd name="connsiteX1" fmla="*/ 204336 w 310315"/>
                  <a:gd name="connsiteY1" fmla="*/ 310420 h 310419"/>
                  <a:gd name="connsiteX2" fmla="*/ 189191 w 310315"/>
                  <a:gd name="connsiteY2" fmla="*/ 307467 h 310419"/>
                  <a:gd name="connsiteX3" fmla="*/ 25647 w 310315"/>
                  <a:gd name="connsiteY3" fmla="*/ 242125 h 310419"/>
                  <a:gd name="connsiteX4" fmla="*/ 2882 w 310315"/>
                  <a:gd name="connsiteY4" fmla="*/ 189166 h 310419"/>
                  <a:gd name="connsiteX5" fmla="*/ 68224 w 310315"/>
                  <a:gd name="connsiteY5" fmla="*/ 25622 h 310419"/>
                  <a:gd name="connsiteX6" fmla="*/ 106038 w 310315"/>
                  <a:gd name="connsiteY6" fmla="*/ 0 h 310419"/>
                  <a:gd name="connsiteX7" fmla="*/ 121183 w 310315"/>
                  <a:gd name="connsiteY7" fmla="*/ 2953 h 310419"/>
                  <a:gd name="connsiteX8" fmla="*/ 284727 w 310315"/>
                  <a:gd name="connsiteY8" fmla="*/ 68294 h 310419"/>
                  <a:gd name="connsiteX9" fmla="*/ 307015 w 310315"/>
                  <a:gd name="connsiteY9" fmla="*/ 90106 h 310419"/>
                  <a:gd name="connsiteX10" fmla="*/ 307397 w 310315"/>
                  <a:gd name="connsiteY10" fmla="*/ 121253 h 310419"/>
                  <a:gd name="connsiteX11" fmla="*/ 242055 w 310315"/>
                  <a:gd name="connsiteY11" fmla="*/ 284797 h 310419"/>
                  <a:gd name="connsiteX12" fmla="*/ 204336 w 310315"/>
                  <a:gd name="connsiteY12" fmla="*/ 310420 h 310419"/>
                  <a:gd name="connsiteX13" fmla="*/ 106133 w 310315"/>
                  <a:gd name="connsiteY13" fmla="*/ 10192 h 310419"/>
                  <a:gd name="connsiteX14" fmla="*/ 77749 w 310315"/>
                  <a:gd name="connsiteY14" fmla="*/ 29432 h 310419"/>
                  <a:gd name="connsiteX15" fmla="*/ 12407 w 310315"/>
                  <a:gd name="connsiteY15" fmla="*/ 192976 h 310419"/>
                  <a:gd name="connsiteX16" fmla="*/ 12693 w 310315"/>
                  <a:gd name="connsiteY16" fmla="*/ 216313 h 310419"/>
                  <a:gd name="connsiteX17" fmla="*/ 29457 w 310315"/>
                  <a:gd name="connsiteY17" fmla="*/ 232600 h 310419"/>
                  <a:gd name="connsiteX18" fmla="*/ 193001 w 310315"/>
                  <a:gd name="connsiteY18" fmla="*/ 297942 h 310419"/>
                  <a:gd name="connsiteX19" fmla="*/ 204336 w 310315"/>
                  <a:gd name="connsiteY19" fmla="*/ 300133 h 310419"/>
                  <a:gd name="connsiteX20" fmla="*/ 232720 w 310315"/>
                  <a:gd name="connsiteY20" fmla="*/ 280892 h 310419"/>
                  <a:gd name="connsiteX21" fmla="*/ 298062 w 310315"/>
                  <a:gd name="connsiteY21" fmla="*/ 117348 h 310419"/>
                  <a:gd name="connsiteX22" fmla="*/ 297776 w 310315"/>
                  <a:gd name="connsiteY22" fmla="*/ 94012 h 310419"/>
                  <a:gd name="connsiteX23" fmla="*/ 281012 w 310315"/>
                  <a:gd name="connsiteY23" fmla="*/ 77724 h 310419"/>
                  <a:gd name="connsiteX24" fmla="*/ 117468 w 310315"/>
                  <a:gd name="connsiteY24" fmla="*/ 12382 h 310419"/>
                  <a:gd name="connsiteX25" fmla="*/ 106133 w 310315"/>
                  <a:gd name="connsiteY25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0315" h="310419">
                    <a:moveTo>
                      <a:pt x="204336" y="310420"/>
                    </a:moveTo>
                    <a:lnTo>
                      <a:pt x="204336" y="310420"/>
                    </a:lnTo>
                    <a:cubicBezTo>
                      <a:pt x="199192" y="310420"/>
                      <a:pt x="194049" y="309467"/>
                      <a:pt x="189191" y="307467"/>
                    </a:cubicBezTo>
                    <a:lnTo>
                      <a:pt x="25647" y="242125"/>
                    </a:lnTo>
                    <a:cubicBezTo>
                      <a:pt x="4787" y="233744"/>
                      <a:pt x="-5405" y="210026"/>
                      <a:pt x="2882" y="189166"/>
                    </a:cubicBezTo>
                    <a:lnTo>
                      <a:pt x="68224" y="25622"/>
                    </a:lnTo>
                    <a:cubicBezTo>
                      <a:pt x="74415" y="10096"/>
                      <a:pt x="89274" y="0"/>
                      <a:pt x="106038" y="0"/>
                    </a:cubicBezTo>
                    <a:cubicBezTo>
                      <a:pt x="111181" y="0"/>
                      <a:pt x="116325" y="953"/>
                      <a:pt x="121183" y="2953"/>
                    </a:cubicBezTo>
                    <a:lnTo>
                      <a:pt x="284727" y="68294"/>
                    </a:lnTo>
                    <a:cubicBezTo>
                      <a:pt x="294823" y="72295"/>
                      <a:pt x="302729" y="80105"/>
                      <a:pt x="307015" y="90106"/>
                    </a:cubicBezTo>
                    <a:cubicBezTo>
                      <a:pt x="311302" y="100108"/>
                      <a:pt x="311397" y="111157"/>
                      <a:pt x="307397" y="121253"/>
                    </a:cubicBezTo>
                    <a:lnTo>
                      <a:pt x="242055" y="284797"/>
                    </a:lnTo>
                    <a:cubicBezTo>
                      <a:pt x="235959" y="300323"/>
                      <a:pt x="221100" y="310420"/>
                      <a:pt x="204336" y="310420"/>
                    </a:cubicBezTo>
                    <a:close/>
                    <a:moveTo>
                      <a:pt x="106133" y="10192"/>
                    </a:moveTo>
                    <a:cubicBezTo>
                      <a:pt x="93560" y="10192"/>
                      <a:pt x="82416" y="17716"/>
                      <a:pt x="77749" y="29432"/>
                    </a:cubicBezTo>
                    <a:lnTo>
                      <a:pt x="12407" y="192976"/>
                    </a:lnTo>
                    <a:cubicBezTo>
                      <a:pt x="9359" y="200596"/>
                      <a:pt x="9454" y="208883"/>
                      <a:pt x="12693" y="216313"/>
                    </a:cubicBezTo>
                    <a:cubicBezTo>
                      <a:pt x="15931" y="223838"/>
                      <a:pt x="21837" y="229648"/>
                      <a:pt x="29457" y="232600"/>
                    </a:cubicBezTo>
                    <a:lnTo>
                      <a:pt x="193001" y="297942"/>
                    </a:lnTo>
                    <a:cubicBezTo>
                      <a:pt x="196621" y="299371"/>
                      <a:pt x="200431" y="300133"/>
                      <a:pt x="204336" y="300133"/>
                    </a:cubicBezTo>
                    <a:cubicBezTo>
                      <a:pt x="216909" y="300133"/>
                      <a:pt x="228053" y="292608"/>
                      <a:pt x="232720" y="280892"/>
                    </a:cubicBezTo>
                    <a:lnTo>
                      <a:pt x="298062" y="117348"/>
                    </a:lnTo>
                    <a:cubicBezTo>
                      <a:pt x="301110" y="109728"/>
                      <a:pt x="301015" y="101441"/>
                      <a:pt x="297776" y="94012"/>
                    </a:cubicBezTo>
                    <a:cubicBezTo>
                      <a:pt x="294538" y="86487"/>
                      <a:pt x="288632" y="80677"/>
                      <a:pt x="281012" y="77724"/>
                    </a:cubicBezTo>
                    <a:lnTo>
                      <a:pt x="117468" y="12382"/>
                    </a:lnTo>
                    <a:cubicBezTo>
                      <a:pt x="113848" y="10858"/>
                      <a:pt x="110039" y="10192"/>
                      <a:pt x="106133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458CFF7-35A2-4BEE-AC99-BCE6AFE528B8}"/>
                  </a:ext>
                </a:extLst>
              </p:cNvPr>
              <p:cNvSpPr/>
              <p:nvPr/>
            </p:nvSpPr>
            <p:spPr>
              <a:xfrm>
                <a:off x="7327366" y="4269105"/>
                <a:ext cx="310352" cy="310419"/>
              </a:xfrm>
              <a:custGeom>
                <a:avLst/>
                <a:gdLst>
                  <a:gd name="connsiteX0" fmla="*/ 204336 w 310352"/>
                  <a:gd name="connsiteY0" fmla="*/ 310420 h 310419"/>
                  <a:gd name="connsiteX1" fmla="*/ 204336 w 310352"/>
                  <a:gd name="connsiteY1" fmla="*/ 310420 h 310419"/>
                  <a:gd name="connsiteX2" fmla="*/ 189191 w 310352"/>
                  <a:gd name="connsiteY2" fmla="*/ 307467 h 310419"/>
                  <a:gd name="connsiteX3" fmla="*/ 25647 w 310352"/>
                  <a:gd name="connsiteY3" fmla="*/ 242125 h 310419"/>
                  <a:gd name="connsiteX4" fmla="*/ 2882 w 310352"/>
                  <a:gd name="connsiteY4" fmla="*/ 189166 h 310419"/>
                  <a:gd name="connsiteX5" fmla="*/ 68224 w 310352"/>
                  <a:gd name="connsiteY5" fmla="*/ 25622 h 310419"/>
                  <a:gd name="connsiteX6" fmla="*/ 106038 w 310352"/>
                  <a:gd name="connsiteY6" fmla="*/ 0 h 310419"/>
                  <a:gd name="connsiteX7" fmla="*/ 121183 w 310352"/>
                  <a:gd name="connsiteY7" fmla="*/ 2953 h 310419"/>
                  <a:gd name="connsiteX8" fmla="*/ 284727 w 310352"/>
                  <a:gd name="connsiteY8" fmla="*/ 68294 h 310419"/>
                  <a:gd name="connsiteX9" fmla="*/ 307016 w 310352"/>
                  <a:gd name="connsiteY9" fmla="*/ 90106 h 310419"/>
                  <a:gd name="connsiteX10" fmla="*/ 307396 w 310352"/>
                  <a:gd name="connsiteY10" fmla="*/ 121253 h 310419"/>
                  <a:gd name="connsiteX11" fmla="*/ 242055 w 310352"/>
                  <a:gd name="connsiteY11" fmla="*/ 284797 h 310419"/>
                  <a:gd name="connsiteX12" fmla="*/ 204336 w 310352"/>
                  <a:gd name="connsiteY12" fmla="*/ 310420 h 310419"/>
                  <a:gd name="connsiteX13" fmla="*/ 106133 w 310352"/>
                  <a:gd name="connsiteY13" fmla="*/ 10192 h 310419"/>
                  <a:gd name="connsiteX14" fmla="*/ 77749 w 310352"/>
                  <a:gd name="connsiteY14" fmla="*/ 29432 h 310419"/>
                  <a:gd name="connsiteX15" fmla="*/ 12407 w 310352"/>
                  <a:gd name="connsiteY15" fmla="*/ 192976 h 310419"/>
                  <a:gd name="connsiteX16" fmla="*/ 12693 w 310352"/>
                  <a:gd name="connsiteY16" fmla="*/ 216313 h 310419"/>
                  <a:gd name="connsiteX17" fmla="*/ 29457 w 310352"/>
                  <a:gd name="connsiteY17" fmla="*/ 232600 h 310419"/>
                  <a:gd name="connsiteX18" fmla="*/ 193001 w 310352"/>
                  <a:gd name="connsiteY18" fmla="*/ 297942 h 310419"/>
                  <a:gd name="connsiteX19" fmla="*/ 204336 w 310352"/>
                  <a:gd name="connsiteY19" fmla="*/ 300133 h 310419"/>
                  <a:gd name="connsiteX20" fmla="*/ 232720 w 310352"/>
                  <a:gd name="connsiteY20" fmla="*/ 280892 h 310419"/>
                  <a:gd name="connsiteX21" fmla="*/ 298062 w 310352"/>
                  <a:gd name="connsiteY21" fmla="*/ 117348 h 310419"/>
                  <a:gd name="connsiteX22" fmla="*/ 297776 w 310352"/>
                  <a:gd name="connsiteY22" fmla="*/ 94012 h 310419"/>
                  <a:gd name="connsiteX23" fmla="*/ 281012 w 310352"/>
                  <a:gd name="connsiteY23" fmla="*/ 77724 h 310419"/>
                  <a:gd name="connsiteX24" fmla="*/ 117468 w 310352"/>
                  <a:gd name="connsiteY24" fmla="*/ 12382 h 310419"/>
                  <a:gd name="connsiteX25" fmla="*/ 106133 w 310352"/>
                  <a:gd name="connsiteY25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0352" h="310419">
                    <a:moveTo>
                      <a:pt x="204336" y="310420"/>
                    </a:moveTo>
                    <a:cubicBezTo>
                      <a:pt x="204336" y="310420"/>
                      <a:pt x="204336" y="310420"/>
                      <a:pt x="204336" y="310420"/>
                    </a:cubicBezTo>
                    <a:cubicBezTo>
                      <a:pt x="199193" y="310420"/>
                      <a:pt x="194049" y="309467"/>
                      <a:pt x="189191" y="307467"/>
                    </a:cubicBezTo>
                    <a:lnTo>
                      <a:pt x="25647" y="242125"/>
                    </a:lnTo>
                    <a:cubicBezTo>
                      <a:pt x="4787" y="233743"/>
                      <a:pt x="-5405" y="210026"/>
                      <a:pt x="2882" y="189166"/>
                    </a:cubicBezTo>
                    <a:lnTo>
                      <a:pt x="68224" y="25622"/>
                    </a:lnTo>
                    <a:cubicBezTo>
                      <a:pt x="74415" y="10001"/>
                      <a:pt x="89274" y="0"/>
                      <a:pt x="106038" y="0"/>
                    </a:cubicBezTo>
                    <a:cubicBezTo>
                      <a:pt x="111182" y="0"/>
                      <a:pt x="116325" y="952"/>
                      <a:pt x="121183" y="2953"/>
                    </a:cubicBezTo>
                    <a:lnTo>
                      <a:pt x="284727" y="68294"/>
                    </a:lnTo>
                    <a:cubicBezTo>
                      <a:pt x="294824" y="72295"/>
                      <a:pt x="302729" y="80105"/>
                      <a:pt x="307016" y="90106"/>
                    </a:cubicBezTo>
                    <a:cubicBezTo>
                      <a:pt x="311302" y="100108"/>
                      <a:pt x="311492" y="111157"/>
                      <a:pt x="307396" y="121253"/>
                    </a:cubicBezTo>
                    <a:lnTo>
                      <a:pt x="242055" y="284797"/>
                    </a:lnTo>
                    <a:cubicBezTo>
                      <a:pt x="235959" y="300323"/>
                      <a:pt x="221100" y="310420"/>
                      <a:pt x="204336" y="310420"/>
                    </a:cubicBezTo>
                    <a:close/>
                    <a:moveTo>
                      <a:pt x="106133" y="10192"/>
                    </a:moveTo>
                    <a:cubicBezTo>
                      <a:pt x="93560" y="10192"/>
                      <a:pt x="82416" y="17716"/>
                      <a:pt x="77749" y="29432"/>
                    </a:cubicBezTo>
                    <a:lnTo>
                      <a:pt x="12407" y="192976"/>
                    </a:lnTo>
                    <a:cubicBezTo>
                      <a:pt x="9359" y="200596"/>
                      <a:pt x="9454" y="208883"/>
                      <a:pt x="12693" y="216313"/>
                    </a:cubicBezTo>
                    <a:cubicBezTo>
                      <a:pt x="15932" y="223838"/>
                      <a:pt x="21837" y="229648"/>
                      <a:pt x="29457" y="232600"/>
                    </a:cubicBezTo>
                    <a:lnTo>
                      <a:pt x="193001" y="297942"/>
                    </a:lnTo>
                    <a:cubicBezTo>
                      <a:pt x="196621" y="299371"/>
                      <a:pt x="200431" y="300133"/>
                      <a:pt x="204336" y="300133"/>
                    </a:cubicBezTo>
                    <a:cubicBezTo>
                      <a:pt x="216909" y="300133"/>
                      <a:pt x="228053" y="292608"/>
                      <a:pt x="232720" y="280892"/>
                    </a:cubicBezTo>
                    <a:lnTo>
                      <a:pt x="298062" y="117348"/>
                    </a:lnTo>
                    <a:cubicBezTo>
                      <a:pt x="301110" y="109823"/>
                      <a:pt x="301015" y="101441"/>
                      <a:pt x="297776" y="94012"/>
                    </a:cubicBezTo>
                    <a:cubicBezTo>
                      <a:pt x="294538" y="86487"/>
                      <a:pt x="288632" y="80677"/>
                      <a:pt x="281012" y="77724"/>
                    </a:cubicBezTo>
                    <a:lnTo>
                      <a:pt x="117468" y="12382"/>
                    </a:lnTo>
                    <a:cubicBezTo>
                      <a:pt x="113849" y="10954"/>
                      <a:pt x="110038" y="10192"/>
                      <a:pt x="106133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5C7C8226-09F6-4D6F-AEB3-5F0FAB8A366C}"/>
                  </a:ext>
                </a:extLst>
              </p:cNvPr>
              <p:cNvSpPr/>
              <p:nvPr/>
            </p:nvSpPr>
            <p:spPr>
              <a:xfrm>
                <a:off x="6899736" y="4415694"/>
                <a:ext cx="310384" cy="310419"/>
              </a:xfrm>
              <a:custGeom>
                <a:avLst/>
                <a:gdLst>
                  <a:gd name="connsiteX0" fmla="*/ 204293 w 310384"/>
                  <a:gd name="connsiteY0" fmla="*/ 310420 h 310419"/>
                  <a:gd name="connsiteX1" fmla="*/ 204293 w 310384"/>
                  <a:gd name="connsiteY1" fmla="*/ 310420 h 310419"/>
                  <a:gd name="connsiteX2" fmla="*/ 189149 w 310384"/>
                  <a:gd name="connsiteY2" fmla="*/ 307467 h 310419"/>
                  <a:gd name="connsiteX3" fmla="*/ 25605 w 310384"/>
                  <a:gd name="connsiteY3" fmla="*/ 242126 h 310419"/>
                  <a:gd name="connsiteX4" fmla="*/ 2935 w 310384"/>
                  <a:gd name="connsiteY4" fmla="*/ 189167 h 310419"/>
                  <a:gd name="connsiteX5" fmla="*/ 68276 w 310384"/>
                  <a:gd name="connsiteY5" fmla="*/ 25622 h 310419"/>
                  <a:gd name="connsiteX6" fmla="*/ 106091 w 310384"/>
                  <a:gd name="connsiteY6" fmla="*/ 0 h 310419"/>
                  <a:gd name="connsiteX7" fmla="*/ 121235 w 310384"/>
                  <a:gd name="connsiteY7" fmla="*/ 2953 h 310419"/>
                  <a:gd name="connsiteX8" fmla="*/ 284780 w 310384"/>
                  <a:gd name="connsiteY8" fmla="*/ 68294 h 310419"/>
                  <a:gd name="connsiteX9" fmla="*/ 307449 w 310384"/>
                  <a:gd name="connsiteY9" fmla="*/ 121253 h 310419"/>
                  <a:gd name="connsiteX10" fmla="*/ 242108 w 310384"/>
                  <a:gd name="connsiteY10" fmla="*/ 284797 h 310419"/>
                  <a:gd name="connsiteX11" fmla="*/ 204293 w 310384"/>
                  <a:gd name="connsiteY11" fmla="*/ 310420 h 310419"/>
                  <a:gd name="connsiteX12" fmla="*/ 106091 w 310384"/>
                  <a:gd name="connsiteY12" fmla="*/ 10192 h 310419"/>
                  <a:gd name="connsiteX13" fmla="*/ 77706 w 310384"/>
                  <a:gd name="connsiteY13" fmla="*/ 29432 h 310419"/>
                  <a:gd name="connsiteX14" fmla="*/ 12365 w 310384"/>
                  <a:gd name="connsiteY14" fmla="*/ 192977 h 310419"/>
                  <a:gd name="connsiteX15" fmla="*/ 29415 w 310384"/>
                  <a:gd name="connsiteY15" fmla="*/ 232696 h 310419"/>
                  <a:gd name="connsiteX16" fmla="*/ 192959 w 310384"/>
                  <a:gd name="connsiteY16" fmla="*/ 298037 h 310419"/>
                  <a:gd name="connsiteX17" fmla="*/ 204293 w 310384"/>
                  <a:gd name="connsiteY17" fmla="*/ 300228 h 310419"/>
                  <a:gd name="connsiteX18" fmla="*/ 232678 w 310384"/>
                  <a:gd name="connsiteY18" fmla="*/ 280988 h 310419"/>
                  <a:gd name="connsiteX19" fmla="*/ 298020 w 310384"/>
                  <a:gd name="connsiteY19" fmla="*/ 117443 h 310419"/>
                  <a:gd name="connsiteX20" fmla="*/ 280970 w 310384"/>
                  <a:gd name="connsiteY20" fmla="*/ 77724 h 310419"/>
                  <a:gd name="connsiteX21" fmla="*/ 117425 w 310384"/>
                  <a:gd name="connsiteY21" fmla="*/ 12383 h 310419"/>
                  <a:gd name="connsiteX22" fmla="*/ 106091 w 310384"/>
                  <a:gd name="connsiteY22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0384" h="310419">
                    <a:moveTo>
                      <a:pt x="204293" y="310420"/>
                    </a:moveTo>
                    <a:lnTo>
                      <a:pt x="204293" y="310420"/>
                    </a:lnTo>
                    <a:cubicBezTo>
                      <a:pt x="199150" y="310420"/>
                      <a:pt x="194007" y="309467"/>
                      <a:pt x="189149" y="307467"/>
                    </a:cubicBezTo>
                    <a:lnTo>
                      <a:pt x="25605" y="242126"/>
                    </a:lnTo>
                    <a:cubicBezTo>
                      <a:pt x="4745" y="233744"/>
                      <a:pt x="-5447" y="210026"/>
                      <a:pt x="2935" y="189167"/>
                    </a:cubicBezTo>
                    <a:lnTo>
                      <a:pt x="68276" y="25622"/>
                    </a:lnTo>
                    <a:cubicBezTo>
                      <a:pt x="74468" y="10096"/>
                      <a:pt x="89327" y="0"/>
                      <a:pt x="106091" y="0"/>
                    </a:cubicBezTo>
                    <a:cubicBezTo>
                      <a:pt x="111234" y="0"/>
                      <a:pt x="116378" y="953"/>
                      <a:pt x="121235" y="2953"/>
                    </a:cubicBezTo>
                    <a:lnTo>
                      <a:pt x="284780" y="68294"/>
                    </a:lnTo>
                    <a:cubicBezTo>
                      <a:pt x="305640" y="76676"/>
                      <a:pt x="315831" y="100394"/>
                      <a:pt x="307449" y="121253"/>
                    </a:cubicBezTo>
                    <a:lnTo>
                      <a:pt x="242108" y="284797"/>
                    </a:lnTo>
                    <a:cubicBezTo>
                      <a:pt x="235917" y="300323"/>
                      <a:pt x="221058" y="310420"/>
                      <a:pt x="204293" y="310420"/>
                    </a:cubicBezTo>
                    <a:close/>
                    <a:moveTo>
                      <a:pt x="106091" y="10192"/>
                    </a:moveTo>
                    <a:cubicBezTo>
                      <a:pt x="93518" y="10192"/>
                      <a:pt x="82374" y="17717"/>
                      <a:pt x="77706" y="29432"/>
                    </a:cubicBezTo>
                    <a:lnTo>
                      <a:pt x="12365" y="192977"/>
                    </a:lnTo>
                    <a:cubicBezTo>
                      <a:pt x="6078" y="208597"/>
                      <a:pt x="13793" y="226409"/>
                      <a:pt x="29415" y="232696"/>
                    </a:cubicBezTo>
                    <a:lnTo>
                      <a:pt x="192959" y="298037"/>
                    </a:lnTo>
                    <a:cubicBezTo>
                      <a:pt x="196578" y="299466"/>
                      <a:pt x="200388" y="300228"/>
                      <a:pt x="204293" y="300228"/>
                    </a:cubicBezTo>
                    <a:cubicBezTo>
                      <a:pt x="216867" y="300228"/>
                      <a:pt x="228011" y="292703"/>
                      <a:pt x="232678" y="280988"/>
                    </a:cubicBezTo>
                    <a:lnTo>
                      <a:pt x="298020" y="117443"/>
                    </a:lnTo>
                    <a:cubicBezTo>
                      <a:pt x="304306" y="101822"/>
                      <a:pt x="296591" y="84011"/>
                      <a:pt x="280970" y="77724"/>
                    </a:cubicBezTo>
                    <a:lnTo>
                      <a:pt x="117425" y="12383"/>
                    </a:lnTo>
                    <a:cubicBezTo>
                      <a:pt x="113806" y="10954"/>
                      <a:pt x="109996" y="10192"/>
                      <a:pt x="106091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A377426F-7182-478B-8465-6E6E81C760D6}"/>
                  </a:ext>
                </a:extLst>
              </p:cNvPr>
              <p:cNvSpPr/>
              <p:nvPr/>
            </p:nvSpPr>
            <p:spPr>
              <a:xfrm>
                <a:off x="7218077" y="4542853"/>
                <a:ext cx="310368" cy="310419"/>
              </a:xfrm>
              <a:custGeom>
                <a:avLst/>
                <a:gdLst>
                  <a:gd name="connsiteX0" fmla="*/ 204278 w 310368"/>
                  <a:gd name="connsiteY0" fmla="*/ 310420 h 310419"/>
                  <a:gd name="connsiteX1" fmla="*/ 204278 w 310368"/>
                  <a:gd name="connsiteY1" fmla="*/ 310420 h 310419"/>
                  <a:gd name="connsiteX2" fmla="*/ 189133 w 310368"/>
                  <a:gd name="connsiteY2" fmla="*/ 307467 h 310419"/>
                  <a:gd name="connsiteX3" fmla="*/ 25589 w 310368"/>
                  <a:gd name="connsiteY3" fmla="*/ 242125 h 310419"/>
                  <a:gd name="connsiteX4" fmla="*/ 3301 w 310368"/>
                  <a:gd name="connsiteY4" fmla="*/ 220313 h 310419"/>
                  <a:gd name="connsiteX5" fmla="*/ 2919 w 310368"/>
                  <a:gd name="connsiteY5" fmla="*/ 189166 h 310419"/>
                  <a:gd name="connsiteX6" fmla="*/ 68261 w 310368"/>
                  <a:gd name="connsiteY6" fmla="*/ 25622 h 310419"/>
                  <a:gd name="connsiteX7" fmla="*/ 106075 w 310368"/>
                  <a:gd name="connsiteY7" fmla="*/ 0 h 310419"/>
                  <a:gd name="connsiteX8" fmla="*/ 121220 w 310368"/>
                  <a:gd name="connsiteY8" fmla="*/ 2953 h 310419"/>
                  <a:gd name="connsiteX9" fmla="*/ 284764 w 310368"/>
                  <a:gd name="connsiteY9" fmla="*/ 68294 h 310419"/>
                  <a:gd name="connsiteX10" fmla="*/ 307434 w 310368"/>
                  <a:gd name="connsiteY10" fmla="*/ 121253 h 310419"/>
                  <a:gd name="connsiteX11" fmla="*/ 242092 w 310368"/>
                  <a:gd name="connsiteY11" fmla="*/ 284797 h 310419"/>
                  <a:gd name="connsiteX12" fmla="*/ 204278 w 310368"/>
                  <a:gd name="connsiteY12" fmla="*/ 310420 h 310419"/>
                  <a:gd name="connsiteX13" fmla="*/ 106075 w 310368"/>
                  <a:gd name="connsiteY13" fmla="*/ 10192 h 310419"/>
                  <a:gd name="connsiteX14" fmla="*/ 77691 w 310368"/>
                  <a:gd name="connsiteY14" fmla="*/ 29432 h 310419"/>
                  <a:gd name="connsiteX15" fmla="*/ 12349 w 310368"/>
                  <a:gd name="connsiteY15" fmla="*/ 192977 h 310419"/>
                  <a:gd name="connsiteX16" fmla="*/ 12635 w 310368"/>
                  <a:gd name="connsiteY16" fmla="*/ 216313 h 310419"/>
                  <a:gd name="connsiteX17" fmla="*/ 29399 w 310368"/>
                  <a:gd name="connsiteY17" fmla="*/ 232600 h 310419"/>
                  <a:gd name="connsiteX18" fmla="*/ 192943 w 310368"/>
                  <a:gd name="connsiteY18" fmla="*/ 297942 h 310419"/>
                  <a:gd name="connsiteX19" fmla="*/ 204278 w 310368"/>
                  <a:gd name="connsiteY19" fmla="*/ 300133 h 310419"/>
                  <a:gd name="connsiteX20" fmla="*/ 232663 w 310368"/>
                  <a:gd name="connsiteY20" fmla="*/ 280892 h 310419"/>
                  <a:gd name="connsiteX21" fmla="*/ 298004 w 310368"/>
                  <a:gd name="connsiteY21" fmla="*/ 117348 h 310419"/>
                  <a:gd name="connsiteX22" fmla="*/ 280954 w 310368"/>
                  <a:gd name="connsiteY22" fmla="*/ 77629 h 310419"/>
                  <a:gd name="connsiteX23" fmla="*/ 117410 w 310368"/>
                  <a:gd name="connsiteY23" fmla="*/ 12287 h 310419"/>
                  <a:gd name="connsiteX24" fmla="*/ 106075 w 310368"/>
                  <a:gd name="connsiteY24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10368" h="310419">
                    <a:moveTo>
                      <a:pt x="204278" y="310420"/>
                    </a:moveTo>
                    <a:cubicBezTo>
                      <a:pt x="204183" y="310420"/>
                      <a:pt x="204278" y="310420"/>
                      <a:pt x="204278" y="310420"/>
                    </a:cubicBezTo>
                    <a:cubicBezTo>
                      <a:pt x="199134" y="310420"/>
                      <a:pt x="193991" y="309467"/>
                      <a:pt x="189133" y="307467"/>
                    </a:cubicBezTo>
                    <a:lnTo>
                      <a:pt x="25589" y="242125"/>
                    </a:lnTo>
                    <a:cubicBezTo>
                      <a:pt x="15493" y="238125"/>
                      <a:pt x="7587" y="230314"/>
                      <a:pt x="3301" y="220313"/>
                    </a:cubicBezTo>
                    <a:cubicBezTo>
                      <a:pt x="-986" y="210312"/>
                      <a:pt x="-1081" y="199263"/>
                      <a:pt x="2919" y="189166"/>
                    </a:cubicBezTo>
                    <a:lnTo>
                      <a:pt x="68261" y="25622"/>
                    </a:lnTo>
                    <a:cubicBezTo>
                      <a:pt x="74452" y="10001"/>
                      <a:pt x="89311" y="0"/>
                      <a:pt x="106075" y="0"/>
                    </a:cubicBezTo>
                    <a:cubicBezTo>
                      <a:pt x="111219" y="0"/>
                      <a:pt x="116362" y="953"/>
                      <a:pt x="121220" y="2953"/>
                    </a:cubicBezTo>
                    <a:lnTo>
                      <a:pt x="284764" y="68294"/>
                    </a:lnTo>
                    <a:cubicBezTo>
                      <a:pt x="305624" y="76676"/>
                      <a:pt x="315816" y="100394"/>
                      <a:pt x="307434" y="121253"/>
                    </a:cubicBezTo>
                    <a:lnTo>
                      <a:pt x="242092" y="284797"/>
                    </a:lnTo>
                    <a:cubicBezTo>
                      <a:pt x="235901" y="300323"/>
                      <a:pt x="221042" y="310420"/>
                      <a:pt x="204278" y="310420"/>
                    </a:cubicBezTo>
                    <a:close/>
                    <a:moveTo>
                      <a:pt x="106075" y="10192"/>
                    </a:moveTo>
                    <a:cubicBezTo>
                      <a:pt x="93502" y="10192"/>
                      <a:pt x="82358" y="17716"/>
                      <a:pt x="77691" y="29432"/>
                    </a:cubicBezTo>
                    <a:lnTo>
                      <a:pt x="12349" y="192977"/>
                    </a:lnTo>
                    <a:cubicBezTo>
                      <a:pt x="9301" y="200596"/>
                      <a:pt x="9397" y="208883"/>
                      <a:pt x="12635" y="216313"/>
                    </a:cubicBezTo>
                    <a:cubicBezTo>
                      <a:pt x="15874" y="223838"/>
                      <a:pt x="21779" y="229648"/>
                      <a:pt x="29399" y="232600"/>
                    </a:cubicBezTo>
                    <a:lnTo>
                      <a:pt x="192943" y="297942"/>
                    </a:lnTo>
                    <a:cubicBezTo>
                      <a:pt x="196563" y="299371"/>
                      <a:pt x="200373" y="300133"/>
                      <a:pt x="204278" y="300133"/>
                    </a:cubicBezTo>
                    <a:cubicBezTo>
                      <a:pt x="216851" y="300133"/>
                      <a:pt x="227995" y="292608"/>
                      <a:pt x="232663" y="280892"/>
                    </a:cubicBezTo>
                    <a:lnTo>
                      <a:pt x="298004" y="117348"/>
                    </a:lnTo>
                    <a:cubicBezTo>
                      <a:pt x="304291" y="101727"/>
                      <a:pt x="296575" y="83915"/>
                      <a:pt x="280954" y="77629"/>
                    </a:cubicBezTo>
                    <a:lnTo>
                      <a:pt x="117410" y="12287"/>
                    </a:lnTo>
                    <a:cubicBezTo>
                      <a:pt x="113695" y="10954"/>
                      <a:pt x="109885" y="10192"/>
                      <a:pt x="106075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51838170-EA19-4614-9C61-C4D8B4AACE7E}"/>
                  </a:ext>
                </a:extLst>
              </p:cNvPr>
              <p:cNvSpPr/>
              <p:nvPr/>
            </p:nvSpPr>
            <p:spPr>
              <a:xfrm>
                <a:off x="7312818" y="4647723"/>
                <a:ext cx="120776" cy="100679"/>
              </a:xfrm>
              <a:custGeom>
                <a:avLst/>
                <a:gdLst>
                  <a:gd name="connsiteX0" fmla="*/ 24955 w 120776"/>
                  <a:gd name="connsiteY0" fmla="*/ 0 h 100679"/>
                  <a:gd name="connsiteX1" fmla="*/ 120777 w 120776"/>
                  <a:gd name="connsiteY1" fmla="*/ 38290 h 100679"/>
                  <a:gd name="connsiteX2" fmla="*/ 111062 w 120776"/>
                  <a:gd name="connsiteY2" fmla="*/ 62579 h 100679"/>
                  <a:gd name="connsiteX3" fmla="*/ 15240 w 120776"/>
                  <a:gd name="connsiteY3" fmla="*/ 24289 h 100679"/>
                  <a:gd name="connsiteX4" fmla="*/ 24955 w 120776"/>
                  <a:gd name="connsiteY4" fmla="*/ 0 h 100679"/>
                  <a:gd name="connsiteX5" fmla="*/ 9715 w 120776"/>
                  <a:gd name="connsiteY5" fmla="*/ 38100 h 100679"/>
                  <a:gd name="connsiteX6" fmla="*/ 105537 w 120776"/>
                  <a:gd name="connsiteY6" fmla="*/ 76390 h 100679"/>
                  <a:gd name="connsiteX7" fmla="*/ 95821 w 120776"/>
                  <a:gd name="connsiteY7" fmla="*/ 100679 h 100679"/>
                  <a:gd name="connsiteX8" fmla="*/ 0 w 120776"/>
                  <a:gd name="connsiteY8" fmla="*/ 62389 h 100679"/>
                  <a:gd name="connsiteX9" fmla="*/ 9715 w 120776"/>
                  <a:gd name="connsiteY9" fmla="*/ 38100 h 100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776" h="100679">
                    <a:moveTo>
                      <a:pt x="24955" y="0"/>
                    </a:moveTo>
                    <a:lnTo>
                      <a:pt x="120777" y="38290"/>
                    </a:lnTo>
                    <a:lnTo>
                      <a:pt x="111062" y="62579"/>
                    </a:lnTo>
                    <a:lnTo>
                      <a:pt x="15240" y="24289"/>
                    </a:lnTo>
                    <a:lnTo>
                      <a:pt x="24955" y="0"/>
                    </a:lnTo>
                    <a:close/>
                    <a:moveTo>
                      <a:pt x="9715" y="38100"/>
                    </a:moveTo>
                    <a:lnTo>
                      <a:pt x="105537" y="76390"/>
                    </a:lnTo>
                    <a:lnTo>
                      <a:pt x="95821" y="100679"/>
                    </a:lnTo>
                    <a:lnTo>
                      <a:pt x="0" y="62389"/>
                    </a:lnTo>
                    <a:lnTo>
                      <a:pt x="9715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40751AD0-DC0A-4FBA-834F-336A2D842948}"/>
                </a:ext>
              </a:extLst>
            </p:cNvPr>
            <p:cNvSpPr/>
            <p:nvPr userDrawn="1"/>
          </p:nvSpPr>
          <p:spPr>
            <a:xfrm>
              <a:off x="1688054" y="663874"/>
              <a:ext cx="329938" cy="365273"/>
            </a:xfrm>
            <a:custGeom>
              <a:avLst/>
              <a:gdLst>
                <a:gd name="connsiteX0" fmla="*/ 327154 w 329938"/>
                <a:gd name="connsiteY0" fmla="*/ 46186 h 365273"/>
                <a:gd name="connsiteX1" fmla="*/ 240000 w 329938"/>
                <a:gd name="connsiteY1" fmla="*/ 561 h 365273"/>
                <a:gd name="connsiteX2" fmla="*/ 234285 w 329938"/>
                <a:gd name="connsiteY2" fmla="*/ 1228 h 365273"/>
                <a:gd name="connsiteX3" fmla="*/ 1685 w 329938"/>
                <a:gd name="connsiteY3" fmla="*/ 209063 h 365273"/>
                <a:gd name="connsiteX4" fmla="*/ 66 w 329938"/>
                <a:gd name="connsiteY4" fmla="*/ 213540 h 365273"/>
                <a:gd name="connsiteX5" fmla="*/ 2733 w 329938"/>
                <a:gd name="connsiteY5" fmla="*/ 217445 h 365273"/>
                <a:gd name="connsiteX6" fmla="*/ 84362 w 329938"/>
                <a:gd name="connsiteY6" fmla="*/ 260117 h 365273"/>
                <a:gd name="connsiteX7" fmla="*/ 90363 w 329938"/>
                <a:gd name="connsiteY7" fmla="*/ 259165 h 365273"/>
                <a:gd name="connsiteX8" fmla="*/ 122652 w 329938"/>
                <a:gd name="connsiteY8" fmla="*/ 225827 h 365273"/>
                <a:gd name="connsiteX9" fmla="*/ 206663 w 329938"/>
                <a:gd name="connsiteY9" fmla="*/ 269737 h 365273"/>
                <a:gd name="connsiteX10" fmla="*/ 197995 w 329938"/>
                <a:gd name="connsiteY10" fmla="*/ 315457 h 365273"/>
                <a:gd name="connsiteX11" fmla="*/ 200662 w 329938"/>
                <a:gd name="connsiteY11" fmla="*/ 320887 h 365273"/>
                <a:gd name="connsiteX12" fmla="*/ 284387 w 329938"/>
                <a:gd name="connsiteY12" fmla="*/ 364702 h 365273"/>
                <a:gd name="connsiteX13" fmla="*/ 286768 w 329938"/>
                <a:gd name="connsiteY13" fmla="*/ 365273 h 365273"/>
                <a:gd name="connsiteX14" fmla="*/ 289149 w 329938"/>
                <a:gd name="connsiteY14" fmla="*/ 364702 h 365273"/>
                <a:gd name="connsiteX15" fmla="*/ 291816 w 329938"/>
                <a:gd name="connsiteY15" fmla="*/ 360796 h 365273"/>
                <a:gd name="connsiteX16" fmla="*/ 329916 w 329938"/>
                <a:gd name="connsiteY16" fmla="*/ 51234 h 365273"/>
                <a:gd name="connsiteX17" fmla="*/ 327154 w 329938"/>
                <a:gd name="connsiteY17" fmla="*/ 46186 h 365273"/>
                <a:gd name="connsiteX18" fmla="*/ 221331 w 329938"/>
                <a:gd name="connsiteY18" fmla="*/ 194585 h 365273"/>
                <a:gd name="connsiteX19" fmla="*/ 176754 w 329938"/>
                <a:gd name="connsiteY19" fmla="*/ 171249 h 365273"/>
                <a:gd name="connsiteX20" fmla="*/ 237143 w 329938"/>
                <a:gd name="connsiteY20" fmla="*/ 109813 h 365273"/>
                <a:gd name="connsiteX21" fmla="*/ 221331 w 329938"/>
                <a:gd name="connsiteY21" fmla="*/ 194585 h 36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9938" h="365273">
                  <a:moveTo>
                    <a:pt x="327154" y="46186"/>
                  </a:moveTo>
                  <a:lnTo>
                    <a:pt x="240000" y="561"/>
                  </a:lnTo>
                  <a:cubicBezTo>
                    <a:pt x="238095" y="-392"/>
                    <a:pt x="235809" y="-106"/>
                    <a:pt x="234285" y="1228"/>
                  </a:cubicBezTo>
                  <a:lnTo>
                    <a:pt x="1685" y="209063"/>
                  </a:lnTo>
                  <a:cubicBezTo>
                    <a:pt x="447" y="210206"/>
                    <a:pt x="-220" y="211825"/>
                    <a:pt x="66" y="213540"/>
                  </a:cubicBezTo>
                  <a:cubicBezTo>
                    <a:pt x="256" y="215159"/>
                    <a:pt x="1304" y="216683"/>
                    <a:pt x="2733" y="217445"/>
                  </a:cubicBezTo>
                  <a:lnTo>
                    <a:pt x="84362" y="260117"/>
                  </a:lnTo>
                  <a:cubicBezTo>
                    <a:pt x="86362" y="261165"/>
                    <a:pt x="88839" y="260784"/>
                    <a:pt x="90363" y="259165"/>
                  </a:cubicBezTo>
                  <a:lnTo>
                    <a:pt x="122652" y="225827"/>
                  </a:lnTo>
                  <a:lnTo>
                    <a:pt x="206663" y="269737"/>
                  </a:lnTo>
                  <a:lnTo>
                    <a:pt x="197995" y="315457"/>
                  </a:lnTo>
                  <a:cubicBezTo>
                    <a:pt x="197614" y="317648"/>
                    <a:pt x="198662" y="319839"/>
                    <a:pt x="200662" y="320887"/>
                  </a:cubicBezTo>
                  <a:lnTo>
                    <a:pt x="284387" y="364702"/>
                  </a:lnTo>
                  <a:cubicBezTo>
                    <a:pt x="285149" y="365083"/>
                    <a:pt x="285911" y="365273"/>
                    <a:pt x="286768" y="365273"/>
                  </a:cubicBezTo>
                  <a:cubicBezTo>
                    <a:pt x="287625" y="365273"/>
                    <a:pt x="288387" y="365083"/>
                    <a:pt x="289149" y="364702"/>
                  </a:cubicBezTo>
                  <a:cubicBezTo>
                    <a:pt x="290673" y="363940"/>
                    <a:pt x="291626" y="362511"/>
                    <a:pt x="291816" y="360796"/>
                  </a:cubicBezTo>
                  <a:lnTo>
                    <a:pt x="329916" y="51234"/>
                  </a:lnTo>
                  <a:cubicBezTo>
                    <a:pt x="330107" y="49234"/>
                    <a:pt x="329059" y="47138"/>
                    <a:pt x="327154" y="46186"/>
                  </a:cubicBezTo>
                  <a:close/>
                  <a:moveTo>
                    <a:pt x="221331" y="194585"/>
                  </a:moveTo>
                  <a:lnTo>
                    <a:pt x="176754" y="171249"/>
                  </a:lnTo>
                  <a:lnTo>
                    <a:pt x="237143" y="109813"/>
                  </a:lnTo>
                  <a:lnTo>
                    <a:pt x="221331" y="194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611E91B2-162C-4DAE-BDAE-9A879469C6A3}"/>
                </a:ext>
              </a:extLst>
            </p:cNvPr>
            <p:cNvSpPr/>
            <p:nvPr userDrawn="1"/>
          </p:nvSpPr>
          <p:spPr>
            <a:xfrm>
              <a:off x="8904731" y="1043170"/>
              <a:ext cx="372894" cy="366681"/>
            </a:xfrm>
            <a:custGeom>
              <a:avLst/>
              <a:gdLst>
                <a:gd name="connsiteX0" fmla="*/ 369547 w 372894"/>
                <a:gd name="connsiteY0" fmla="*/ 143415 h 366681"/>
                <a:gd name="connsiteX1" fmla="*/ 345925 w 372894"/>
                <a:gd name="connsiteY1" fmla="*/ 105315 h 366681"/>
                <a:gd name="connsiteX2" fmla="*/ 299157 w 372894"/>
                <a:gd name="connsiteY2" fmla="*/ 82646 h 366681"/>
                <a:gd name="connsiteX3" fmla="*/ 257724 w 372894"/>
                <a:gd name="connsiteY3" fmla="*/ 91790 h 366681"/>
                <a:gd name="connsiteX4" fmla="*/ 260676 w 372894"/>
                <a:gd name="connsiteY4" fmla="*/ 66549 h 366681"/>
                <a:gd name="connsiteX5" fmla="*/ 238197 w 372894"/>
                <a:gd name="connsiteY5" fmla="*/ 21019 h 366681"/>
                <a:gd name="connsiteX6" fmla="*/ 181333 w 372894"/>
                <a:gd name="connsiteY6" fmla="*/ 159 h 366681"/>
                <a:gd name="connsiteX7" fmla="*/ 118087 w 372894"/>
                <a:gd name="connsiteY7" fmla="*/ 34164 h 366681"/>
                <a:gd name="connsiteX8" fmla="*/ 1406 w 372894"/>
                <a:gd name="connsiteY8" fmla="*/ 156274 h 366681"/>
                <a:gd name="connsiteX9" fmla="*/ 1596 w 372894"/>
                <a:gd name="connsiteY9" fmla="*/ 163513 h 366681"/>
                <a:gd name="connsiteX10" fmla="*/ 212670 w 372894"/>
                <a:gd name="connsiteY10" fmla="*/ 365253 h 366681"/>
                <a:gd name="connsiteX11" fmla="*/ 216195 w 372894"/>
                <a:gd name="connsiteY11" fmla="*/ 366681 h 366681"/>
                <a:gd name="connsiteX12" fmla="*/ 219909 w 372894"/>
                <a:gd name="connsiteY12" fmla="*/ 365062 h 366681"/>
                <a:gd name="connsiteX13" fmla="*/ 327542 w 372894"/>
                <a:gd name="connsiteY13" fmla="*/ 252477 h 366681"/>
                <a:gd name="connsiteX14" fmla="*/ 353069 w 372894"/>
                <a:gd name="connsiteY14" fmla="*/ 219996 h 366681"/>
                <a:gd name="connsiteX15" fmla="*/ 370690 w 372894"/>
                <a:gd name="connsiteY15" fmla="*/ 186849 h 366681"/>
                <a:gd name="connsiteX16" fmla="*/ 369547 w 372894"/>
                <a:gd name="connsiteY16" fmla="*/ 143415 h 366681"/>
                <a:gd name="connsiteX17" fmla="*/ 117897 w 372894"/>
                <a:gd name="connsiteY17" fmla="*/ 134557 h 366681"/>
                <a:gd name="connsiteX18" fmla="*/ 141900 w 372894"/>
                <a:gd name="connsiteY18" fmla="*/ 109411 h 366681"/>
                <a:gd name="connsiteX19" fmla="*/ 163807 w 372894"/>
                <a:gd name="connsiteY19" fmla="*/ 95124 h 366681"/>
                <a:gd name="connsiteX20" fmla="*/ 179904 w 372894"/>
                <a:gd name="connsiteY20" fmla="*/ 101505 h 366681"/>
                <a:gd name="connsiteX21" fmla="*/ 187810 w 372894"/>
                <a:gd name="connsiteY21" fmla="*/ 118079 h 366681"/>
                <a:gd name="connsiteX22" fmla="*/ 174189 w 372894"/>
                <a:gd name="connsiteY22" fmla="*/ 141034 h 366681"/>
                <a:gd name="connsiteX23" fmla="*/ 150567 w 372894"/>
                <a:gd name="connsiteY23" fmla="*/ 165704 h 366681"/>
                <a:gd name="connsiteX24" fmla="*/ 117897 w 372894"/>
                <a:gd name="connsiteY24" fmla="*/ 134557 h 366681"/>
                <a:gd name="connsiteX25" fmla="*/ 276964 w 372894"/>
                <a:gd name="connsiteY25" fmla="*/ 189326 h 366681"/>
                <a:gd name="connsiteX26" fmla="*/ 261629 w 372894"/>
                <a:gd name="connsiteY26" fmla="*/ 215520 h 366681"/>
                <a:gd name="connsiteX27" fmla="*/ 233340 w 372894"/>
                <a:gd name="connsiteY27" fmla="*/ 245047 h 366681"/>
                <a:gd name="connsiteX28" fmla="*/ 198002 w 372894"/>
                <a:gd name="connsiteY28" fmla="*/ 211233 h 366681"/>
                <a:gd name="connsiteX29" fmla="*/ 226101 w 372894"/>
                <a:gd name="connsiteY29" fmla="*/ 181801 h 366681"/>
                <a:gd name="connsiteX30" fmla="*/ 251628 w 372894"/>
                <a:gd name="connsiteY30" fmla="*/ 164847 h 366681"/>
                <a:gd name="connsiteX31" fmla="*/ 269154 w 372894"/>
                <a:gd name="connsiteY31" fmla="*/ 171038 h 366681"/>
                <a:gd name="connsiteX32" fmla="*/ 276964 w 372894"/>
                <a:gd name="connsiteY32" fmla="*/ 189326 h 36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72894" h="366681">
                  <a:moveTo>
                    <a:pt x="369547" y="143415"/>
                  </a:moveTo>
                  <a:cubicBezTo>
                    <a:pt x="365451" y="129128"/>
                    <a:pt x="357450" y="116364"/>
                    <a:pt x="345925" y="105315"/>
                  </a:cubicBezTo>
                  <a:cubicBezTo>
                    <a:pt x="331733" y="91695"/>
                    <a:pt x="315921" y="84075"/>
                    <a:pt x="299157" y="82646"/>
                  </a:cubicBezTo>
                  <a:cubicBezTo>
                    <a:pt x="286108" y="81503"/>
                    <a:pt x="272202" y="84551"/>
                    <a:pt x="257724" y="91790"/>
                  </a:cubicBezTo>
                  <a:cubicBezTo>
                    <a:pt x="260391" y="82836"/>
                    <a:pt x="261343" y="74359"/>
                    <a:pt x="260676" y="66549"/>
                  </a:cubicBezTo>
                  <a:cubicBezTo>
                    <a:pt x="259057" y="49023"/>
                    <a:pt x="251532" y="33687"/>
                    <a:pt x="238197" y="21019"/>
                  </a:cubicBezTo>
                  <a:cubicBezTo>
                    <a:pt x="222386" y="5874"/>
                    <a:pt x="203241" y="-1174"/>
                    <a:pt x="181333" y="159"/>
                  </a:cubicBezTo>
                  <a:cubicBezTo>
                    <a:pt x="159616" y="1493"/>
                    <a:pt x="138375" y="12923"/>
                    <a:pt x="118087" y="34164"/>
                  </a:cubicBezTo>
                  <a:lnTo>
                    <a:pt x="1406" y="156274"/>
                  </a:lnTo>
                  <a:cubicBezTo>
                    <a:pt x="-499" y="158274"/>
                    <a:pt x="-499" y="161513"/>
                    <a:pt x="1596" y="163513"/>
                  </a:cubicBezTo>
                  <a:lnTo>
                    <a:pt x="212670" y="365253"/>
                  </a:lnTo>
                  <a:cubicBezTo>
                    <a:pt x="213623" y="366205"/>
                    <a:pt x="214956" y="366681"/>
                    <a:pt x="216195" y="366681"/>
                  </a:cubicBezTo>
                  <a:cubicBezTo>
                    <a:pt x="217528" y="366681"/>
                    <a:pt x="218862" y="366110"/>
                    <a:pt x="219909" y="365062"/>
                  </a:cubicBezTo>
                  <a:lnTo>
                    <a:pt x="327542" y="252477"/>
                  </a:lnTo>
                  <a:cubicBezTo>
                    <a:pt x="332304" y="247428"/>
                    <a:pt x="340686" y="236855"/>
                    <a:pt x="353069" y="219996"/>
                  </a:cubicBezTo>
                  <a:cubicBezTo>
                    <a:pt x="362689" y="206947"/>
                    <a:pt x="368404" y="196089"/>
                    <a:pt x="370690" y="186849"/>
                  </a:cubicBezTo>
                  <a:cubicBezTo>
                    <a:pt x="373929" y="172181"/>
                    <a:pt x="373643" y="157608"/>
                    <a:pt x="369547" y="143415"/>
                  </a:cubicBezTo>
                  <a:close/>
                  <a:moveTo>
                    <a:pt x="117897" y="134557"/>
                  </a:moveTo>
                  <a:lnTo>
                    <a:pt x="141900" y="109411"/>
                  </a:lnTo>
                  <a:cubicBezTo>
                    <a:pt x="150282" y="100648"/>
                    <a:pt x="157902" y="95695"/>
                    <a:pt x="163807" y="95124"/>
                  </a:cubicBezTo>
                  <a:cubicBezTo>
                    <a:pt x="169522" y="94552"/>
                    <a:pt x="174856" y="96648"/>
                    <a:pt x="179904" y="101505"/>
                  </a:cubicBezTo>
                  <a:cubicBezTo>
                    <a:pt x="185429" y="106839"/>
                    <a:pt x="188096" y="112269"/>
                    <a:pt x="187810" y="118079"/>
                  </a:cubicBezTo>
                  <a:cubicBezTo>
                    <a:pt x="187524" y="123984"/>
                    <a:pt x="182857" y="131985"/>
                    <a:pt x="174189" y="141034"/>
                  </a:cubicBezTo>
                  <a:lnTo>
                    <a:pt x="150567" y="165704"/>
                  </a:lnTo>
                  <a:lnTo>
                    <a:pt x="117897" y="134557"/>
                  </a:lnTo>
                  <a:close/>
                  <a:moveTo>
                    <a:pt x="276964" y="189326"/>
                  </a:moveTo>
                  <a:cubicBezTo>
                    <a:pt x="276583" y="196470"/>
                    <a:pt x="271440" y="205233"/>
                    <a:pt x="261629" y="215520"/>
                  </a:cubicBezTo>
                  <a:lnTo>
                    <a:pt x="233340" y="245047"/>
                  </a:lnTo>
                  <a:lnTo>
                    <a:pt x="198002" y="211233"/>
                  </a:lnTo>
                  <a:lnTo>
                    <a:pt x="226101" y="181801"/>
                  </a:lnTo>
                  <a:cubicBezTo>
                    <a:pt x="236102" y="171324"/>
                    <a:pt x="244674" y="165609"/>
                    <a:pt x="251628" y="164847"/>
                  </a:cubicBezTo>
                  <a:cubicBezTo>
                    <a:pt x="258200" y="164085"/>
                    <a:pt x="263915" y="166085"/>
                    <a:pt x="269154" y="171038"/>
                  </a:cubicBezTo>
                  <a:cubicBezTo>
                    <a:pt x="274774" y="176372"/>
                    <a:pt x="277345" y="182373"/>
                    <a:pt x="276964" y="1893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7C5145B-C7B3-4CE1-B385-3881ED6B76A4}"/>
                </a:ext>
              </a:extLst>
            </p:cNvPr>
            <p:cNvSpPr/>
            <p:nvPr userDrawn="1"/>
          </p:nvSpPr>
          <p:spPr>
            <a:xfrm>
              <a:off x="9124875" y="3626960"/>
              <a:ext cx="318871" cy="321373"/>
            </a:xfrm>
            <a:custGeom>
              <a:avLst/>
              <a:gdLst>
                <a:gd name="connsiteX0" fmla="*/ 150215 w 318871"/>
                <a:gd name="connsiteY0" fmla="*/ 321373 h 321373"/>
                <a:gd name="connsiteX1" fmla="*/ 111734 w 318871"/>
                <a:gd name="connsiteY1" fmla="*/ 314611 h 321373"/>
                <a:gd name="connsiteX2" fmla="*/ 55442 w 318871"/>
                <a:gd name="connsiteY2" fmla="*/ 276987 h 321373"/>
                <a:gd name="connsiteX3" fmla="*/ 7626 w 318871"/>
                <a:gd name="connsiteY3" fmla="*/ 211360 h 321373"/>
                <a:gd name="connsiteX4" fmla="*/ 3435 w 318871"/>
                <a:gd name="connsiteY4" fmla="*/ 137351 h 321373"/>
                <a:gd name="connsiteX5" fmla="*/ 50584 w 318871"/>
                <a:gd name="connsiteY5" fmla="*/ 55340 h 321373"/>
                <a:gd name="connsiteX6" fmla="*/ 158978 w 318871"/>
                <a:gd name="connsiteY6" fmla="*/ 0 h 321373"/>
                <a:gd name="connsiteX7" fmla="*/ 162217 w 318871"/>
                <a:gd name="connsiteY7" fmla="*/ 0 h 321373"/>
                <a:gd name="connsiteX8" fmla="*/ 268230 w 318871"/>
                <a:gd name="connsiteY8" fmla="*/ 48768 h 321373"/>
                <a:gd name="connsiteX9" fmla="*/ 316903 w 318871"/>
                <a:gd name="connsiteY9" fmla="*/ 127540 h 321373"/>
                <a:gd name="connsiteX10" fmla="*/ 302997 w 318871"/>
                <a:gd name="connsiteY10" fmla="*/ 212598 h 321373"/>
                <a:gd name="connsiteX11" fmla="*/ 299853 w 318871"/>
                <a:gd name="connsiteY11" fmla="*/ 215265 h 321373"/>
                <a:gd name="connsiteX12" fmla="*/ 295757 w 318871"/>
                <a:gd name="connsiteY12" fmla="*/ 214789 h 321373"/>
                <a:gd name="connsiteX13" fmla="*/ 225939 w 318871"/>
                <a:gd name="connsiteY13" fmla="*/ 172498 h 321373"/>
                <a:gd name="connsiteX14" fmla="*/ 224034 w 318871"/>
                <a:gd name="connsiteY14" fmla="*/ 165830 h 321373"/>
                <a:gd name="connsiteX15" fmla="*/ 230702 w 318871"/>
                <a:gd name="connsiteY15" fmla="*/ 147256 h 321373"/>
                <a:gd name="connsiteX16" fmla="*/ 228606 w 318871"/>
                <a:gd name="connsiteY16" fmla="*/ 125254 h 321373"/>
                <a:gd name="connsiteX17" fmla="*/ 216033 w 318871"/>
                <a:gd name="connsiteY17" fmla="*/ 106299 h 321373"/>
                <a:gd name="connsiteX18" fmla="*/ 169647 w 318871"/>
                <a:gd name="connsiteY18" fmla="*/ 92869 h 321373"/>
                <a:gd name="connsiteX19" fmla="*/ 123545 w 318871"/>
                <a:gd name="connsiteY19" fmla="*/ 124396 h 321373"/>
                <a:gd name="connsiteX20" fmla="*/ 89541 w 318871"/>
                <a:gd name="connsiteY20" fmla="*/ 179451 h 321373"/>
                <a:gd name="connsiteX21" fmla="*/ 105448 w 318871"/>
                <a:gd name="connsiteY21" fmla="*/ 217075 h 321373"/>
                <a:gd name="connsiteX22" fmla="*/ 139928 w 318871"/>
                <a:gd name="connsiteY22" fmla="*/ 232220 h 321373"/>
                <a:gd name="connsiteX23" fmla="*/ 180505 w 318871"/>
                <a:gd name="connsiteY23" fmla="*/ 215932 h 321373"/>
                <a:gd name="connsiteX24" fmla="*/ 184506 w 318871"/>
                <a:gd name="connsiteY24" fmla="*/ 215170 h 321373"/>
                <a:gd name="connsiteX25" fmla="*/ 187744 w 318871"/>
                <a:gd name="connsiteY25" fmla="*/ 217646 h 321373"/>
                <a:gd name="connsiteX26" fmla="*/ 228320 w 318871"/>
                <a:gd name="connsiteY26" fmla="*/ 289560 h 321373"/>
                <a:gd name="connsiteX27" fmla="*/ 226606 w 318871"/>
                <a:gd name="connsiteY27" fmla="*/ 296323 h 321373"/>
                <a:gd name="connsiteX28" fmla="*/ 168027 w 318871"/>
                <a:gd name="connsiteY28" fmla="*/ 319850 h 321373"/>
                <a:gd name="connsiteX29" fmla="*/ 150215 w 318871"/>
                <a:gd name="connsiteY29" fmla="*/ 321373 h 32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871" h="321373">
                  <a:moveTo>
                    <a:pt x="150215" y="321373"/>
                  </a:moveTo>
                  <a:cubicBezTo>
                    <a:pt x="137166" y="321373"/>
                    <a:pt x="124212" y="319088"/>
                    <a:pt x="111734" y="314611"/>
                  </a:cubicBezTo>
                  <a:cubicBezTo>
                    <a:pt x="93732" y="308134"/>
                    <a:pt x="74777" y="295465"/>
                    <a:pt x="55442" y="276987"/>
                  </a:cubicBezTo>
                  <a:cubicBezTo>
                    <a:pt x="32106" y="254603"/>
                    <a:pt x="16008" y="232505"/>
                    <a:pt x="7626" y="211360"/>
                  </a:cubicBezTo>
                  <a:cubicBezTo>
                    <a:pt x="-851" y="189929"/>
                    <a:pt x="-2280" y="165068"/>
                    <a:pt x="3435" y="137351"/>
                  </a:cubicBezTo>
                  <a:cubicBezTo>
                    <a:pt x="9150" y="109633"/>
                    <a:pt x="24962" y="82010"/>
                    <a:pt x="50584" y="55340"/>
                  </a:cubicBezTo>
                  <a:cubicBezTo>
                    <a:pt x="84779" y="19621"/>
                    <a:pt x="121259" y="1048"/>
                    <a:pt x="158978" y="0"/>
                  </a:cubicBezTo>
                  <a:lnTo>
                    <a:pt x="162217" y="0"/>
                  </a:lnTo>
                  <a:cubicBezTo>
                    <a:pt x="198793" y="0"/>
                    <a:pt x="234512" y="16383"/>
                    <a:pt x="268230" y="48768"/>
                  </a:cubicBezTo>
                  <a:cubicBezTo>
                    <a:pt x="295472" y="74867"/>
                    <a:pt x="311855" y="101346"/>
                    <a:pt x="316903" y="127540"/>
                  </a:cubicBezTo>
                  <a:cubicBezTo>
                    <a:pt x="321951" y="153829"/>
                    <a:pt x="317284" y="182404"/>
                    <a:pt x="302997" y="212598"/>
                  </a:cubicBezTo>
                  <a:cubicBezTo>
                    <a:pt x="302425" y="213931"/>
                    <a:pt x="301187" y="214884"/>
                    <a:pt x="299853" y="215265"/>
                  </a:cubicBezTo>
                  <a:cubicBezTo>
                    <a:pt x="298520" y="215646"/>
                    <a:pt x="296996" y="215455"/>
                    <a:pt x="295757" y="214789"/>
                  </a:cubicBezTo>
                  <a:lnTo>
                    <a:pt x="225939" y="172498"/>
                  </a:lnTo>
                  <a:cubicBezTo>
                    <a:pt x="223653" y="171164"/>
                    <a:pt x="222796" y="168212"/>
                    <a:pt x="224034" y="165830"/>
                  </a:cubicBezTo>
                  <a:cubicBezTo>
                    <a:pt x="227940" y="158020"/>
                    <a:pt x="230130" y="151829"/>
                    <a:pt x="230702" y="147256"/>
                  </a:cubicBezTo>
                  <a:cubicBezTo>
                    <a:pt x="231749" y="139637"/>
                    <a:pt x="230988" y="132207"/>
                    <a:pt x="228606" y="125254"/>
                  </a:cubicBezTo>
                  <a:cubicBezTo>
                    <a:pt x="226225" y="118301"/>
                    <a:pt x="221939" y="111919"/>
                    <a:pt x="216033" y="106299"/>
                  </a:cubicBezTo>
                  <a:cubicBezTo>
                    <a:pt x="202413" y="93250"/>
                    <a:pt x="187363" y="88868"/>
                    <a:pt x="169647" y="92869"/>
                  </a:cubicBezTo>
                  <a:cubicBezTo>
                    <a:pt x="156311" y="95726"/>
                    <a:pt x="140786" y="106394"/>
                    <a:pt x="123545" y="124396"/>
                  </a:cubicBezTo>
                  <a:cubicBezTo>
                    <a:pt x="102114" y="146780"/>
                    <a:pt x="90684" y="165354"/>
                    <a:pt x="89541" y="179451"/>
                  </a:cubicBezTo>
                  <a:cubicBezTo>
                    <a:pt x="88493" y="193453"/>
                    <a:pt x="93637" y="205740"/>
                    <a:pt x="105448" y="217075"/>
                  </a:cubicBezTo>
                  <a:cubicBezTo>
                    <a:pt x="116783" y="227933"/>
                    <a:pt x="128308" y="233172"/>
                    <a:pt x="139928" y="232220"/>
                  </a:cubicBezTo>
                  <a:cubicBezTo>
                    <a:pt x="152025" y="231362"/>
                    <a:pt x="165741" y="225933"/>
                    <a:pt x="180505" y="215932"/>
                  </a:cubicBezTo>
                  <a:cubicBezTo>
                    <a:pt x="181648" y="215170"/>
                    <a:pt x="183077" y="214884"/>
                    <a:pt x="184506" y="215170"/>
                  </a:cubicBezTo>
                  <a:cubicBezTo>
                    <a:pt x="185934" y="215455"/>
                    <a:pt x="187077" y="216408"/>
                    <a:pt x="187744" y="217646"/>
                  </a:cubicBezTo>
                  <a:lnTo>
                    <a:pt x="228320" y="289560"/>
                  </a:lnTo>
                  <a:cubicBezTo>
                    <a:pt x="229654" y="291941"/>
                    <a:pt x="228892" y="294894"/>
                    <a:pt x="226606" y="296323"/>
                  </a:cubicBezTo>
                  <a:cubicBezTo>
                    <a:pt x="206889" y="308991"/>
                    <a:pt x="187173" y="316897"/>
                    <a:pt x="168027" y="319850"/>
                  </a:cubicBezTo>
                  <a:cubicBezTo>
                    <a:pt x="162217" y="320897"/>
                    <a:pt x="156121" y="321373"/>
                    <a:pt x="150215" y="3213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7956BD88-4DBC-40F5-8C9E-1CCB76F33D86}"/>
                </a:ext>
              </a:extLst>
            </p:cNvPr>
            <p:cNvGrpSpPr/>
            <p:nvPr userDrawn="1"/>
          </p:nvGrpSpPr>
          <p:grpSpPr>
            <a:xfrm>
              <a:off x="6565199" y="1641571"/>
              <a:ext cx="233650" cy="426434"/>
              <a:chOff x="4228908" y="3157823"/>
              <a:chExt cx="233650" cy="426434"/>
            </a:xfrm>
            <a:grpFill/>
          </p:grpSpPr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C54E1C48-04EF-49EB-AFBA-C840B9E578A6}"/>
                  </a:ext>
                </a:extLst>
              </p:cNvPr>
              <p:cNvSpPr/>
              <p:nvPr/>
            </p:nvSpPr>
            <p:spPr>
              <a:xfrm>
                <a:off x="4228908" y="3437191"/>
                <a:ext cx="147065" cy="147066"/>
              </a:xfrm>
              <a:custGeom>
                <a:avLst/>
                <a:gdLst>
                  <a:gd name="connsiteX0" fmla="*/ 73533 w 147065"/>
                  <a:gd name="connsiteY0" fmla="*/ 147066 h 147066"/>
                  <a:gd name="connsiteX1" fmla="*/ 0 w 147065"/>
                  <a:gd name="connsiteY1" fmla="*/ 73533 h 147066"/>
                  <a:gd name="connsiteX2" fmla="*/ 73533 w 147065"/>
                  <a:gd name="connsiteY2" fmla="*/ 0 h 147066"/>
                  <a:gd name="connsiteX3" fmla="*/ 147066 w 147065"/>
                  <a:gd name="connsiteY3" fmla="*/ 73533 h 147066"/>
                  <a:gd name="connsiteX4" fmla="*/ 73533 w 147065"/>
                  <a:gd name="connsiteY4" fmla="*/ 147066 h 147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065" h="147066">
                    <a:moveTo>
                      <a:pt x="73533" y="147066"/>
                    </a:moveTo>
                    <a:cubicBezTo>
                      <a:pt x="32957" y="147066"/>
                      <a:pt x="0" y="114109"/>
                      <a:pt x="0" y="73533"/>
                    </a:cubicBezTo>
                    <a:cubicBezTo>
                      <a:pt x="0" y="32957"/>
                      <a:pt x="32957" y="0"/>
                      <a:pt x="73533" y="0"/>
                    </a:cubicBezTo>
                    <a:cubicBezTo>
                      <a:pt x="114109" y="0"/>
                      <a:pt x="147066" y="32957"/>
                      <a:pt x="147066" y="73533"/>
                    </a:cubicBezTo>
                    <a:cubicBezTo>
                      <a:pt x="147066" y="114014"/>
                      <a:pt x="114109" y="147066"/>
                      <a:pt x="73533" y="1470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EB605CEF-E242-4CE3-87A3-D47B0FAAE3EB}"/>
                  </a:ext>
                </a:extLst>
              </p:cNvPr>
              <p:cNvSpPr/>
              <p:nvPr/>
            </p:nvSpPr>
            <p:spPr>
              <a:xfrm>
                <a:off x="4361304" y="3286791"/>
                <a:ext cx="101254" cy="101250"/>
              </a:xfrm>
              <a:custGeom>
                <a:avLst/>
                <a:gdLst>
                  <a:gd name="connsiteX0" fmla="*/ 50675 w 101254"/>
                  <a:gd name="connsiteY0" fmla="*/ 101251 h 101250"/>
                  <a:gd name="connsiteX1" fmla="*/ 7431 w 101254"/>
                  <a:gd name="connsiteY1" fmla="*/ 77057 h 101250"/>
                  <a:gd name="connsiteX2" fmla="*/ 24195 w 101254"/>
                  <a:gd name="connsiteY2" fmla="*/ 7429 h 101250"/>
                  <a:gd name="connsiteX3" fmla="*/ 50580 w 101254"/>
                  <a:gd name="connsiteY3" fmla="*/ 0 h 101250"/>
                  <a:gd name="connsiteX4" fmla="*/ 93823 w 101254"/>
                  <a:gd name="connsiteY4" fmla="*/ 24193 h 101250"/>
                  <a:gd name="connsiteX5" fmla="*/ 77059 w 101254"/>
                  <a:gd name="connsiteY5" fmla="*/ 93821 h 101250"/>
                  <a:gd name="connsiteX6" fmla="*/ 50675 w 101254"/>
                  <a:gd name="connsiteY6" fmla="*/ 101251 h 10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254" h="101250">
                    <a:moveTo>
                      <a:pt x="50675" y="101251"/>
                    </a:moveTo>
                    <a:cubicBezTo>
                      <a:pt x="32863" y="101251"/>
                      <a:pt x="16671" y="92202"/>
                      <a:pt x="7431" y="77057"/>
                    </a:cubicBezTo>
                    <a:cubicBezTo>
                      <a:pt x="-7142" y="53245"/>
                      <a:pt x="383" y="22003"/>
                      <a:pt x="24195" y="7429"/>
                    </a:cubicBezTo>
                    <a:cubicBezTo>
                      <a:pt x="32196" y="2572"/>
                      <a:pt x="41340" y="0"/>
                      <a:pt x="50580" y="0"/>
                    </a:cubicBezTo>
                    <a:cubicBezTo>
                      <a:pt x="68391" y="0"/>
                      <a:pt x="84584" y="9049"/>
                      <a:pt x="93823" y="24193"/>
                    </a:cubicBezTo>
                    <a:cubicBezTo>
                      <a:pt x="108396" y="48006"/>
                      <a:pt x="100872" y="79248"/>
                      <a:pt x="77059" y="93821"/>
                    </a:cubicBezTo>
                    <a:cubicBezTo>
                      <a:pt x="69058" y="98679"/>
                      <a:pt x="59914" y="101251"/>
                      <a:pt x="50675" y="1012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41B56AE5-2B30-4F6A-ADBC-5A412B3FF6FA}"/>
                  </a:ext>
                </a:extLst>
              </p:cNvPr>
              <p:cNvSpPr/>
              <p:nvPr/>
            </p:nvSpPr>
            <p:spPr>
              <a:xfrm>
                <a:off x="4254847" y="3157823"/>
                <a:ext cx="73845" cy="73913"/>
              </a:xfrm>
              <a:custGeom>
                <a:avLst/>
                <a:gdLst>
                  <a:gd name="connsiteX0" fmla="*/ 72455 w 73845"/>
                  <a:gd name="connsiteY0" fmla="*/ 26861 h 73913"/>
                  <a:gd name="connsiteX1" fmla="*/ 36926 w 73845"/>
                  <a:gd name="connsiteY1" fmla="*/ 0 h 73913"/>
                  <a:gd name="connsiteX2" fmla="*/ 26830 w 73845"/>
                  <a:gd name="connsiteY2" fmla="*/ 1429 h 73913"/>
                  <a:gd name="connsiteX3" fmla="*/ 1398 w 73845"/>
                  <a:gd name="connsiteY3" fmla="*/ 47054 h 73913"/>
                  <a:gd name="connsiteX4" fmla="*/ 36926 w 73845"/>
                  <a:gd name="connsiteY4" fmla="*/ 73914 h 73913"/>
                  <a:gd name="connsiteX5" fmla="*/ 47023 w 73845"/>
                  <a:gd name="connsiteY5" fmla="*/ 72485 h 73913"/>
                  <a:gd name="connsiteX6" fmla="*/ 72455 w 73845"/>
                  <a:gd name="connsiteY6" fmla="*/ 26861 h 7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845" h="73913">
                    <a:moveTo>
                      <a:pt x="72455" y="26861"/>
                    </a:moveTo>
                    <a:cubicBezTo>
                      <a:pt x="67978" y="11049"/>
                      <a:pt x="53405" y="0"/>
                      <a:pt x="36926" y="0"/>
                    </a:cubicBezTo>
                    <a:cubicBezTo>
                      <a:pt x="33497" y="0"/>
                      <a:pt x="30163" y="476"/>
                      <a:pt x="26830" y="1429"/>
                    </a:cubicBezTo>
                    <a:cubicBezTo>
                      <a:pt x="7208" y="6953"/>
                      <a:pt x="-4127" y="27432"/>
                      <a:pt x="1398" y="47054"/>
                    </a:cubicBezTo>
                    <a:cubicBezTo>
                      <a:pt x="5875" y="62865"/>
                      <a:pt x="20448" y="73914"/>
                      <a:pt x="36926" y="73914"/>
                    </a:cubicBezTo>
                    <a:cubicBezTo>
                      <a:pt x="40355" y="73914"/>
                      <a:pt x="43689" y="73438"/>
                      <a:pt x="47023" y="72485"/>
                    </a:cubicBezTo>
                    <a:cubicBezTo>
                      <a:pt x="66549" y="66866"/>
                      <a:pt x="77979" y="46387"/>
                      <a:pt x="72455" y="268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57CCF195-3F61-41B0-A521-416D4130CF73}"/>
                </a:ext>
              </a:extLst>
            </p:cNvPr>
            <p:cNvGrpSpPr/>
            <p:nvPr userDrawn="1"/>
          </p:nvGrpSpPr>
          <p:grpSpPr>
            <a:xfrm>
              <a:off x="10205862" y="451296"/>
              <a:ext cx="439117" cy="1160620"/>
              <a:chOff x="6674250" y="1567053"/>
              <a:chExt cx="439117" cy="1160620"/>
            </a:xfrm>
            <a:grpFill/>
          </p:grpSpPr>
          <p:grpSp>
            <p:nvGrpSpPr>
              <p:cNvPr id="521" name="Graphic 1">
                <a:extLst>
                  <a:ext uri="{FF2B5EF4-FFF2-40B4-BE49-F238E27FC236}">
                    <a16:creationId xmlns:a16="http://schemas.microsoft.com/office/drawing/2014/main" id="{A594402A-A2B4-4188-89DE-CAEE20E00AE1}"/>
                  </a:ext>
                </a:extLst>
              </p:cNvPr>
              <p:cNvGrpSpPr/>
              <p:nvPr/>
            </p:nvGrpSpPr>
            <p:grpSpPr>
              <a:xfrm>
                <a:off x="6674250" y="1856680"/>
                <a:ext cx="319484" cy="870993"/>
                <a:chOff x="6674250" y="1856680"/>
                <a:chExt cx="319484" cy="870993"/>
              </a:xfrm>
              <a:grpFill/>
            </p:grpSpPr>
            <p:sp>
              <p:nvSpPr>
                <p:cNvPr id="524" name="Freeform: Shape 523">
                  <a:extLst>
                    <a:ext uri="{FF2B5EF4-FFF2-40B4-BE49-F238E27FC236}">
                      <a16:creationId xmlns:a16="http://schemas.microsoft.com/office/drawing/2014/main" id="{A7866B50-7762-43AF-9B9D-2C7727ABA46A}"/>
                    </a:ext>
                  </a:extLst>
                </p:cNvPr>
                <p:cNvSpPr/>
                <p:nvPr/>
              </p:nvSpPr>
              <p:spPr>
                <a:xfrm>
                  <a:off x="6756077" y="1856680"/>
                  <a:ext cx="237657" cy="102040"/>
                </a:xfrm>
                <a:custGeom>
                  <a:avLst/>
                  <a:gdLst>
                    <a:gd name="connsiteX0" fmla="*/ 205363 w 237657"/>
                    <a:gd name="connsiteY0" fmla="*/ 102040 h 102040"/>
                    <a:gd name="connsiteX1" fmla="*/ 205363 w 237657"/>
                    <a:gd name="connsiteY1" fmla="*/ 102040 h 102040"/>
                    <a:gd name="connsiteX2" fmla="*/ 201458 w 237657"/>
                    <a:gd name="connsiteY2" fmla="*/ 101755 h 102040"/>
                    <a:gd name="connsiteX3" fmla="*/ 24484 w 237657"/>
                    <a:gd name="connsiteY3" fmla="*/ 73751 h 102040"/>
                    <a:gd name="connsiteX4" fmla="*/ 4862 w 237657"/>
                    <a:gd name="connsiteY4" fmla="*/ 59083 h 102040"/>
                    <a:gd name="connsiteX5" fmla="*/ 576 w 237657"/>
                    <a:gd name="connsiteY5" fmla="*/ 32317 h 102040"/>
                    <a:gd name="connsiteX6" fmla="*/ 36200 w 237657"/>
                    <a:gd name="connsiteY6" fmla="*/ 313 h 102040"/>
                    <a:gd name="connsiteX7" fmla="*/ 213174 w 237657"/>
                    <a:gd name="connsiteY7" fmla="*/ 28317 h 102040"/>
                    <a:gd name="connsiteX8" fmla="*/ 232795 w 237657"/>
                    <a:gd name="connsiteY8" fmla="*/ 42890 h 102040"/>
                    <a:gd name="connsiteX9" fmla="*/ 237082 w 237657"/>
                    <a:gd name="connsiteY9" fmla="*/ 69655 h 102040"/>
                    <a:gd name="connsiteX10" fmla="*/ 205363 w 237657"/>
                    <a:gd name="connsiteY10" fmla="*/ 102040 h 102040"/>
                    <a:gd name="connsiteX11" fmla="*/ 32199 w 237657"/>
                    <a:gd name="connsiteY11" fmla="*/ 10219 h 102040"/>
                    <a:gd name="connsiteX12" fmla="*/ 10577 w 237657"/>
                    <a:gd name="connsiteY12" fmla="*/ 33841 h 102040"/>
                    <a:gd name="connsiteX13" fmla="*/ 13720 w 237657"/>
                    <a:gd name="connsiteY13" fmla="*/ 54034 h 102040"/>
                    <a:gd name="connsiteX14" fmla="*/ 26103 w 237657"/>
                    <a:gd name="connsiteY14" fmla="*/ 63559 h 102040"/>
                    <a:gd name="connsiteX15" fmla="*/ 203078 w 237657"/>
                    <a:gd name="connsiteY15" fmla="*/ 91563 h 102040"/>
                    <a:gd name="connsiteX16" fmla="*/ 226985 w 237657"/>
                    <a:gd name="connsiteY16" fmla="*/ 68036 h 102040"/>
                    <a:gd name="connsiteX17" fmla="*/ 223842 w 237657"/>
                    <a:gd name="connsiteY17" fmla="*/ 47843 h 102040"/>
                    <a:gd name="connsiteX18" fmla="*/ 211460 w 237657"/>
                    <a:gd name="connsiteY18" fmla="*/ 38318 h 102040"/>
                    <a:gd name="connsiteX19" fmla="*/ 34485 w 237657"/>
                    <a:gd name="connsiteY19" fmla="*/ 10315 h 102040"/>
                    <a:gd name="connsiteX20" fmla="*/ 32199 w 237657"/>
                    <a:gd name="connsiteY20" fmla="*/ 10219 h 102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37657" h="102040">
                      <a:moveTo>
                        <a:pt x="205363" y="102040"/>
                      </a:moveTo>
                      <a:lnTo>
                        <a:pt x="205363" y="102040"/>
                      </a:lnTo>
                      <a:cubicBezTo>
                        <a:pt x="204125" y="102040"/>
                        <a:pt x="202792" y="101945"/>
                        <a:pt x="201458" y="101755"/>
                      </a:cubicBezTo>
                      <a:lnTo>
                        <a:pt x="24484" y="73751"/>
                      </a:lnTo>
                      <a:cubicBezTo>
                        <a:pt x="16292" y="72418"/>
                        <a:pt x="9339" y="67274"/>
                        <a:pt x="4862" y="59083"/>
                      </a:cubicBezTo>
                      <a:cubicBezTo>
                        <a:pt x="576" y="51367"/>
                        <a:pt x="-948" y="41842"/>
                        <a:pt x="576" y="32317"/>
                      </a:cubicBezTo>
                      <a:cubicBezTo>
                        <a:pt x="3719" y="12315"/>
                        <a:pt x="19531" y="-2354"/>
                        <a:pt x="36200" y="313"/>
                      </a:cubicBezTo>
                      <a:lnTo>
                        <a:pt x="213174" y="28317"/>
                      </a:lnTo>
                      <a:cubicBezTo>
                        <a:pt x="221366" y="29650"/>
                        <a:pt x="228319" y="34794"/>
                        <a:pt x="232795" y="42890"/>
                      </a:cubicBezTo>
                      <a:cubicBezTo>
                        <a:pt x="237082" y="50605"/>
                        <a:pt x="238606" y="60130"/>
                        <a:pt x="237082" y="69655"/>
                      </a:cubicBezTo>
                      <a:cubicBezTo>
                        <a:pt x="234224" y="88134"/>
                        <a:pt x="220508" y="102040"/>
                        <a:pt x="205363" y="102040"/>
                      </a:cubicBezTo>
                      <a:close/>
                      <a:moveTo>
                        <a:pt x="32199" y="10219"/>
                      </a:moveTo>
                      <a:cubicBezTo>
                        <a:pt x="22198" y="10219"/>
                        <a:pt x="12673" y="20602"/>
                        <a:pt x="10577" y="33841"/>
                      </a:cubicBezTo>
                      <a:cubicBezTo>
                        <a:pt x="9434" y="41176"/>
                        <a:pt x="10577" y="48319"/>
                        <a:pt x="13720" y="54034"/>
                      </a:cubicBezTo>
                      <a:cubicBezTo>
                        <a:pt x="16673" y="59368"/>
                        <a:pt x="21055" y="62702"/>
                        <a:pt x="26103" y="63559"/>
                      </a:cubicBezTo>
                      <a:lnTo>
                        <a:pt x="203078" y="91563"/>
                      </a:lnTo>
                      <a:cubicBezTo>
                        <a:pt x="213841" y="93277"/>
                        <a:pt x="224699" y="82324"/>
                        <a:pt x="226985" y="68036"/>
                      </a:cubicBezTo>
                      <a:cubicBezTo>
                        <a:pt x="228128" y="60702"/>
                        <a:pt x="226985" y="53558"/>
                        <a:pt x="223842" y="47843"/>
                      </a:cubicBezTo>
                      <a:cubicBezTo>
                        <a:pt x="220889" y="42509"/>
                        <a:pt x="216508" y="39175"/>
                        <a:pt x="211460" y="38318"/>
                      </a:cubicBezTo>
                      <a:lnTo>
                        <a:pt x="34485" y="10315"/>
                      </a:lnTo>
                      <a:cubicBezTo>
                        <a:pt x="33723" y="10315"/>
                        <a:pt x="32961" y="10219"/>
                        <a:pt x="32199" y="102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525" name="Graphic 1">
                  <a:extLst>
                    <a:ext uri="{FF2B5EF4-FFF2-40B4-BE49-F238E27FC236}">
                      <a16:creationId xmlns:a16="http://schemas.microsoft.com/office/drawing/2014/main" id="{48FE7676-C8D7-4B64-8DA4-8FE50E255ED5}"/>
                    </a:ext>
                  </a:extLst>
                </p:cNvPr>
                <p:cNvGrpSpPr/>
                <p:nvPr/>
              </p:nvGrpSpPr>
              <p:grpSpPr>
                <a:xfrm>
                  <a:off x="6674250" y="1921881"/>
                  <a:ext cx="278856" cy="805792"/>
                  <a:chOff x="6674250" y="1921881"/>
                  <a:chExt cx="278856" cy="805792"/>
                </a:xfrm>
                <a:grpFill/>
              </p:grpSpPr>
              <p:sp>
                <p:nvSpPr>
                  <p:cNvPr id="526" name="Freeform: Shape 525">
                    <a:extLst>
                      <a:ext uri="{FF2B5EF4-FFF2-40B4-BE49-F238E27FC236}">
                        <a16:creationId xmlns:a16="http://schemas.microsoft.com/office/drawing/2014/main" id="{3A1A6169-BF44-4E32-9AA2-29C93AC6F355}"/>
                      </a:ext>
                    </a:extLst>
                  </p:cNvPr>
                  <p:cNvSpPr/>
                  <p:nvPr/>
                </p:nvSpPr>
                <p:spPr>
                  <a:xfrm>
                    <a:off x="6674250" y="1921881"/>
                    <a:ext cx="278856" cy="805792"/>
                  </a:xfrm>
                  <a:custGeom>
                    <a:avLst/>
                    <a:gdLst>
                      <a:gd name="connsiteX0" fmla="*/ 84212 w 278856"/>
                      <a:gd name="connsiteY0" fmla="*/ 805793 h 805792"/>
                      <a:gd name="connsiteX1" fmla="*/ 84212 w 278856"/>
                      <a:gd name="connsiteY1" fmla="*/ 805793 h 805792"/>
                      <a:gd name="connsiteX2" fmla="*/ 70973 w 278856"/>
                      <a:gd name="connsiteY2" fmla="*/ 804745 h 805792"/>
                      <a:gd name="connsiteX3" fmla="*/ 16109 w 278856"/>
                      <a:gd name="connsiteY3" fmla="*/ 771122 h 805792"/>
                      <a:gd name="connsiteX4" fmla="*/ 1059 w 278856"/>
                      <a:gd name="connsiteY4" fmla="*/ 708543 h 805792"/>
                      <a:gd name="connsiteX5" fmla="*/ 112597 w 278856"/>
                      <a:gd name="connsiteY5" fmla="*/ 4264 h 805792"/>
                      <a:gd name="connsiteX6" fmla="*/ 118407 w 278856"/>
                      <a:gd name="connsiteY6" fmla="*/ 73 h 805792"/>
                      <a:gd name="connsiteX7" fmla="*/ 274522 w 278856"/>
                      <a:gd name="connsiteY7" fmla="*/ 24743 h 805792"/>
                      <a:gd name="connsiteX8" fmla="*/ 277856 w 278856"/>
                      <a:gd name="connsiteY8" fmla="*/ 26743 h 805792"/>
                      <a:gd name="connsiteX9" fmla="*/ 278808 w 278856"/>
                      <a:gd name="connsiteY9" fmla="*/ 30553 h 805792"/>
                      <a:gd name="connsiteX10" fmla="*/ 167270 w 278856"/>
                      <a:gd name="connsiteY10" fmla="*/ 734832 h 805792"/>
                      <a:gd name="connsiteX11" fmla="*/ 84212 w 278856"/>
                      <a:gd name="connsiteY11" fmla="*/ 805793 h 805792"/>
                      <a:gd name="connsiteX12" fmla="*/ 121836 w 278856"/>
                      <a:gd name="connsiteY12" fmla="*/ 10932 h 805792"/>
                      <a:gd name="connsiteX13" fmla="*/ 11156 w 278856"/>
                      <a:gd name="connsiteY13" fmla="*/ 710162 h 805792"/>
                      <a:gd name="connsiteX14" fmla="*/ 72592 w 278856"/>
                      <a:gd name="connsiteY14" fmla="*/ 794744 h 805792"/>
                      <a:gd name="connsiteX15" fmla="*/ 84212 w 278856"/>
                      <a:gd name="connsiteY15" fmla="*/ 795696 h 805792"/>
                      <a:gd name="connsiteX16" fmla="*/ 157079 w 278856"/>
                      <a:gd name="connsiteY16" fmla="*/ 733308 h 805792"/>
                      <a:gd name="connsiteX17" fmla="*/ 267759 w 278856"/>
                      <a:gd name="connsiteY17" fmla="*/ 34077 h 805792"/>
                      <a:gd name="connsiteX18" fmla="*/ 121836 w 278856"/>
                      <a:gd name="connsiteY18" fmla="*/ 10932 h 80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78856" h="805792">
                        <a:moveTo>
                          <a:pt x="84212" y="805793"/>
                        </a:moveTo>
                        <a:lnTo>
                          <a:pt x="84212" y="805793"/>
                        </a:lnTo>
                        <a:cubicBezTo>
                          <a:pt x="79831" y="805793"/>
                          <a:pt x="75354" y="805412"/>
                          <a:pt x="70973" y="804745"/>
                        </a:cubicBezTo>
                        <a:cubicBezTo>
                          <a:pt x="48779" y="801221"/>
                          <a:pt x="29253" y="789315"/>
                          <a:pt x="16109" y="771122"/>
                        </a:cubicBezTo>
                        <a:cubicBezTo>
                          <a:pt x="2869" y="752929"/>
                          <a:pt x="-2465" y="730736"/>
                          <a:pt x="1059" y="708543"/>
                        </a:cubicBezTo>
                        <a:lnTo>
                          <a:pt x="112597" y="4264"/>
                        </a:lnTo>
                        <a:cubicBezTo>
                          <a:pt x="113073" y="1502"/>
                          <a:pt x="115645" y="-403"/>
                          <a:pt x="118407" y="73"/>
                        </a:cubicBezTo>
                        <a:lnTo>
                          <a:pt x="274522" y="24743"/>
                        </a:lnTo>
                        <a:cubicBezTo>
                          <a:pt x="275856" y="24933"/>
                          <a:pt x="277094" y="25695"/>
                          <a:pt x="277856" y="26743"/>
                        </a:cubicBezTo>
                        <a:cubicBezTo>
                          <a:pt x="278618" y="27791"/>
                          <a:pt x="278999" y="29220"/>
                          <a:pt x="278808" y="30553"/>
                        </a:cubicBezTo>
                        <a:lnTo>
                          <a:pt x="167270" y="734832"/>
                        </a:lnTo>
                        <a:cubicBezTo>
                          <a:pt x="160698" y="775980"/>
                          <a:pt x="125837" y="805793"/>
                          <a:pt x="84212" y="805793"/>
                        </a:cubicBezTo>
                        <a:close/>
                        <a:moveTo>
                          <a:pt x="121836" y="10932"/>
                        </a:moveTo>
                        <a:lnTo>
                          <a:pt x="11156" y="710162"/>
                        </a:lnTo>
                        <a:cubicBezTo>
                          <a:pt x="4774" y="750453"/>
                          <a:pt x="32396" y="788362"/>
                          <a:pt x="72592" y="794744"/>
                        </a:cubicBezTo>
                        <a:cubicBezTo>
                          <a:pt x="76497" y="795315"/>
                          <a:pt x="80402" y="795696"/>
                          <a:pt x="84212" y="795696"/>
                        </a:cubicBezTo>
                        <a:cubicBezTo>
                          <a:pt x="120693" y="795696"/>
                          <a:pt x="151364" y="769503"/>
                          <a:pt x="157079" y="733308"/>
                        </a:cubicBezTo>
                        <a:lnTo>
                          <a:pt x="267759" y="34077"/>
                        </a:lnTo>
                        <a:lnTo>
                          <a:pt x="121836" y="1093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7" name="Freeform: Shape 526">
                    <a:extLst>
                      <a:ext uri="{FF2B5EF4-FFF2-40B4-BE49-F238E27FC236}">
                        <a16:creationId xmlns:a16="http://schemas.microsoft.com/office/drawing/2014/main" id="{B1E51C31-E6ED-47E2-9B4B-ED2A1877B938}"/>
                      </a:ext>
                    </a:extLst>
                  </p:cNvPr>
                  <p:cNvSpPr/>
                  <p:nvPr/>
                </p:nvSpPr>
                <p:spPr>
                  <a:xfrm>
                    <a:off x="6702330" y="2170483"/>
                    <a:ext cx="184768" cy="527281"/>
                  </a:xfrm>
                  <a:custGeom>
                    <a:avLst/>
                    <a:gdLst>
                      <a:gd name="connsiteX0" fmla="*/ 56513 w 184768"/>
                      <a:gd name="connsiteY0" fmla="*/ 527282 h 527281"/>
                      <a:gd name="connsiteX1" fmla="*/ 56513 w 184768"/>
                      <a:gd name="connsiteY1" fmla="*/ 527282 h 527281"/>
                      <a:gd name="connsiteX2" fmla="*/ 47655 w 184768"/>
                      <a:gd name="connsiteY2" fmla="*/ 526615 h 527281"/>
                      <a:gd name="connsiteX3" fmla="*/ 697 w 184768"/>
                      <a:gd name="connsiteY3" fmla="*/ 462036 h 527281"/>
                      <a:gd name="connsiteX4" fmla="*/ 73182 w 184768"/>
                      <a:gd name="connsiteY4" fmla="*/ 4264 h 527281"/>
                      <a:gd name="connsiteX5" fmla="*/ 78993 w 184768"/>
                      <a:gd name="connsiteY5" fmla="*/ 73 h 527281"/>
                      <a:gd name="connsiteX6" fmla="*/ 180434 w 184768"/>
                      <a:gd name="connsiteY6" fmla="*/ 16170 h 527281"/>
                      <a:gd name="connsiteX7" fmla="*/ 183768 w 184768"/>
                      <a:gd name="connsiteY7" fmla="*/ 18171 h 527281"/>
                      <a:gd name="connsiteX8" fmla="*/ 184720 w 184768"/>
                      <a:gd name="connsiteY8" fmla="*/ 21981 h 527281"/>
                      <a:gd name="connsiteX9" fmla="*/ 112235 w 184768"/>
                      <a:gd name="connsiteY9" fmla="*/ 479752 h 527281"/>
                      <a:gd name="connsiteX10" fmla="*/ 56513 w 184768"/>
                      <a:gd name="connsiteY10" fmla="*/ 527282 h 5272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84768" h="527281">
                        <a:moveTo>
                          <a:pt x="56513" y="527282"/>
                        </a:moveTo>
                        <a:cubicBezTo>
                          <a:pt x="56513" y="527282"/>
                          <a:pt x="56513" y="527282"/>
                          <a:pt x="56513" y="527282"/>
                        </a:cubicBezTo>
                        <a:cubicBezTo>
                          <a:pt x="53561" y="527282"/>
                          <a:pt x="50513" y="527091"/>
                          <a:pt x="47655" y="526615"/>
                        </a:cubicBezTo>
                        <a:cubicBezTo>
                          <a:pt x="16889" y="521757"/>
                          <a:pt x="-4161" y="492801"/>
                          <a:pt x="697" y="462036"/>
                        </a:cubicBezTo>
                        <a:lnTo>
                          <a:pt x="73182" y="4264"/>
                        </a:lnTo>
                        <a:cubicBezTo>
                          <a:pt x="73659" y="1502"/>
                          <a:pt x="76230" y="-403"/>
                          <a:pt x="78993" y="73"/>
                        </a:cubicBezTo>
                        <a:lnTo>
                          <a:pt x="180434" y="16170"/>
                        </a:lnTo>
                        <a:cubicBezTo>
                          <a:pt x="181767" y="16361"/>
                          <a:pt x="183005" y="17123"/>
                          <a:pt x="183768" y="18171"/>
                        </a:cubicBezTo>
                        <a:cubicBezTo>
                          <a:pt x="184530" y="19314"/>
                          <a:pt x="184911" y="20647"/>
                          <a:pt x="184720" y="21981"/>
                        </a:cubicBezTo>
                        <a:lnTo>
                          <a:pt x="112235" y="479752"/>
                        </a:lnTo>
                        <a:cubicBezTo>
                          <a:pt x="107853" y="507184"/>
                          <a:pt x="84422" y="527282"/>
                          <a:pt x="56513" y="527282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0B5480F7-C8A9-4167-90C3-B8E0A9974917}"/>
                  </a:ext>
                </a:extLst>
              </p:cNvPr>
              <p:cNvSpPr/>
              <p:nvPr/>
            </p:nvSpPr>
            <p:spPr>
              <a:xfrm>
                <a:off x="6875237" y="1705546"/>
                <a:ext cx="101320" cy="101250"/>
              </a:xfrm>
              <a:custGeom>
                <a:avLst/>
                <a:gdLst>
                  <a:gd name="connsiteX0" fmla="*/ 50675 w 101320"/>
                  <a:gd name="connsiteY0" fmla="*/ 101251 h 101250"/>
                  <a:gd name="connsiteX1" fmla="*/ 7431 w 101320"/>
                  <a:gd name="connsiteY1" fmla="*/ 77057 h 101250"/>
                  <a:gd name="connsiteX2" fmla="*/ 24195 w 101320"/>
                  <a:gd name="connsiteY2" fmla="*/ 7429 h 101250"/>
                  <a:gd name="connsiteX3" fmla="*/ 50579 w 101320"/>
                  <a:gd name="connsiteY3" fmla="*/ 0 h 101250"/>
                  <a:gd name="connsiteX4" fmla="*/ 93823 w 101320"/>
                  <a:gd name="connsiteY4" fmla="*/ 24193 h 101250"/>
                  <a:gd name="connsiteX5" fmla="*/ 99919 w 101320"/>
                  <a:gd name="connsiteY5" fmla="*/ 62484 h 101250"/>
                  <a:gd name="connsiteX6" fmla="*/ 77154 w 101320"/>
                  <a:gd name="connsiteY6" fmla="*/ 93821 h 101250"/>
                  <a:gd name="connsiteX7" fmla="*/ 50675 w 101320"/>
                  <a:gd name="connsiteY7" fmla="*/ 101251 h 10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320" h="101250">
                    <a:moveTo>
                      <a:pt x="50675" y="101251"/>
                    </a:moveTo>
                    <a:cubicBezTo>
                      <a:pt x="32863" y="101251"/>
                      <a:pt x="16671" y="92202"/>
                      <a:pt x="7431" y="77057"/>
                    </a:cubicBezTo>
                    <a:cubicBezTo>
                      <a:pt x="-7142" y="53245"/>
                      <a:pt x="383" y="22003"/>
                      <a:pt x="24195" y="7429"/>
                    </a:cubicBezTo>
                    <a:cubicBezTo>
                      <a:pt x="32196" y="2572"/>
                      <a:pt x="41340" y="0"/>
                      <a:pt x="50579" y="0"/>
                    </a:cubicBezTo>
                    <a:cubicBezTo>
                      <a:pt x="68391" y="0"/>
                      <a:pt x="84584" y="9049"/>
                      <a:pt x="93823" y="24193"/>
                    </a:cubicBezTo>
                    <a:cubicBezTo>
                      <a:pt x="100871" y="35719"/>
                      <a:pt x="103062" y="49340"/>
                      <a:pt x="99919" y="62484"/>
                    </a:cubicBezTo>
                    <a:cubicBezTo>
                      <a:pt x="96776" y="75628"/>
                      <a:pt x="88679" y="86773"/>
                      <a:pt x="77154" y="93821"/>
                    </a:cubicBezTo>
                    <a:cubicBezTo>
                      <a:pt x="69153" y="98679"/>
                      <a:pt x="60009" y="101251"/>
                      <a:pt x="50675" y="1012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831344AC-92CC-4ADB-9493-3D83DD5C68E7}"/>
                  </a:ext>
                </a:extLst>
              </p:cNvPr>
              <p:cNvSpPr/>
              <p:nvPr/>
            </p:nvSpPr>
            <p:spPr>
              <a:xfrm>
                <a:off x="7039481" y="1567053"/>
                <a:ext cx="73886" cy="73913"/>
              </a:xfrm>
              <a:custGeom>
                <a:avLst/>
                <a:gdLst>
                  <a:gd name="connsiteX0" fmla="*/ 72454 w 73886"/>
                  <a:gd name="connsiteY0" fmla="*/ 26860 h 73913"/>
                  <a:gd name="connsiteX1" fmla="*/ 36926 w 73886"/>
                  <a:gd name="connsiteY1" fmla="*/ 0 h 73913"/>
                  <a:gd name="connsiteX2" fmla="*/ 26830 w 73886"/>
                  <a:gd name="connsiteY2" fmla="*/ 1429 h 73913"/>
                  <a:gd name="connsiteX3" fmla="*/ 1398 w 73886"/>
                  <a:gd name="connsiteY3" fmla="*/ 47053 h 73913"/>
                  <a:gd name="connsiteX4" fmla="*/ 36926 w 73886"/>
                  <a:gd name="connsiteY4" fmla="*/ 73914 h 73913"/>
                  <a:gd name="connsiteX5" fmla="*/ 47023 w 73886"/>
                  <a:gd name="connsiteY5" fmla="*/ 72485 h 73913"/>
                  <a:gd name="connsiteX6" fmla="*/ 72454 w 73886"/>
                  <a:gd name="connsiteY6" fmla="*/ 26860 h 7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886" h="73913">
                    <a:moveTo>
                      <a:pt x="72454" y="26860"/>
                    </a:moveTo>
                    <a:cubicBezTo>
                      <a:pt x="67978" y="11049"/>
                      <a:pt x="53404" y="0"/>
                      <a:pt x="36926" y="0"/>
                    </a:cubicBezTo>
                    <a:cubicBezTo>
                      <a:pt x="33497" y="0"/>
                      <a:pt x="30163" y="476"/>
                      <a:pt x="26830" y="1429"/>
                    </a:cubicBezTo>
                    <a:cubicBezTo>
                      <a:pt x="7208" y="6953"/>
                      <a:pt x="-4127" y="27432"/>
                      <a:pt x="1398" y="47053"/>
                    </a:cubicBezTo>
                    <a:cubicBezTo>
                      <a:pt x="5875" y="62865"/>
                      <a:pt x="20448" y="73914"/>
                      <a:pt x="36926" y="73914"/>
                    </a:cubicBezTo>
                    <a:cubicBezTo>
                      <a:pt x="40355" y="73914"/>
                      <a:pt x="43689" y="73438"/>
                      <a:pt x="47023" y="72485"/>
                    </a:cubicBezTo>
                    <a:cubicBezTo>
                      <a:pt x="66644" y="66866"/>
                      <a:pt x="78074" y="46387"/>
                      <a:pt x="72454" y="268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57338C5-15A0-422E-99BA-7EBCCD4A3D2E}"/>
                </a:ext>
              </a:extLst>
            </p:cNvPr>
            <p:cNvGrpSpPr/>
            <p:nvPr userDrawn="1"/>
          </p:nvGrpSpPr>
          <p:grpSpPr>
            <a:xfrm>
              <a:off x="9995528" y="2091462"/>
              <a:ext cx="97371" cy="146970"/>
              <a:chOff x="7706195" y="2665285"/>
              <a:chExt cx="97371" cy="146970"/>
            </a:xfrm>
            <a:grpFill/>
          </p:grpSpPr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5796E0F4-09C5-4D86-AF4E-DD6323A66F1C}"/>
                  </a:ext>
                </a:extLst>
              </p:cNvPr>
              <p:cNvSpPr/>
              <p:nvPr/>
            </p:nvSpPr>
            <p:spPr>
              <a:xfrm>
                <a:off x="7706195" y="2772917"/>
                <a:ext cx="35354" cy="39338"/>
              </a:xfrm>
              <a:custGeom>
                <a:avLst/>
                <a:gdLst>
                  <a:gd name="connsiteX0" fmla="*/ 34676 w 35354"/>
                  <a:gd name="connsiteY0" fmla="*/ 14288 h 39338"/>
                  <a:gd name="connsiteX1" fmla="*/ 17721 w 35354"/>
                  <a:gd name="connsiteY1" fmla="*/ 0 h 39338"/>
                  <a:gd name="connsiteX2" fmla="*/ 12863 w 35354"/>
                  <a:gd name="connsiteY2" fmla="*/ 762 h 39338"/>
                  <a:gd name="connsiteX3" fmla="*/ 671 w 35354"/>
                  <a:gd name="connsiteY3" fmla="*/ 25051 h 39338"/>
                  <a:gd name="connsiteX4" fmla="*/ 17626 w 35354"/>
                  <a:gd name="connsiteY4" fmla="*/ 39338 h 39338"/>
                  <a:gd name="connsiteX5" fmla="*/ 22484 w 35354"/>
                  <a:gd name="connsiteY5" fmla="*/ 38576 h 39338"/>
                  <a:gd name="connsiteX6" fmla="*/ 34676 w 35354"/>
                  <a:gd name="connsiteY6" fmla="*/ 14288 h 3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54" h="39338">
                    <a:moveTo>
                      <a:pt x="34676" y="14288"/>
                    </a:moveTo>
                    <a:cubicBezTo>
                      <a:pt x="32580" y="5906"/>
                      <a:pt x="25532" y="0"/>
                      <a:pt x="17721" y="0"/>
                    </a:cubicBezTo>
                    <a:cubicBezTo>
                      <a:pt x="16102" y="0"/>
                      <a:pt x="14483" y="286"/>
                      <a:pt x="12863" y="762"/>
                    </a:cubicBezTo>
                    <a:cubicBezTo>
                      <a:pt x="3529" y="3715"/>
                      <a:pt x="-1996" y="14573"/>
                      <a:pt x="671" y="25051"/>
                    </a:cubicBezTo>
                    <a:cubicBezTo>
                      <a:pt x="2767" y="33433"/>
                      <a:pt x="9815" y="39338"/>
                      <a:pt x="17626" y="39338"/>
                    </a:cubicBezTo>
                    <a:cubicBezTo>
                      <a:pt x="19245" y="39338"/>
                      <a:pt x="20864" y="39053"/>
                      <a:pt x="22484" y="38576"/>
                    </a:cubicBezTo>
                    <a:cubicBezTo>
                      <a:pt x="31913" y="35624"/>
                      <a:pt x="37343" y="24765"/>
                      <a:pt x="34676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11E62DF4-C391-4DFC-8F8A-2DEEB26071AF}"/>
                  </a:ext>
                </a:extLst>
              </p:cNvPr>
              <p:cNvSpPr/>
              <p:nvPr/>
            </p:nvSpPr>
            <p:spPr>
              <a:xfrm>
                <a:off x="7781862" y="2665285"/>
                <a:ext cx="21704" cy="24193"/>
              </a:xfrm>
              <a:custGeom>
                <a:avLst/>
                <a:gdLst>
                  <a:gd name="connsiteX0" fmla="*/ 21303 w 21704"/>
                  <a:gd name="connsiteY0" fmla="*/ 8763 h 24193"/>
                  <a:gd name="connsiteX1" fmla="*/ 10825 w 21704"/>
                  <a:gd name="connsiteY1" fmla="*/ 0 h 24193"/>
                  <a:gd name="connsiteX2" fmla="*/ 7872 w 21704"/>
                  <a:gd name="connsiteY2" fmla="*/ 476 h 24193"/>
                  <a:gd name="connsiteX3" fmla="*/ 443 w 21704"/>
                  <a:gd name="connsiteY3" fmla="*/ 15430 h 24193"/>
                  <a:gd name="connsiteX4" fmla="*/ 10921 w 21704"/>
                  <a:gd name="connsiteY4" fmla="*/ 24193 h 24193"/>
                  <a:gd name="connsiteX5" fmla="*/ 13873 w 21704"/>
                  <a:gd name="connsiteY5" fmla="*/ 23717 h 24193"/>
                  <a:gd name="connsiteX6" fmla="*/ 21303 w 21704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04" h="24193">
                    <a:moveTo>
                      <a:pt x="21303" y="8763"/>
                    </a:moveTo>
                    <a:cubicBezTo>
                      <a:pt x="19969" y="3619"/>
                      <a:pt x="15683" y="0"/>
                      <a:pt x="10825" y="0"/>
                    </a:cubicBezTo>
                    <a:cubicBezTo>
                      <a:pt x="9873" y="0"/>
                      <a:pt x="8825" y="190"/>
                      <a:pt x="7872" y="476"/>
                    </a:cubicBezTo>
                    <a:cubicBezTo>
                      <a:pt x="2157" y="2286"/>
                      <a:pt x="-1272" y="8953"/>
                      <a:pt x="443" y="15430"/>
                    </a:cubicBezTo>
                    <a:cubicBezTo>
                      <a:pt x="1776" y="20574"/>
                      <a:pt x="6063" y="24193"/>
                      <a:pt x="10921" y="24193"/>
                    </a:cubicBezTo>
                    <a:cubicBezTo>
                      <a:pt x="11968" y="24193"/>
                      <a:pt x="12921" y="24003"/>
                      <a:pt x="13873" y="23717"/>
                    </a:cubicBezTo>
                    <a:cubicBezTo>
                      <a:pt x="19493" y="21812"/>
                      <a:pt x="22922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9E34F08E-BDCC-456B-9072-E7FCE94B5A5D}"/>
                </a:ext>
              </a:extLst>
            </p:cNvPr>
            <p:cNvGrpSpPr/>
            <p:nvPr userDrawn="1"/>
          </p:nvGrpSpPr>
          <p:grpSpPr>
            <a:xfrm>
              <a:off x="5995884" y="2560542"/>
              <a:ext cx="222672" cy="305942"/>
              <a:chOff x="4352672" y="4771834"/>
              <a:chExt cx="222672" cy="305942"/>
            </a:xfrm>
            <a:grpFill/>
          </p:grpSpPr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AA9B54BB-3EEB-4CFD-AE8F-32511AC09694}"/>
                  </a:ext>
                </a:extLst>
              </p:cNvPr>
              <p:cNvSpPr/>
              <p:nvPr/>
            </p:nvSpPr>
            <p:spPr>
              <a:xfrm>
                <a:off x="4539990" y="4771834"/>
                <a:ext cx="35354" cy="39338"/>
              </a:xfrm>
              <a:custGeom>
                <a:avLst/>
                <a:gdLst>
                  <a:gd name="connsiteX0" fmla="*/ 34676 w 35354"/>
                  <a:gd name="connsiteY0" fmla="*/ 14288 h 39338"/>
                  <a:gd name="connsiteX1" fmla="*/ 17721 w 35354"/>
                  <a:gd name="connsiteY1" fmla="*/ 0 h 39338"/>
                  <a:gd name="connsiteX2" fmla="*/ 12864 w 35354"/>
                  <a:gd name="connsiteY2" fmla="*/ 762 h 39338"/>
                  <a:gd name="connsiteX3" fmla="*/ 671 w 35354"/>
                  <a:gd name="connsiteY3" fmla="*/ 25051 h 39338"/>
                  <a:gd name="connsiteX4" fmla="*/ 17626 w 35354"/>
                  <a:gd name="connsiteY4" fmla="*/ 39338 h 39338"/>
                  <a:gd name="connsiteX5" fmla="*/ 22484 w 35354"/>
                  <a:gd name="connsiteY5" fmla="*/ 38576 h 39338"/>
                  <a:gd name="connsiteX6" fmla="*/ 34676 w 35354"/>
                  <a:gd name="connsiteY6" fmla="*/ 14288 h 3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54" h="39338">
                    <a:moveTo>
                      <a:pt x="34676" y="14288"/>
                    </a:moveTo>
                    <a:cubicBezTo>
                      <a:pt x="32580" y="5905"/>
                      <a:pt x="25532" y="0"/>
                      <a:pt x="17721" y="0"/>
                    </a:cubicBezTo>
                    <a:cubicBezTo>
                      <a:pt x="16102" y="0"/>
                      <a:pt x="14483" y="286"/>
                      <a:pt x="12864" y="762"/>
                    </a:cubicBezTo>
                    <a:cubicBezTo>
                      <a:pt x="3529" y="3715"/>
                      <a:pt x="-1995" y="14573"/>
                      <a:pt x="671" y="25051"/>
                    </a:cubicBezTo>
                    <a:cubicBezTo>
                      <a:pt x="2862" y="33433"/>
                      <a:pt x="9815" y="39338"/>
                      <a:pt x="17626" y="39338"/>
                    </a:cubicBezTo>
                    <a:cubicBezTo>
                      <a:pt x="19245" y="39338"/>
                      <a:pt x="20865" y="39052"/>
                      <a:pt x="22484" y="38576"/>
                    </a:cubicBezTo>
                    <a:cubicBezTo>
                      <a:pt x="31914" y="35528"/>
                      <a:pt x="37343" y="24670"/>
                      <a:pt x="34676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7FC32E08-314C-442A-991D-BBF97BAFA858}"/>
                  </a:ext>
                </a:extLst>
              </p:cNvPr>
              <p:cNvSpPr/>
              <p:nvPr/>
            </p:nvSpPr>
            <p:spPr>
              <a:xfrm>
                <a:off x="4352672" y="5053583"/>
                <a:ext cx="21711" cy="24193"/>
              </a:xfrm>
              <a:custGeom>
                <a:avLst/>
                <a:gdLst>
                  <a:gd name="connsiteX0" fmla="*/ 21303 w 21711"/>
                  <a:gd name="connsiteY0" fmla="*/ 8763 h 24193"/>
                  <a:gd name="connsiteX1" fmla="*/ 10825 w 21711"/>
                  <a:gd name="connsiteY1" fmla="*/ 0 h 24193"/>
                  <a:gd name="connsiteX2" fmla="*/ 7872 w 21711"/>
                  <a:gd name="connsiteY2" fmla="*/ 476 h 24193"/>
                  <a:gd name="connsiteX3" fmla="*/ 443 w 21711"/>
                  <a:gd name="connsiteY3" fmla="*/ 15430 h 24193"/>
                  <a:gd name="connsiteX4" fmla="*/ 10920 w 21711"/>
                  <a:gd name="connsiteY4" fmla="*/ 24194 h 24193"/>
                  <a:gd name="connsiteX5" fmla="*/ 13873 w 21711"/>
                  <a:gd name="connsiteY5" fmla="*/ 23717 h 24193"/>
                  <a:gd name="connsiteX6" fmla="*/ 21303 w 21711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11" h="24193">
                    <a:moveTo>
                      <a:pt x="21303" y="8763"/>
                    </a:moveTo>
                    <a:cubicBezTo>
                      <a:pt x="19969" y="3620"/>
                      <a:pt x="15683" y="0"/>
                      <a:pt x="10825" y="0"/>
                    </a:cubicBezTo>
                    <a:cubicBezTo>
                      <a:pt x="9873" y="0"/>
                      <a:pt x="8825" y="190"/>
                      <a:pt x="7872" y="476"/>
                    </a:cubicBezTo>
                    <a:cubicBezTo>
                      <a:pt x="2157" y="2286"/>
                      <a:pt x="-1272" y="8954"/>
                      <a:pt x="443" y="15430"/>
                    </a:cubicBezTo>
                    <a:cubicBezTo>
                      <a:pt x="1776" y="20574"/>
                      <a:pt x="6063" y="24194"/>
                      <a:pt x="10920" y="24194"/>
                    </a:cubicBezTo>
                    <a:cubicBezTo>
                      <a:pt x="11873" y="24194"/>
                      <a:pt x="12921" y="24003"/>
                      <a:pt x="13873" y="23717"/>
                    </a:cubicBezTo>
                    <a:cubicBezTo>
                      <a:pt x="19588" y="21812"/>
                      <a:pt x="22922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22D50E23-5687-4C1B-983E-670133D2E36C}"/>
                </a:ext>
              </a:extLst>
            </p:cNvPr>
            <p:cNvGrpSpPr/>
            <p:nvPr userDrawn="1"/>
          </p:nvGrpSpPr>
          <p:grpSpPr>
            <a:xfrm>
              <a:off x="4401107" y="1148335"/>
              <a:ext cx="470148" cy="213073"/>
              <a:chOff x="6590666" y="5384673"/>
              <a:chExt cx="470148" cy="213073"/>
            </a:xfrm>
            <a:grpFill/>
          </p:grpSpPr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A19CF812-9404-4FCC-93D1-693B732EFCE2}"/>
                  </a:ext>
                </a:extLst>
              </p:cNvPr>
              <p:cNvSpPr/>
              <p:nvPr/>
            </p:nvSpPr>
            <p:spPr>
              <a:xfrm>
                <a:off x="6761696" y="5397722"/>
                <a:ext cx="35354" cy="39338"/>
              </a:xfrm>
              <a:custGeom>
                <a:avLst/>
                <a:gdLst>
                  <a:gd name="connsiteX0" fmla="*/ 34676 w 35354"/>
                  <a:gd name="connsiteY0" fmla="*/ 14288 h 39338"/>
                  <a:gd name="connsiteX1" fmla="*/ 17721 w 35354"/>
                  <a:gd name="connsiteY1" fmla="*/ 0 h 39338"/>
                  <a:gd name="connsiteX2" fmla="*/ 12863 w 35354"/>
                  <a:gd name="connsiteY2" fmla="*/ 762 h 39338"/>
                  <a:gd name="connsiteX3" fmla="*/ 671 w 35354"/>
                  <a:gd name="connsiteY3" fmla="*/ 25051 h 39338"/>
                  <a:gd name="connsiteX4" fmla="*/ 17626 w 35354"/>
                  <a:gd name="connsiteY4" fmla="*/ 39338 h 39338"/>
                  <a:gd name="connsiteX5" fmla="*/ 22484 w 35354"/>
                  <a:gd name="connsiteY5" fmla="*/ 38576 h 39338"/>
                  <a:gd name="connsiteX6" fmla="*/ 34676 w 35354"/>
                  <a:gd name="connsiteY6" fmla="*/ 14288 h 3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54" h="39338">
                    <a:moveTo>
                      <a:pt x="34676" y="14288"/>
                    </a:moveTo>
                    <a:cubicBezTo>
                      <a:pt x="32580" y="5905"/>
                      <a:pt x="25532" y="0"/>
                      <a:pt x="17721" y="0"/>
                    </a:cubicBezTo>
                    <a:cubicBezTo>
                      <a:pt x="16102" y="0"/>
                      <a:pt x="14483" y="286"/>
                      <a:pt x="12863" y="762"/>
                    </a:cubicBezTo>
                    <a:cubicBezTo>
                      <a:pt x="3529" y="3715"/>
                      <a:pt x="-1996" y="14573"/>
                      <a:pt x="671" y="25051"/>
                    </a:cubicBezTo>
                    <a:cubicBezTo>
                      <a:pt x="2767" y="33433"/>
                      <a:pt x="9816" y="39338"/>
                      <a:pt x="17626" y="39338"/>
                    </a:cubicBezTo>
                    <a:cubicBezTo>
                      <a:pt x="19245" y="39338"/>
                      <a:pt x="20864" y="39053"/>
                      <a:pt x="22484" y="38576"/>
                    </a:cubicBezTo>
                    <a:cubicBezTo>
                      <a:pt x="31913" y="35623"/>
                      <a:pt x="37343" y="24670"/>
                      <a:pt x="34676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AE172860-E293-4016-A0A9-7E7FF54EF66F}"/>
                  </a:ext>
                </a:extLst>
              </p:cNvPr>
              <p:cNvSpPr/>
              <p:nvPr/>
            </p:nvSpPr>
            <p:spPr>
              <a:xfrm>
                <a:off x="6590666" y="5384673"/>
                <a:ext cx="21711" cy="24193"/>
              </a:xfrm>
              <a:custGeom>
                <a:avLst/>
                <a:gdLst>
                  <a:gd name="connsiteX0" fmla="*/ 21303 w 21711"/>
                  <a:gd name="connsiteY0" fmla="*/ 8763 h 24193"/>
                  <a:gd name="connsiteX1" fmla="*/ 10825 w 21711"/>
                  <a:gd name="connsiteY1" fmla="*/ 0 h 24193"/>
                  <a:gd name="connsiteX2" fmla="*/ 7872 w 21711"/>
                  <a:gd name="connsiteY2" fmla="*/ 476 h 24193"/>
                  <a:gd name="connsiteX3" fmla="*/ 443 w 21711"/>
                  <a:gd name="connsiteY3" fmla="*/ 15430 h 24193"/>
                  <a:gd name="connsiteX4" fmla="*/ 10920 w 21711"/>
                  <a:gd name="connsiteY4" fmla="*/ 24193 h 24193"/>
                  <a:gd name="connsiteX5" fmla="*/ 13873 w 21711"/>
                  <a:gd name="connsiteY5" fmla="*/ 23717 h 24193"/>
                  <a:gd name="connsiteX6" fmla="*/ 21303 w 21711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11" h="24193">
                    <a:moveTo>
                      <a:pt x="21303" y="8763"/>
                    </a:moveTo>
                    <a:cubicBezTo>
                      <a:pt x="19969" y="3620"/>
                      <a:pt x="15683" y="0"/>
                      <a:pt x="10825" y="0"/>
                    </a:cubicBezTo>
                    <a:cubicBezTo>
                      <a:pt x="9873" y="0"/>
                      <a:pt x="8825" y="190"/>
                      <a:pt x="7872" y="476"/>
                    </a:cubicBezTo>
                    <a:cubicBezTo>
                      <a:pt x="2157" y="2286"/>
                      <a:pt x="-1272" y="8954"/>
                      <a:pt x="443" y="15430"/>
                    </a:cubicBezTo>
                    <a:cubicBezTo>
                      <a:pt x="1776" y="20574"/>
                      <a:pt x="6063" y="24193"/>
                      <a:pt x="10920" y="24193"/>
                    </a:cubicBezTo>
                    <a:cubicBezTo>
                      <a:pt x="11873" y="24193"/>
                      <a:pt x="12921" y="24003"/>
                      <a:pt x="13873" y="23717"/>
                    </a:cubicBezTo>
                    <a:cubicBezTo>
                      <a:pt x="19588" y="21812"/>
                      <a:pt x="22922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180A234B-438D-4845-A06B-B700C32C6A09}"/>
                  </a:ext>
                </a:extLst>
              </p:cNvPr>
              <p:cNvSpPr/>
              <p:nvPr/>
            </p:nvSpPr>
            <p:spPr>
              <a:xfrm>
                <a:off x="7039103" y="5573553"/>
                <a:ext cx="21711" cy="24193"/>
              </a:xfrm>
              <a:custGeom>
                <a:avLst/>
                <a:gdLst>
                  <a:gd name="connsiteX0" fmla="*/ 21303 w 21711"/>
                  <a:gd name="connsiteY0" fmla="*/ 8763 h 24193"/>
                  <a:gd name="connsiteX1" fmla="*/ 10825 w 21711"/>
                  <a:gd name="connsiteY1" fmla="*/ 0 h 24193"/>
                  <a:gd name="connsiteX2" fmla="*/ 7872 w 21711"/>
                  <a:gd name="connsiteY2" fmla="*/ 476 h 24193"/>
                  <a:gd name="connsiteX3" fmla="*/ 443 w 21711"/>
                  <a:gd name="connsiteY3" fmla="*/ 15430 h 24193"/>
                  <a:gd name="connsiteX4" fmla="*/ 10920 w 21711"/>
                  <a:gd name="connsiteY4" fmla="*/ 24194 h 24193"/>
                  <a:gd name="connsiteX5" fmla="*/ 13873 w 21711"/>
                  <a:gd name="connsiteY5" fmla="*/ 23717 h 24193"/>
                  <a:gd name="connsiteX6" fmla="*/ 21303 w 21711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11" h="24193">
                    <a:moveTo>
                      <a:pt x="21303" y="8763"/>
                    </a:moveTo>
                    <a:cubicBezTo>
                      <a:pt x="19969" y="3620"/>
                      <a:pt x="15683" y="0"/>
                      <a:pt x="10825" y="0"/>
                    </a:cubicBezTo>
                    <a:cubicBezTo>
                      <a:pt x="9873" y="0"/>
                      <a:pt x="8825" y="191"/>
                      <a:pt x="7872" y="476"/>
                    </a:cubicBezTo>
                    <a:cubicBezTo>
                      <a:pt x="2157" y="2286"/>
                      <a:pt x="-1272" y="8954"/>
                      <a:pt x="443" y="15430"/>
                    </a:cubicBezTo>
                    <a:cubicBezTo>
                      <a:pt x="1776" y="20574"/>
                      <a:pt x="6063" y="24194"/>
                      <a:pt x="10920" y="24194"/>
                    </a:cubicBezTo>
                    <a:cubicBezTo>
                      <a:pt x="11968" y="24194"/>
                      <a:pt x="12921" y="24003"/>
                      <a:pt x="13873" y="23717"/>
                    </a:cubicBezTo>
                    <a:cubicBezTo>
                      <a:pt x="19588" y="21908"/>
                      <a:pt x="22922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985FF4B0-AB3D-4EB4-AB77-07E8204B8A95}"/>
                </a:ext>
              </a:extLst>
            </p:cNvPr>
            <p:cNvGrpSpPr/>
            <p:nvPr userDrawn="1"/>
          </p:nvGrpSpPr>
          <p:grpSpPr>
            <a:xfrm>
              <a:off x="11512757" y="2307941"/>
              <a:ext cx="469846" cy="267651"/>
              <a:chOff x="5629212" y="1257300"/>
              <a:chExt cx="469846" cy="267651"/>
            </a:xfrm>
            <a:grpFill/>
          </p:grpSpPr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54274058-C80E-4F94-ADC7-5B8021B3CBC3}"/>
                  </a:ext>
                </a:extLst>
              </p:cNvPr>
              <p:cNvSpPr/>
              <p:nvPr/>
            </p:nvSpPr>
            <p:spPr>
              <a:xfrm>
                <a:off x="6063704" y="1257300"/>
                <a:ext cx="35354" cy="39338"/>
              </a:xfrm>
              <a:custGeom>
                <a:avLst/>
                <a:gdLst>
                  <a:gd name="connsiteX0" fmla="*/ 34676 w 35354"/>
                  <a:gd name="connsiteY0" fmla="*/ 14288 h 39338"/>
                  <a:gd name="connsiteX1" fmla="*/ 17721 w 35354"/>
                  <a:gd name="connsiteY1" fmla="*/ 0 h 39338"/>
                  <a:gd name="connsiteX2" fmla="*/ 12864 w 35354"/>
                  <a:gd name="connsiteY2" fmla="*/ 762 h 39338"/>
                  <a:gd name="connsiteX3" fmla="*/ 671 w 35354"/>
                  <a:gd name="connsiteY3" fmla="*/ 25051 h 39338"/>
                  <a:gd name="connsiteX4" fmla="*/ 17626 w 35354"/>
                  <a:gd name="connsiteY4" fmla="*/ 39338 h 39338"/>
                  <a:gd name="connsiteX5" fmla="*/ 22484 w 35354"/>
                  <a:gd name="connsiteY5" fmla="*/ 38576 h 39338"/>
                  <a:gd name="connsiteX6" fmla="*/ 34676 w 35354"/>
                  <a:gd name="connsiteY6" fmla="*/ 14288 h 39338"/>
                  <a:gd name="connsiteX7" fmla="*/ 9244 w 35354"/>
                  <a:gd name="connsiteY7" fmla="*/ 9049 h 39338"/>
                  <a:gd name="connsiteX8" fmla="*/ 10006 w 35354"/>
                  <a:gd name="connsiteY8" fmla="*/ 9811 h 39338"/>
                  <a:gd name="connsiteX9" fmla="*/ 9054 w 35354"/>
                  <a:gd name="connsiteY9" fmla="*/ 10668 h 39338"/>
                  <a:gd name="connsiteX10" fmla="*/ 8482 w 35354"/>
                  <a:gd name="connsiteY10" fmla="*/ 12478 h 39338"/>
                  <a:gd name="connsiteX11" fmla="*/ 9435 w 35354"/>
                  <a:gd name="connsiteY11" fmla="*/ 14478 h 39338"/>
                  <a:gd name="connsiteX12" fmla="*/ 6387 w 35354"/>
                  <a:gd name="connsiteY12" fmla="*/ 13145 h 39338"/>
                  <a:gd name="connsiteX13" fmla="*/ 9244 w 35354"/>
                  <a:gd name="connsiteY13" fmla="*/ 9049 h 39338"/>
                  <a:gd name="connsiteX14" fmla="*/ 14197 w 35354"/>
                  <a:gd name="connsiteY14" fmla="*/ 6001 h 39338"/>
                  <a:gd name="connsiteX15" fmla="*/ 14769 w 35354"/>
                  <a:gd name="connsiteY15" fmla="*/ 5906 h 39338"/>
                  <a:gd name="connsiteX16" fmla="*/ 19436 w 35354"/>
                  <a:gd name="connsiteY16" fmla="*/ 10668 h 39338"/>
                  <a:gd name="connsiteX17" fmla="*/ 16483 w 35354"/>
                  <a:gd name="connsiteY17" fmla="*/ 9430 h 39338"/>
                  <a:gd name="connsiteX18" fmla="*/ 13245 w 35354"/>
                  <a:gd name="connsiteY18" fmla="*/ 6477 h 39338"/>
                  <a:gd name="connsiteX19" fmla="*/ 14197 w 35354"/>
                  <a:gd name="connsiteY19" fmla="*/ 6001 h 39338"/>
                  <a:gd name="connsiteX20" fmla="*/ 24579 w 35354"/>
                  <a:gd name="connsiteY20" fmla="*/ 8477 h 39338"/>
                  <a:gd name="connsiteX21" fmla="*/ 20960 w 35354"/>
                  <a:gd name="connsiteY21" fmla="*/ 5906 h 39338"/>
                  <a:gd name="connsiteX22" fmla="*/ 21912 w 35354"/>
                  <a:gd name="connsiteY22" fmla="*/ 6191 h 39338"/>
                  <a:gd name="connsiteX23" fmla="*/ 24579 w 35354"/>
                  <a:gd name="connsiteY23" fmla="*/ 8477 h 39338"/>
                  <a:gd name="connsiteX24" fmla="*/ 12292 w 35354"/>
                  <a:gd name="connsiteY24" fmla="*/ 22574 h 39338"/>
                  <a:gd name="connsiteX25" fmla="*/ 6577 w 35354"/>
                  <a:gd name="connsiteY25" fmla="*/ 18098 h 39338"/>
                  <a:gd name="connsiteX26" fmla="*/ 12292 w 35354"/>
                  <a:gd name="connsiteY26" fmla="*/ 22574 h 39338"/>
                  <a:gd name="connsiteX27" fmla="*/ 5434 w 35354"/>
                  <a:gd name="connsiteY27" fmla="*/ 23527 h 39338"/>
                  <a:gd name="connsiteX28" fmla="*/ 5339 w 35354"/>
                  <a:gd name="connsiteY28" fmla="*/ 23241 h 39338"/>
                  <a:gd name="connsiteX29" fmla="*/ 7149 w 35354"/>
                  <a:gd name="connsiteY29" fmla="*/ 24765 h 39338"/>
                  <a:gd name="connsiteX30" fmla="*/ 5625 w 35354"/>
                  <a:gd name="connsiteY30" fmla="*/ 24098 h 39338"/>
                  <a:gd name="connsiteX31" fmla="*/ 5434 w 35354"/>
                  <a:gd name="connsiteY31" fmla="*/ 23527 h 39338"/>
                  <a:gd name="connsiteX32" fmla="*/ 21627 w 35354"/>
                  <a:gd name="connsiteY32" fmla="*/ 20003 h 39338"/>
                  <a:gd name="connsiteX33" fmla="*/ 28866 w 35354"/>
                  <a:gd name="connsiteY33" fmla="*/ 26575 h 39338"/>
                  <a:gd name="connsiteX34" fmla="*/ 28580 w 35354"/>
                  <a:gd name="connsiteY34" fmla="*/ 27051 h 39338"/>
                  <a:gd name="connsiteX35" fmla="*/ 21627 w 35354"/>
                  <a:gd name="connsiteY35" fmla="*/ 20003 h 3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5354" h="39338">
                    <a:moveTo>
                      <a:pt x="34676" y="14288"/>
                    </a:moveTo>
                    <a:cubicBezTo>
                      <a:pt x="32580" y="5906"/>
                      <a:pt x="25532" y="0"/>
                      <a:pt x="17721" y="0"/>
                    </a:cubicBezTo>
                    <a:cubicBezTo>
                      <a:pt x="16102" y="0"/>
                      <a:pt x="14483" y="286"/>
                      <a:pt x="12864" y="762"/>
                    </a:cubicBezTo>
                    <a:cubicBezTo>
                      <a:pt x="3529" y="3715"/>
                      <a:pt x="-1995" y="14573"/>
                      <a:pt x="671" y="25051"/>
                    </a:cubicBezTo>
                    <a:cubicBezTo>
                      <a:pt x="2767" y="33433"/>
                      <a:pt x="9816" y="39338"/>
                      <a:pt x="17626" y="39338"/>
                    </a:cubicBezTo>
                    <a:cubicBezTo>
                      <a:pt x="19245" y="39338"/>
                      <a:pt x="20865" y="39053"/>
                      <a:pt x="22484" y="38576"/>
                    </a:cubicBezTo>
                    <a:cubicBezTo>
                      <a:pt x="31914" y="35624"/>
                      <a:pt x="37343" y="24670"/>
                      <a:pt x="34676" y="14288"/>
                    </a:cubicBezTo>
                    <a:close/>
                    <a:moveTo>
                      <a:pt x="9244" y="9049"/>
                    </a:moveTo>
                    <a:cubicBezTo>
                      <a:pt x="9530" y="9335"/>
                      <a:pt x="9720" y="9525"/>
                      <a:pt x="10006" y="9811"/>
                    </a:cubicBezTo>
                    <a:cubicBezTo>
                      <a:pt x="9720" y="10096"/>
                      <a:pt x="9339" y="10287"/>
                      <a:pt x="9054" y="10668"/>
                    </a:cubicBezTo>
                    <a:cubicBezTo>
                      <a:pt x="8673" y="11144"/>
                      <a:pt x="8387" y="11811"/>
                      <a:pt x="8482" y="12478"/>
                    </a:cubicBezTo>
                    <a:cubicBezTo>
                      <a:pt x="8482" y="13145"/>
                      <a:pt x="8482" y="13430"/>
                      <a:pt x="9435" y="14478"/>
                    </a:cubicBezTo>
                    <a:cubicBezTo>
                      <a:pt x="8292" y="13811"/>
                      <a:pt x="7339" y="13335"/>
                      <a:pt x="6387" y="13145"/>
                    </a:cubicBezTo>
                    <a:cubicBezTo>
                      <a:pt x="7149" y="11525"/>
                      <a:pt x="8101" y="10192"/>
                      <a:pt x="9244" y="9049"/>
                    </a:cubicBezTo>
                    <a:close/>
                    <a:moveTo>
                      <a:pt x="14197" y="6001"/>
                    </a:moveTo>
                    <a:cubicBezTo>
                      <a:pt x="14388" y="5906"/>
                      <a:pt x="14578" y="6001"/>
                      <a:pt x="14769" y="5906"/>
                    </a:cubicBezTo>
                    <a:cubicBezTo>
                      <a:pt x="15626" y="7525"/>
                      <a:pt x="17150" y="9049"/>
                      <a:pt x="19436" y="10668"/>
                    </a:cubicBezTo>
                    <a:cubicBezTo>
                      <a:pt x="18388" y="10192"/>
                      <a:pt x="17436" y="9716"/>
                      <a:pt x="16483" y="9430"/>
                    </a:cubicBezTo>
                    <a:cubicBezTo>
                      <a:pt x="15435" y="8477"/>
                      <a:pt x="14292" y="7429"/>
                      <a:pt x="13245" y="6477"/>
                    </a:cubicBezTo>
                    <a:cubicBezTo>
                      <a:pt x="13530" y="6287"/>
                      <a:pt x="13911" y="6096"/>
                      <a:pt x="14197" y="6001"/>
                    </a:cubicBezTo>
                    <a:close/>
                    <a:moveTo>
                      <a:pt x="24579" y="8477"/>
                    </a:moveTo>
                    <a:cubicBezTo>
                      <a:pt x="23341" y="7620"/>
                      <a:pt x="22008" y="6763"/>
                      <a:pt x="20960" y="5906"/>
                    </a:cubicBezTo>
                    <a:cubicBezTo>
                      <a:pt x="21246" y="6001"/>
                      <a:pt x="21627" y="6096"/>
                      <a:pt x="21912" y="6191"/>
                    </a:cubicBezTo>
                    <a:cubicBezTo>
                      <a:pt x="22770" y="6953"/>
                      <a:pt x="23627" y="7715"/>
                      <a:pt x="24579" y="8477"/>
                    </a:cubicBezTo>
                    <a:close/>
                    <a:moveTo>
                      <a:pt x="12292" y="22574"/>
                    </a:moveTo>
                    <a:cubicBezTo>
                      <a:pt x="10006" y="21050"/>
                      <a:pt x="7625" y="19336"/>
                      <a:pt x="6577" y="18098"/>
                    </a:cubicBezTo>
                    <a:cubicBezTo>
                      <a:pt x="7911" y="18764"/>
                      <a:pt x="10101" y="20574"/>
                      <a:pt x="12292" y="22574"/>
                    </a:cubicBezTo>
                    <a:close/>
                    <a:moveTo>
                      <a:pt x="5434" y="23527"/>
                    </a:moveTo>
                    <a:cubicBezTo>
                      <a:pt x="5434" y="23432"/>
                      <a:pt x="5434" y="23336"/>
                      <a:pt x="5339" y="23241"/>
                    </a:cubicBezTo>
                    <a:cubicBezTo>
                      <a:pt x="5910" y="23717"/>
                      <a:pt x="6387" y="24194"/>
                      <a:pt x="7149" y="24765"/>
                    </a:cubicBezTo>
                    <a:cubicBezTo>
                      <a:pt x="6577" y="24479"/>
                      <a:pt x="6101" y="24289"/>
                      <a:pt x="5625" y="24098"/>
                    </a:cubicBezTo>
                    <a:cubicBezTo>
                      <a:pt x="5529" y="23813"/>
                      <a:pt x="5434" y="23717"/>
                      <a:pt x="5434" y="23527"/>
                    </a:cubicBezTo>
                    <a:close/>
                    <a:moveTo>
                      <a:pt x="21627" y="20003"/>
                    </a:moveTo>
                    <a:cubicBezTo>
                      <a:pt x="24008" y="22193"/>
                      <a:pt x="26580" y="24384"/>
                      <a:pt x="28866" y="26575"/>
                    </a:cubicBezTo>
                    <a:cubicBezTo>
                      <a:pt x="28770" y="26765"/>
                      <a:pt x="28675" y="26861"/>
                      <a:pt x="28580" y="27051"/>
                    </a:cubicBezTo>
                    <a:cubicBezTo>
                      <a:pt x="26675" y="25146"/>
                      <a:pt x="24389" y="22860"/>
                      <a:pt x="21627" y="200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79D31D82-333E-42EB-B494-4BB9E0C8FFA6}"/>
                  </a:ext>
                </a:extLst>
              </p:cNvPr>
              <p:cNvSpPr/>
              <p:nvPr/>
            </p:nvSpPr>
            <p:spPr>
              <a:xfrm>
                <a:off x="5629212" y="1500758"/>
                <a:ext cx="21711" cy="24193"/>
              </a:xfrm>
              <a:custGeom>
                <a:avLst/>
                <a:gdLst>
                  <a:gd name="connsiteX0" fmla="*/ 21303 w 21711"/>
                  <a:gd name="connsiteY0" fmla="*/ 8763 h 24193"/>
                  <a:gd name="connsiteX1" fmla="*/ 10825 w 21711"/>
                  <a:gd name="connsiteY1" fmla="*/ 0 h 24193"/>
                  <a:gd name="connsiteX2" fmla="*/ 7872 w 21711"/>
                  <a:gd name="connsiteY2" fmla="*/ 476 h 24193"/>
                  <a:gd name="connsiteX3" fmla="*/ 443 w 21711"/>
                  <a:gd name="connsiteY3" fmla="*/ 15431 h 24193"/>
                  <a:gd name="connsiteX4" fmla="*/ 10920 w 21711"/>
                  <a:gd name="connsiteY4" fmla="*/ 24194 h 24193"/>
                  <a:gd name="connsiteX5" fmla="*/ 13873 w 21711"/>
                  <a:gd name="connsiteY5" fmla="*/ 23717 h 24193"/>
                  <a:gd name="connsiteX6" fmla="*/ 21303 w 21711"/>
                  <a:gd name="connsiteY6" fmla="*/ 8763 h 24193"/>
                  <a:gd name="connsiteX7" fmla="*/ 5682 w 21711"/>
                  <a:gd name="connsiteY7" fmla="*/ 5524 h 24193"/>
                  <a:gd name="connsiteX8" fmla="*/ 6158 w 21711"/>
                  <a:gd name="connsiteY8" fmla="*/ 6001 h 24193"/>
                  <a:gd name="connsiteX9" fmla="*/ 5586 w 21711"/>
                  <a:gd name="connsiteY9" fmla="*/ 6572 h 24193"/>
                  <a:gd name="connsiteX10" fmla="*/ 5205 w 21711"/>
                  <a:gd name="connsiteY10" fmla="*/ 7620 h 24193"/>
                  <a:gd name="connsiteX11" fmla="*/ 5777 w 21711"/>
                  <a:gd name="connsiteY11" fmla="*/ 8858 h 24193"/>
                  <a:gd name="connsiteX12" fmla="*/ 3872 w 21711"/>
                  <a:gd name="connsiteY12" fmla="*/ 8001 h 24193"/>
                  <a:gd name="connsiteX13" fmla="*/ 5682 w 21711"/>
                  <a:gd name="connsiteY13" fmla="*/ 5524 h 24193"/>
                  <a:gd name="connsiteX14" fmla="*/ 8730 w 21711"/>
                  <a:gd name="connsiteY14" fmla="*/ 3620 h 24193"/>
                  <a:gd name="connsiteX15" fmla="*/ 9111 w 21711"/>
                  <a:gd name="connsiteY15" fmla="*/ 3524 h 24193"/>
                  <a:gd name="connsiteX16" fmla="*/ 11968 w 21711"/>
                  <a:gd name="connsiteY16" fmla="*/ 6477 h 24193"/>
                  <a:gd name="connsiteX17" fmla="*/ 10158 w 21711"/>
                  <a:gd name="connsiteY17" fmla="*/ 5715 h 24193"/>
                  <a:gd name="connsiteX18" fmla="*/ 8158 w 21711"/>
                  <a:gd name="connsiteY18" fmla="*/ 3905 h 24193"/>
                  <a:gd name="connsiteX19" fmla="*/ 8730 w 21711"/>
                  <a:gd name="connsiteY19" fmla="*/ 3620 h 24193"/>
                  <a:gd name="connsiteX20" fmla="*/ 15016 w 21711"/>
                  <a:gd name="connsiteY20" fmla="*/ 5144 h 24193"/>
                  <a:gd name="connsiteX21" fmla="*/ 12825 w 21711"/>
                  <a:gd name="connsiteY21" fmla="*/ 3620 h 24193"/>
                  <a:gd name="connsiteX22" fmla="*/ 13397 w 21711"/>
                  <a:gd name="connsiteY22" fmla="*/ 3810 h 24193"/>
                  <a:gd name="connsiteX23" fmla="*/ 15016 w 21711"/>
                  <a:gd name="connsiteY23" fmla="*/ 5144 h 24193"/>
                  <a:gd name="connsiteX24" fmla="*/ 7491 w 21711"/>
                  <a:gd name="connsiteY24" fmla="*/ 13811 h 24193"/>
                  <a:gd name="connsiteX25" fmla="*/ 3967 w 21711"/>
                  <a:gd name="connsiteY25" fmla="*/ 11049 h 24193"/>
                  <a:gd name="connsiteX26" fmla="*/ 7491 w 21711"/>
                  <a:gd name="connsiteY26" fmla="*/ 13811 h 24193"/>
                  <a:gd name="connsiteX27" fmla="*/ 3300 w 21711"/>
                  <a:gd name="connsiteY27" fmla="*/ 14383 h 24193"/>
                  <a:gd name="connsiteX28" fmla="*/ 3300 w 21711"/>
                  <a:gd name="connsiteY28" fmla="*/ 14192 h 24193"/>
                  <a:gd name="connsiteX29" fmla="*/ 4443 w 21711"/>
                  <a:gd name="connsiteY29" fmla="*/ 15145 h 24193"/>
                  <a:gd name="connsiteX30" fmla="*/ 3491 w 21711"/>
                  <a:gd name="connsiteY30" fmla="*/ 14669 h 24193"/>
                  <a:gd name="connsiteX31" fmla="*/ 3300 w 21711"/>
                  <a:gd name="connsiteY31" fmla="*/ 14383 h 24193"/>
                  <a:gd name="connsiteX32" fmla="*/ 13206 w 21711"/>
                  <a:gd name="connsiteY32" fmla="*/ 12287 h 24193"/>
                  <a:gd name="connsiteX33" fmla="*/ 17683 w 21711"/>
                  <a:gd name="connsiteY33" fmla="*/ 16288 h 24193"/>
                  <a:gd name="connsiteX34" fmla="*/ 17493 w 21711"/>
                  <a:gd name="connsiteY34" fmla="*/ 16573 h 24193"/>
                  <a:gd name="connsiteX35" fmla="*/ 13206 w 21711"/>
                  <a:gd name="connsiteY35" fmla="*/ 12287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1711" h="24193">
                    <a:moveTo>
                      <a:pt x="21303" y="8763"/>
                    </a:moveTo>
                    <a:cubicBezTo>
                      <a:pt x="19969" y="3620"/>
                      <a:pt x="15683" y="0"/>
                      <a:pt x="10825" y="0"/>
                    </a:cubicBezTo>
                    <a:cubicBezTo>
                      <a:pt x="9873" y="0"/>
                      <a:pt x="8825" y="191"/>
                      <a:pt x="7872" y="476"/>
                    </a:cubicBezTo>
                    <a:cubicBezTo>
                      <a:pt x="2157" y="2286"/>
                      <a:pt x="-1272" y="8954"/>
                      <a:pt x="443" y="15431"/>
                    </a:cubicBezTo>
                    <a:cubicBezTo>
                      <a:pt x="1776" y="20574"/>
                      <a:pt x="6063" y="24194"/>
                      <a:pt x="10920" y="24194"/>
                    </a:cubicBezTo>
                    <a:cubicBezTo>
                      <a:pt x="11968" y="24194"/>
                      <a:pt x="12921" y="24003"/>
                      <a:pt x="13873" y="23717"/>
                    </a:cubicBezTo>
                    <a:cubicBezTo>
                      <a:pt x="19588" y="21812"/>
                      <a:pt x="22922" y="15145"/>
                      <a:pt x="21303" y="8763"/>
                    </a:cubicBezTo>
                    <a:close/>
                    <a:moveTo>
                      <a:pt x="5682" y="5524"/>
                    </a:moveTo>
                    <a:cubicBezTo>
                      <a:pt x="5872" y="5715"/>
                      <a:pt x="5967" y="5810"/>
                      <a:pt x="6158" y="6001"/>
                    </a:cubicBezTo>
                    <a:cubicBezTo>
                      <a:pt x="5967" y="6191"/>
                      <a:pt x="5777" y="6286"/>
                      <a:pt x="5586" y="6572"/>
                    </a:cubicBezTo>
                    <a:cubicBezTo>
                      <a:pt x="5301" y="6858"/>
                      <a:pt x="5205" y="7239"/>
                      <a:pt x="5205" y="7620"/>
                    </a:cubicBezTo>
                    <a:cubicBezTo>
                      <a:pt x="5205" y="8001"/>
                      <a:pt x="5205" y="8192"/>
                      <a:pt x="5777" y="8858"/>
                    </a:cubicBezTo>
                    <a:cubicBezTo>
                      <a:pt x="5110" y="8382"/>
                      <a:pt x="4443" y="8192"/>
                      <a:pt x="3872" y="8001"/>
                    </a:cubicBezTo>
                    <a:cubicBezTo>
                      <a:pt x="4348" y="7048"/>
                      <a:pt x="4920" y="6191"/>
                      <a:pt x="5682" y="5524"/>
                    </a:cubicBezTo>
                    <a:close/>
                    <a:moveTo>
                      <a:pt x="8730" y="3620"/>
                    </a:moveTo>
                    <a:cubicBezTo>
                      <a:pt x="8825" y="3620"/>
                      <a:pt x="8920" y="3620"/>
                      <a:pt x="9111" y="3524"/>
                    </a:cubicBezTo>
                    <a:cubicBezTo>
                      <a:pt x="9587" y="4477"/>
                      <a:pt x="10635" y="5429"/>
                      <a:pt x="11968" y="6477"/>
                    </a:cubicBezTo>
                    <a:cubicBezTo>
                      <a:pt x="11301" y="6191"/>
                      <a:pt x="10730" y="5906"/>
                      <a:pt x="10158" y="5715"/>
                    </a:cubicBezTo>
                    <a:cubicBezTo>
                      <a:pt x="9492" y="5144"/>
                      <a:pt x="8825" y="4477"/>
                      <a:pt x="8158" y="3905"/>
                    </a:cubicBezTo>
                    <a:cubicBezTo>
                      <a:pt x="8349" y="3810"/>
                      <a:pt x="8539" y="3715"/>
                      <a:pt x="8730" y="3620"/>
                    </a:cubicBezTo>
                    <a:close/>
                    <a:moveTo>
                      <a:pt x="15016" y="5144"/>
                    </a:moveTo>
                    <a:cubicBezTo>
                      <a:pt x="14254" y="4667"/>
                      <a:pt x="13492" y="4096"/>
                      <a:pt x="12825" y="3620"/>
                    </a:cubicBezTo>
                    <a:cubicBezTo>
                      <a:pt x="13016" y="3715"/>
                      <a:pt x="13206" y="3715"/>
                      <a:pt x="13397" y="3810"/>
                    </a:cubicBezTo>
                    <a:cubicBezTo>
                      <a:pt x="13968" y="4191"/>
                      <a:pt x="14540" y="4667"/>
                      <a:pt x="15016" y="5144"/>
                    </a:cubicBezTo>
                    <a:close/>
                    <a:moveTo>
                      <a:pt x="7491" y="13811"/>
                    </a:moveTo>
                    <a:cubicBezTo>
                      <a:pt x="6063" y="12859"/>
                      <a:pt x="4634" y="11811"/>
                      <a:pt x="3967" y="11049"/>
                    </a:cubicBezTo>
                    <a:cubicBezTo>
                      <a:pt x="4824" y="11525"/>
                      <a:pt x="6158" y="12573"/>
                      <a:pt x="7491" y="13811"/>
                    </a:cubicBezTo>
                    <a:close/>
                    <a:moveTo>
                      <a:pt x="3300" y="14383"/>
                    </a:moveTo>
                    <a:cubicBezTo>
                      <a:pt x="3300" y="14288"/>
                      <a:pt x="3300" y="14288"/>
                      <a:pt x="3300" y="14192"/>
                    </a:cubicBezTo>
                    <a:cubicBezTo>
                      <a:pt x="3681" y="14478"/>
                      <a:pt x="3967" y="14764"/>
                      <a:pt x="4443" y="15145"/>
                    </a:cubicBezTo>
                    <a:cubicBezTo>
                      <a:pt x="4158" y="14954"/>
                      <a:pt x="3777" y="14859"/>
                      <a:pt x="3491" y="14669"/>
                    </a:cubicBezTo>
                    <a:cubicBezTo>
                      <a:pt x="3396" y="14573"/>
                      <a:pt x="3300" y="14478"/>
                      <a:pt x="3300" y="14383"/>
                    </a:cubicBezTo>
                    <a:close/>
                    <a:moveTo>
                      <a:pt x="13206" y="12287"/>
                    </a:moveTo>
                    <a:cubicBezTo>
                      <a:pt x="14730" y="13621"/>
                      <a:pt x="16254" y="14954"/>
                      <a:pt x="17683" y="16288"/>
                    </a:cubicBezTo>
                    <a:cubicBezTo>
                      <a:pt x="17588" y="16383"/>
                      <a:pt x="17588" y="16478"/>
                      <a:pt x="17493" y="16573"/>
                    </a:cubicBezTo>
                    <a:cubicBezTo>
                      <a:pt x="16350" y="15431"/>
                      <a:pt x="15016" y="14002"/>
                      <a:pt x="13206" y="122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666B2B76-DCD2-48DE-B7A5-55F7A7916B72}"/>
                </a:ext>
              </a:extLst>
            </p:cNvPr>
            <p:cNvGrpSpPr/>
            <p:nvPr userDrawn="1"/>
          </p:nvGrpSpPr>
          <p:grpSpPr>
            <a:xfrm>
              <a:off x="1933546" y="1717872"/>
              <a:ext cx="119795" cy="224885"/>
              <a:chOff x="3976625" y="2665285"/>
              <a:chExt cx="119795" cy="224885"/>
            </a:xfrm>
            <a:grpFill/>
          </p:grpSpPr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37851AE5-51EA-459D-A08C-7515950D0026}"/>
                  </a:ext>
                </a:extLst>
              </p:cNvPr>
              <p:cNvSpPr/>
              <p:nvPr/>
            </p:nvSpPr>
            <p:spPr>
              <a:xfrm>
                <a:off x="4061073" y="2850832"/>
                <a:ext cx="35347" cy="39338"/>
              </a:xfrm>
              <a:custGeom>
                <a:avLst/>
                <a:gdLst>
                  <a:gd name="connsiteX0" fmla="*/ 34676 w 35347"/>
                  <a:gd name="connsiteY0" fmla="*/ 14288 h 39338"/>
                  <a:gd name="connsiteX1" fmla="*/ 17721 w 35347"/>
                  <a:gd name="connsiteY1" fmla="*/ 0 h 39338"/>
                  <a:gd name="connsiteX2" fmla="*/ 12864 w 35347"/>
                  <a:gd name="connsiteY2" fmla="*/ 762 h 39338"/>
                  <a:gd name="connsiteX3" fmla="*/ 672 w 35347"/>
                  <a:gd name="connsiteY3" fmla="*/ 25051 h 39338"/>
                  <a:gd name="connsiteX4" fmla="*/ 17626 w 35347"/>
                  <a:gd name="connsiteY4" fmla="*/ 39338 h 39338"/>
                  <a:gd name="connsiteX5" fmla="*/ 22484 w 35347"/>
                  <a:gd name="connsiteY5" fmla="*/ 38576 h 39338"/>
                  <a:gd name="connsiteX6" fmla="*/ 34676 w 35347"/>
                  <a:gd name="connsiteY6" fmla="*/ 14288 h 3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47" h="39338">
                    <a:moveTo>
                      <a:pt x="34676" y="14288"/>
                    </a:moveTo>
                    <a:cubicBezTo>
                      <a:pt x="32580" y="5905"/>
                      <a:pt x="25532" y="0"/>
                      <a:pt x="17721" y="0"/>
                    </a:cubicBezTo>
                    <a:cubicBezTo>
                      <a:pt x="16102" y="0"/>
                      <a:pt x="14483" y="286"/>
                      <a:pt x="12864" y="762"/>
                    </a:cubicBezTo>
                    <a:cubicBezTo>
                      <a:pt x="3529" y="3715"/>
                      <a:pt x="-1996" y="14573"/>
                      <a:pt x="672" y="25051"/>
                    </a:cubicBezTo>
                    <a:cubicBezTo>
                      <a:pt x="2767" y="33433"/>
                      <a:pt x="9816" y="39338"/>
                      <a:pt x="17626" y="39338"/>
                    </a:cubicBezTo>
                    <a:cubicBezTo>
                      <a:pt x="19245" y="39338"/>
                      <a:pt x="20865" y="39052"/>
                      <a:pt x="22484" y="38576"/>
                    </a:cubicBezTo>
                    <a:cubicBezTo>
                      <a:pt x="31818" y="35528"/>
                      <a:pt x="37343" y="24670"/>
                      <a:pt x="34676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6484CD84-DC69-4BEC-AF00-AE7ED62DC7AB}"/>
                  </a:ext>
                </a:extLst>
              </p:cNvPr>
              <p:cNvSpPr/>
              <p:nvPr/>
            </p:nvSpPr>
            <p:spPr>
              <a:xfrm>
                <a:off x="3976625" y="2838735"/>
                <a:ext cx="21745" cy="24193"/>
              </a:xfrm>
              <a:custGeom>
                <a:avLst/>
                <a:gdLst>
                  <a:gd name="connsiteX0" fmla="*/ 21303 w 21745"/>
                  <a:gd name="connsiteY0" fmla="*/ 8763 h 24193"/>
                  <a:gd name="connsiteX1" fmla="*/ 10825 w 21745"/>
                  <a:gd name="connsiteY1" fmla="*/ 0 h 24193"/>
                  <a:gd name="connsiteX2" fmla="*/ 7872 w 21745"/>
                  <a:gd name="connsiteY2" fmla="*/ 476 h 24193"/>
                  <a:gd name="connsiteX3" fmla="*/ 443 w 21745"/>
                  <a:gd name="connsiteY3" fmla="*/ 15430 h 24193"/>
                  <a:gd name="connsiteX4" fmla="*/ 10920 w 21745"/>
                  <a:gd name="connsiteY4" fmla="*/ 24194 h 24193"/>
                  <a:gd name="connsiteX5" fmla="*/ 13873 w 21745"/>
                  <a:gd name="connsiteY5" fmla="*/ 23717 h 24193"/>
                  <a:gd name="connsiteX6" fmla="*/ 21303 w 21745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45" h="24193">
                    <a:moveTo>
                      <a:pt x="21303" y="8763"/>
                    </a:moveTo>
                    <a:cubicBezTo>
                      <a:pt x="19969" y="3620"/>
                      <a:pt x="15683" y="0"/>
                      <a:pt x="10825" y="0"/>
                    </a:cubicBezTo>
                    <a:cubicBezTo>
                      <a:pt x="9873" y="0"/>
                      <a:pt x="8825" y="191"/>
                      <a:pt x="7872" y="476"/>
                    </a:cubicBezTo>
                    <a:cubicBezTo>
                      <a:pt x="2157" y="2286"/>
                      <a:pt x="-1272" y="8954"/>
                      <a:pt x="443" y="15430"/>
                    </a:cubicBezTo>
                    <a:cubicBezTo>
                      <a:pt x="1776" y="20574"/>
                      <a:pt x="6063" y="24194"/>
                      <a:pt x="10920" y="24194"/>
                    </a:cubicBezTo>
                    <a:cubicBezTo>
                      <a:pt x="11873" y="24194"/>
                      <a:pt x="12921" y="24003"/>
                      <a:pt x="13873" y="23717"/>
                    </a:cubicBezTo>
                    <a:cubicBezTo>
                      <a:pt x="19588" y="21908"/>
                      <a:pt x="23017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C398C3CF-FEB3-4A90-85FF-8B19B4812D79}"/>
                  </a:ext>
                </a:extLst>
              </p:cNvPr>
              <p:cNvSpPr/>
              <p:nvPr/>
            </p:nvSpPr>
            <p:spPr>
              <a:xfrm>
                <a:off x="3987483" y="2665285"/>
                <a:ext cx="21745" cy="24193"/>
              </a:xfrm>
              <a:custGeom>
                <a:avLst/>
                <a:gdLst>
                  <a:gd name="connsiteX0" fmla="*/ 21303 w 21745"/>
                  <a:gd name="connsiteY0" fmla="*/ 8763 h 24193"/>
                  <a:gd name="connsiteX1" fmla="*/ 10825 w 21745"/>
                  <a:gd name="connsiteY1" fmla="*/ 0 h 24193"/>
                  <a:gd name="connsiteX2" fmla="*/ 7872 w 21745"/>
                  <a:gd name="connsiteY2" fmla="*/ 476 h 24193"/>
                  <a:gd name="connsiteX3" fmla="*/ 443 w 21745"/>
                  <a:gd name="connsiteY3" fmla="*/ 15430 h 24193"/>
                  <a:gd name="connsiteX4" fmla="*/ 10920 w 21745"/>
                  <a:gd name="connsiteY4" fmla="*/ 24193 h 24193"/>
                  <a:gd name="connsiteX5" fmla="*/ 13873 w 21745"/>
                  <a:gd name="connsiteY5" fmla="*/ 23717 h 24193"/>
                  <a:gd name="connsiteX6" fmla="*/ 21303 w 21745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45" h="24193">
                    <a:moveTo>
                      <a:pt x="21303" y="8763"/>
                    </a:moveTo>
                    <a:cubicBezTo>
                      <a:pt x="19969" y="3619"/>
                      <a:pt x="15683" y="0"/>
                      <a:pt x="10825" y="0"/>
                    </a:cubicBezTo>
                    <a:cubicBezTo>
                      <a:pt x="9873" y="0"/>
                      <a:pt x="8825" y="190"/>
                      <a:pt x="7872" y="476"/>
                    </a:cubicBezTo>
                    <a:cubicBezTo>
                      <a:pt x="2157" y="2286"/>
                      <a:pt x="-1272" y="8953"/>
                      <a:pt x="443" y="15430"/>
                    </a:cubicBezTo>
                    <a:cubicBezTo>
                      <a:pt x="1776" y="20574"/>
                      <a:pt x="6063" y="24193"/>
                      <a:pt x="10920" y="24193"/>
                    </a:cubicBezTo>
                    <a:cubicBezTo>
                      <a:pt x="11873" y="24193"/>
                      <a:pt x="12921" y="24003"/>
                      <a:pt x="13873" y="23717"/>
                    </a:cubicBezTo>
                    <a:cubicBezTo>
                      <a:pt x="19588" y="21812"/>
                      <a:pt x="23017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92EB6543-05A8-4DF1-B9E0-243B77836FA5}"/>
                </a:ext>
              </a:extLst>
            </p:cNvPr>
            <p:cNvSpPr/>
            <p:nvPr userDrawn="1"/>
          </p:nvSpPr>
          <p:spPr>
            <a:xfrm>
              <a:off x="4130732" y="1478194"/>
              <a:ext cx="180998" cy="178035"/>
            </a:xfrm>
            <a:custGeom>
              <a:avLst/>
              <a:gdLst>
                <a:gd name="connsiteX0" fmla="*/ 24203 w 180998"/>
                <a:gd name="connsiteY0" fmla="*/ 178036 h 178035"/>
                <a:gd name="connsiteX1" fmla="*/ 7249 w 180998"/>
                <a:gd name="connsiteY1" fmla="*/ 171178 h 178035"/>
                <a:gd name="connsiteX2" fmla="*/ 10 w 180998"/>
                <a:gd name="connsiteY2" fmla="*/ 153366 h 178035"/>
                <a:gd name="connsiteX3" fmla="*/ 8106 w 180998"/>
                <a:gd name="connsiteY3" fmla="*/ 135840 h 178035"/>
                <a:gd name="connsiteX4" fmla="*/ 12487 w 180998"/>
                <a:gd name="connsiteY4" fmla="*/ 131935 h 178035"/>
                <a:gd name="connsiteX5" fmla="*/ 117834 w 180998"/>
                <a:gd name="connsiteY5" fmla="*/ 39828 h 178035"/>
                <a:gd name="connsiteX6" fmla="*/ 129931 w 180998"/>
                <a:gd name="connsiteY6" fmla="*/ 35637 h 178035"/>
                <a:gd name="connsiteX7" fmla="*/ 141551 w 180998"/>
                <a:gd name="connsiteY7" fmla="*/ 41162 h 178035"/>
                <a:gd name="connsiteX8" fmla="*/ 145837 w 180998"/>
                <a:gd name="connsiteY8" fmla="*/ 53354 h 178035"/>
                <a:gd name="connsiteX9" fmla="*/ 140313 w 180998"/>
                <a:gd name="connsiteY9" fmla="*/ 64974 h 178035"/>
                <a:gd name="connsiteX10" fmla="*/ 70495 w 180998"/>
                <a:gd name="connsiteY10" fmla="*/ 121362 h 178035"/>
                <a:gd name="connsiteX11" fmla="*/ 63351 w 180998"/>
                <a:gd name="connsiteY11" fmla="*/ 120600 h 178035"/>
                <a:gd name="connsiteX12" fmla="*/ 64113 w 180998"/>
                <a:gd name="connsiteY12" fmla="*/ 113456 h 178035"/>
                <a:gd name="connsiteX13" fmla="*/ 133741 w 180998"/>
                <a:gd name="connsiteY13" fmla="*/ 57259 h 178035"/>
                <a:gd name="connsiteX14" fmla="*/ 135741 w 180998"/>
                <a:gd name="connsiteY14" fmla="*/ 52782 h 178035"/>
                <a:gd name="connsiteX15" fmla="*/ 134026 w 180998"/>
                <a:gd name="connsiteY15" fmla="*/ 47924 h 178035"/>
                <a:gd name="connsiteX16" fmla="*/ 129454 w 180998"/>
                <a:gd name="connsiteY16" fmla="*/ 45734 h 178035"/>
                <a:gd name="connsiteX17" fmla="*/ 124597 w 180998"/>
                <a:gd name="connsiteY17" fmla="*/ 47448 h 178035"/>
                <a:gd name="connsiteX18" fmla="*/ 14964 w 180998"/>
                <a:gd name="connsiteY18" fmla="*/ 143460 h 178035"/>
                <a:gd name="connsiteX19" fmla="*/ 10297 w 180998"/>
                <a:gd name="connsiteY19" fmla="*/ 153652 h 178035"/>
                <a:gd name="connsiteX20" fmla="*/ 14488 w 180998"/>
                <a:gd name="connsiteY20" fmla="*/ 164034 h 178035"/>
                <a:gd name="connsiteX21" fmla="*/ 33538 w 180998"/>
                <a:gd name="connsiteY21" fmla="*/ 164606 h 178035"/>
                <a:gd name="connsiteX22" fmla="*/ 163078 w 180998"/>
                <a:gd name="connsiteY22" fmla="*/ 51163 h 178035"/>
                <a:gd name="connsiteX23" fmla="*/ 170793 w 180998"/>
                <a:gd name="connsiteY23" fmla="*/ 34970 h 178035"/>
                <a:gd name="connsiteX24" fmla="*/ 164887 w 180998"/>
                <a:gd name="connsiteY24" fmla="*/ 18016 h 178035"/>
                <a:gd name="connsiteX25" fmla="*/ 131740 w 180998"/>
                <a:gd name="connsiteY25" fmla="*/ 16206 h 178035"/>
                <a:gd name="connsiteX26" fmla="*/ 23441 w 180998"/>
                <a:gd name="connsiteY26" fmla="*/ 113361 h 178035"/>
                <a:gd name="connsiteX27" fmla="*/ 16202 w 180998"/>
                <a:gd name="connsiteY27" fmla="*/ 112980 h 178035"/>
                <a:gd name="connsiteX28" fmla="*/ 16583 w 180998"/>
                <a:gd name="connsiteY28" fmla="*/ 105741 h 178035"/>
                <a:gd name="connsiteX29" fmla="*/ 124882 w 180998"/>
                <a:gd name="connsiteY29" fmla="*/ 8586 h 178035"/>
                <a:gd name="connsiteX30" fmla="*/ 172412 w 180998"/>
                <a:gd name="connsiteY30" fmla="*/ 11158 h 178035"/>
                <a:gd name="connsiteX31" fmla="*/ 169840 w 180998"/>
                <a:gd name="connsiteY31" fmla="*/ 58688 h 178035"/>
                <a:gd name="connsiteX32" fmla="*/ 40205 w 180998"/>
                <a:gd name="connsiteY32" fmla="*/ 172130 h 178035"/>
                <a:gd name="connsiteX33" fmla="*/ 24203 w 180998"/>
                <a:gd name="connsiteY33" fmla="*/ 178036 h 17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0998" h="178035">
                  <a:moveTo>
                    <a:pt x="24203" y="178036"/>
                  </a:moveTo>
                  <a:cubicBezTo>
                    <a:pt x="18012" y="178036"/>
                    <a:pt x="11916" y="175750"/>
                    <a:pt x="7249" y="171178"/>
                  </a:cubicBezTo>
                  <a:cubicBezTo>
                    <a:pt x="2486" y="166511"/>
                    <a:pt x="-181" y="160034"/>
                    <a:pt x="10" y="153366"/>
                  </a:cubicBezTo>
                  <a:cubicBezTo>
                    <a:pt x="200" y="146699"/>
                    <a:pt x="3058" y="140317"/>
                    <a:pt x="8106" y="135840"/>
                  </a:cubicBezTo>
                  <a:lnTo>
                    <a:pt x="12487" y="131935"/>
                  </a:lnTo>
                  <a:lnTo>
                    <a:pt x="117834" y="39828"/>
                  </a:lnTo>
                  <a:cubicBezTo>
                    <a:pt x="121168" y="36875"/>
                    <a:pt x="125454" y="35256"/>
                    <a:pt x="129931" y="35637"/>
                  </a:cubicBezTo>
                  <a:cubicBezTo>
                    <a:pt x="134407" y="35923"/>
                    <a:pt x="138598" y="37828"/>
                    <a:pt x="141551" y="41162"/>
                  </a:cubicBezTo>
                  <a:cubicBezTo>
                    <a:pt x="144504" y="44495"/>
                    <a:pt x="146028" y="48782"/>
                    <a:pt x="145837" y="53354"/>
                  </a:cubicBezTo>
                  <a:cubicBezTo>
                    <a:pt x="145552" y="57830"/>
                    <a:pt x="143647" y="62021"/>
                    <a:pt x="140313" y="64974"/>
                  </a:cubicBezTo>
                  <a:lnTo>
                    <a:pt x="70495" y="121362"/>
                  </a:lnTo>
                  <a:cubicBezTo>
                    <a:pt x="68304" y="123172"/>
                    <a:pt x="65065" y="122791"/>
                    <a:pt x="63351" y="120600"/>
                  </a:cubicBezTo>
                  <a:cubicBezTo>
                    <a:pt x="61541" y="118409"/>
                    <a:pt x="61922" y="115171"/>
                    <a:pt x="64113" y="113456"/>
                  </a:cubicBezTo>
                  <a:lnTo>
                    <a:pt x="133741" y="57259"/>
                  </a:lnTo>
                  <a:cubicBezTo>
                    <a:pt x="134884" y="56211"/>
                    <a:pt x="135646" y="54592"/>
                    <a:pt x="135741" y="52782"/>
                  </a:cubicBezTo>
                  <a:cubicBezTo>
                    <a:pt x="135836" y="50972"/>
                    <a:pt x="135265" y="49258"/>
                    <a:pt x="134026" y="47924"/>
                  </a:cubicBezTo>
                  <a:cubicBezTo>
                    <a:pt x="132883" y="46591"/>
                    <a:pt x="131169" y="45829"/>
                    <a:pt x="129454" y="45734"/>
                  </a:cubicBezTo>
                  <a:cubicBezTo>
                    <a:pt x="127549" y="45638"/>
                    <a:pt x="125930" y="46210"/>
                    <a:pt x="124597" y="47448"/>
                  </a:cubicBezTo>
                  <a:lnTo>
                    <a:pt x="14964" y="143460"/>
                  </a:lnTo>
                  <a:cubicBezTo>
                    <a:pt x="12011" y="146127"/>
                    <a:pt x="10392" y="149651"/>
                    <a:pt x="10297" y="153652"/>
                  </a:cubicBezTo>
                  <a:cubicBezTo>
                    <a:pt x="10201" y="157557"/>
                    <a:pt x="11725" y="161272"/>
                    <a:pt x="14488" y="164034"/>
                  </a:cubicBezTo>
                  <a:cubicBezTo>
                    <a:pt x="19726" y="169178"/>
                    <a:pt x="28108" y="169368"/>
                    <a:pt x="33538" y="164606"/>
                  </a:cubicBezTo>
                  <a:lnTo>
                    <a:pt x="163078" y="51163"/>
                  </a:lnTo>
                  <a:cubicBezTo>
                    <a:pt x="167650" y="47067"/>
                    <a:pt x="170412" y="41257"/>
                    <a:pt x="170793" y="34970"/>
                  </a:cubicBezTo>
                  <a:cubicBezTo>
                    <a:pt x="171174" y="28684"/>
                    <a:pt x="168983" y="22683"/>
                    <a:pt x="164887" y="18016"/>
                  </a:cubicBezTo>
                  <a:cubicBezTo>
                    <a:pt x="156220" y="8396"/>
                    <a:pt x="141361" y="7634"/>
                    <a:pt x="131740" y="16206"/>
                  </a:cubicBezTo>
                  <a:lnTo>
                    <a:pt x="23441" y="113361"/>
                  </a:lnTo>
                  <a:cubicBezTo>
                    <a:pt x="21346" y="115266"/>
                    <a:pt x="18107" y="115076"/>
                    <a:pt x="16202" y="112980"/>
                  </a:cubicBezTo>
                  <a:cubicBezTo>
                    <a:pt x="14297" y="110885"/>
                    <a:pt x="14488" y="107646"/>
                    <a:pt x="16583" y="105741"/>
                  </a:cubicBezTo>
                  <a:lnTo>
                    <a:pt x="124882" y="8586"/>
                  </a:lnTo>
                  <a:cubicBezTo>
                    <a:pt x="138694" y="-3796"/>
                    <a:pt x="160030" y="-2653"/>
                    <a:pt x="172412" y="11158"/>
                  </a:cubicBezTo>
                  <a:cubicBezTo>
                    <a:pt x="184795" y="24969"/>
                    <a:pt x="183652" y="46305"/>
                    <a:pt x="169840" y="58688"/>
                  </a:cubicBezTo>
                  <a:lnTo>
                    <a:pt x="40205" y="172130"/>
                  </a:lnTo>
                  <a:cubicBezTo>
                    <a:pt x="35538" y="176036"/>
                    <a:pt x="29823" y="178036"/>
                    <a:pt x="24203" y="1780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465705F-2DCC-48F5-AD85-9FD1ED1F497D}"/>
                </a:ext>
              </a:extLst>
            </p:cNvPr>
            <p:cNvSpPr/>
            <p:nvPr userDrawn="1"/>
          </p:nvSpPr>
          <p:spPr>
            <a:xfrm>
              <a:off x="11236248" y="1777383"/>
              <a:ext cx="184233" cy="174698"/>
            </a:xfrm>
            <a:custGeom>
              <a:avLst/>
              <a:gdLst>
                <a:gd name="connsiteX0" fmla="*/ 150608 w 184233"/>
                <a:gd name="connsiteY0" fmla="*/ 174698 h 174698"/>
                <a:gd name="connsiteX1" fmla="*/ 126700 w 184233"/>
                <a:gd name="connsiteY1" fmla="*/ 164792 h 174698"/>
                <a:gd name="connsiteX2" fmla="*/ 6781 w 184233"/>
                <a:gd name="connsiteY2" fmla="*/ 41158 h 174698"/>
                <a:gd name="connsiteX3" fmla="*/ 6019 w 184233"/>
                <a:gd name="connsiteY3" fmla="*/ 8201 h 174698"/>
                <a:gd name="connsiteX4" fmla="*/ 23449 w 184233"/>
                <a:gd name="connsiteY4" fmla="*/ 10 h 174698"/>
                <a:gd name="connsiteX5" fmla="*/ 41356 w 184233"/>
                <a:gd name="connsiteY5" fmla="*/ 7154 h 174698"/>
                <a:gd name="connsiteX6" fmla="*/ 45452 w 184233"/>
                <a:gd name="connsiteY6" fmla="*/ 11249 h 174698"/>
                <a:gd name="connsiteX7" fmla="*/ 142893 w 184233"/>
                <a:gd name="connsiteY7" fmla="*/ 111738 h 174698"/>
                <a:gd name="connsiteX8" fmla="*/ 147751 w 184233"/>
                <a:gd name="connsiteY8" fmla="*/ 123644 h 174698"/>
                <a:gd name="connsiteX9" fmla="*/ 142798 w 184233"/>
                <a:gd name="connsiteY9" fmla="*/ 135551 h 174698"/>
                <a:gd name="connsiteX10" fmla="*/ 130891 w 184233"/>
                <a:gd name="connsiteY10" fmla="*/ 140408 h 174698"/>
                <a:gd name="connsiteX11" fmla="*/ 130796 w 184233"/>
                <a:gd name="connsiteY11" fmla="*/ 140408 h 174698"/>
                <a:gd name="connsiteX12" fmla="*/ 118890 w 184233"/>
                <a:gd name="connsiteY12" fmla="*/ 135455 h 174698"/>
                <a:gd name="connsiteX13" fmla="*/ 59073 w 184233"/>
                <a:gd name="connsiteY13" fmla="*/ 68590 h 174698"/>
                <a:gd name="connsiteX14" fmla="*/ 59454 w 184233"/>
                <a:gd name="connsiteY14" fmla="*/ 61351 h 174698"/>
                <a:gd name="connsiteX15" fmla="*/ 66693 w 184233"/>
                <a:gd name="connsiteY15" fmla="*/ 61732 h 174698"/>
                <a:gd name="connsiteX16" fmla="*/ 126319 w 184233"/>
                <a:gd name="connsiteY16" fmla="*/ 128407 h 174698"/>
                <a:gd name="connsiteX17" fmla="*/ 130891 w 184233"/>
                <a:gd name="connsiteY17" fmla="*/ 130217 h 174698"/>
                <a:gd name="connsiteX18" fmla="*/ 135559 w 184233"/>
                <a:gd name="connsiteY18" fmla="*/ 128312 h 174698"/>
                <a:gd name="connsiteX19" fmla="*/ 137559 w 184233"/>
                <a:gd name="connsiteY19" fmla="*/ 123549 h 174698"/>
                <a:gd name="connsiteX20" fmla="*/ 135654 w 184233"/>
                <a:gd name="connsiteY20" fmla="*/ 118787 h 174698"/>
                <a:gd name="connsiteX21" fmla="*/ 34213 w 184233"/>
                <a:gd name="connsiteY21" fmla="*/ 14202 h 174698"/>
                <a:gd name="connsiteX22" fmla="*/ 23830 w 184233"/>
                <a:gd name="connsiteY22" fmla="*/ 10106 h 174698"/>
                <a:gd name="connsiteX23" fmla="*/ 13734 w 184233"/>
                <a:gd name="connsiteY23" fmla="*/ 14869 h 174698"/>
                <a:gd name="connsiteX24" fmla="*/ 14115 w 184233"/>
                <a:gd name="connsiteY24" fmla="*/ 34014 h 174698"/>
                <a:gd name="connsiteX25" fmla="*/ 134035 w 184233"/>
                <a:gd name="connsiteY25" fmla="*/ 157553 h 174698"/>
                <a:gd name="connsiteX26" fmla="*/ 167182 w 184233"/>
                <a:gd name="connsiteY26" fmla="*/ 157649 h 174698"/>
                <a:gd name="connsiteX27" fmla="*/ 174040 w 184233"/>
                <a:gd name="connsiteY27" fmla="*/ 141075 h 174698"/>
                <a:gd name="connsiteX28" fmla="*/ 167277 w 184233"/>
                <a:gd name="connsiteY28" fmla="*/ 124502 h 174698"/>
                <a:gd name="connsiteX29" fmla="*/ 64693 w 184233"/>
                <a:gd name="connsiteY29" fmla="*/ 21346 h 174698"/>
                <a:gd name="connsiteX30" fmla="*/ 64693 w 184233"/>
                <a:gd name="connsiteY30" fmla="*/ 14107 h 174698"/>
                <a:gd name="connsiteX31" fmla="*/ 71932 w 184233"/>
                <a:gd name="connsiteY31" fmla="*/ 14107 h 174698"/>
                <a:gd name="connsiteX32" fmla="*/ 174516 w 184233"/>
                <a:gd name="connsiteY32" fmla="*/ 117263 h 174698"/>
                <a:gd name="connsiteX33" fmla="*/ 184231 w 184233"/>
                <a:gd name="connsiteY33" fmla="*/ 141075 h 174698"/>
                <a:gd name="connsiteX34" fmla="*/ 174325 w 184233"/>
                <a:gd name="connsiteY34" fmla="*/ 164888 h 174698"/>
                <a:gd name="connsiteX35" fmla="*/ 150608 w 184233"/>
                <a:gd name="connsiteY35" fmla="*/ 174698 h 1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4233" h="174698">
                  <a:moveTo>
                    <a:pt x="150608" y="174698"/>
                  </a:moveTo>
                  <a:cubicBezTo>
                    <a:pt x="141940" y="174698"/>
                    <a:pt x="133273" y="171365"/>
                    <a:pt x="126700" y="164792"/>
                  </a:cubicBezTo>
                  <a:lnTo>
                    <a:pt x="6781" y="41158"/>
                  </a:lnTo>
                  <a:cubicBezTo>
                    <a:pt x="-1982" y="32109"/>
                    <a:pt x="-2268" y="17631"/>
                    <a:pt x="6019" y="8201"/>
                  </a:cubicBezTo>
                  <a:cubicBezTo>
                    <a:pt x="10400" y="3248"/>
                    <a:pt x="16782" y="200"/>
                    <a:pt x="23449" y="10"/>
                  </a:cubicBezTo>
                  <a:cubicBezTo>
                    <a:pt x="30117" y="-181"/>
                    <a:pt x="36689" y="2391"/>
                    <a:pt x="41356" y="7154"/>
                  </a:cubicBezTo>
                  <a:lnTo>
                    <a:pt x="45452" y="11249"/>
                  </a:lnTo>
                  <a:lnTo>
                    <a:pt x="142893" y="111738"/>
                  </a:lnTo>
                  <a:cubicBezTo>
                    <a:pt x="146036" y="114881"/>
                    <a:pt x="147751" y="119168"/>
                    <a:pt x="147751" y="123644"/>
                  </a:cubicBezTo>
                  <a:cubicBezTo>
                    <a:pt x="147751" y="128121"/>
                    <a:pt x="145941" y="132407"/>
                    <a:pt x="142798" y="135551"/>
                  </a:cubicBezTo>
                  <a:cubicBezTo>
                    <a:pt x="139654" y="138694"/>
                    <a:pt x="135368" y="140408"/>
                    <a:pt x="130891" y="140408"/>
                  </a:cubicBezTo>
                  <a:cubicBezTo>
                    <a:pt x="130891" y="140408"/>
                    <a:pt x="130891" y="140408"/>
                    <a:pt x="130796" y="140408"/>
                  </a:cubicBezTo>
                  <a:cubicBezTo>
                    <a:pt x="126319" y="140408"/>
                    <a:pt x="122033" y="138599"/>
                    <a:pt x="118890" y="135455"/>
                  </a:cubicBezTo>
                  <a:lnTo>
                    <a:pt x="59073" y="68590"/>
                  </a:lnTo>
                  <a:cubicBezTo>
                    <a:pt x="57168" y="66494"/>
                    <a:pt x="57358" y="63256"/>
                    <a:pt x="59454" y="61351"/>
                  </a:cubicBezTo>
                  <a:cubicBezTo>
                    <a:pt x="61549" y="59446"/>
                    <a:pt x="64788" y="59636"/>
                    <a:pt x="66693" y="61732"/>
                  </a:cubicBezTo>
                  <a:lnTo>
                    <a:pt x="126319" y="128407"/>
                  </a:lnTo>
                  <a:cubicBezTo>
                    <a:pt x="127367" y="129455"/>
                    <a:pt x="128891" y="130598"/>
                    <a:pt x="130891" y="130217"/>
                  </a:cubicBezTo>
                  <a:cubicBezTo>
                    <a:pt x="132701" y="130217"/>
                    <a:pt x="134320" y="129550"/>
                    <a:pt x="135559" y="128312"/>
                  </a:cubicBezTo>
                  <a:cubicBezTo>
                    <a:pt x="136797" y="127073"/>
                    <a:pt x="137464" y="125359"/>
                    <a:pt x="137559" y="123549"/>
                  </a:cubicBezTo>
                  <a:cubicBezTo>
                    <a:pt x="137559" y="121739"/>
                    <a:pt x="136892" y="120120"/>
                    <a:pt x="135654" y="118787"/>
                  </a:cubicBezTo>
                  <a:lnTo>
                    <a:pt x="34213" y="14202"/>
                  </a:lnTo>
                  <a:cubicBezTo>
                    <a:pt x="31450" y="11440"/>
                    <a:pt x="27640" y="9821"/>
                    <a:pt x="23830" y="10106"/>
                  </a:cubicBezTo>
                  <a:cubicBezTo>
                    <a:pt x="19925" y="10202"/>
                    <a:pt x="16306" y="11916"/>
                    <a:pt x="13734" y="14869"/>
                  </a:cubicBezTo>
                  <a:cubicBezTo>
                    <a:pt x="8876" y="20298"/>
                    <a:pt x="9067" y="28680"/>
                    <a:pt x="14115" y="34014"/>
                  </a:cubicBezTo>
                  <a:lnTo>
                    <a:pt x="134035" y="157553"/>
                  </a:lnTo>
                  <a:cubicBezTo>
                    <a:pt x="143083" y="166697"/>
                    <a:pt x="158038" y="166697"/>
                    <a:pt x="167182" y="157649"/>
                  </a:cubicBezTo>
                  <a:cubicBezTo>
                    <a:pt x="171563" y="153267"/>
                    <a:pt x="174040" y="147362"/>
                    <a:pt x="174040" y="141075"/>
                  </a:cubicBezTo>
                  <a:cubicBezTo>
                    <a:pt x="174040" y="134789"/>
                    <a:pt x="171658" y="128883"/>
                    <a:pt x="167277" y="124502"/>
                  </a:cubicBezTo>
                  <a:lnTo>
                    <a:pt x="64693" y="21346"/>
                  </a:lnTo>
                  <a:cubicBezTo>
                    <a:pt x="62692" y="19346"/>
                    <a:pt x="62692" y="16107"/>
                    <a:pt x="64693" y="14107"/>
                  </a:cubicBezTo>
                  <a:cubicBezTo>
                    <a:pt x="66693" y="12107"/>
                    <a:pt x="69931" y="12107"/>
                    <a:pt x="71932" y="14107"/>
                  </a:cubicBezTo>
                  <a:lnTo>
                    <a:pt x="174516" y="117263"/>
                  </a:lnTo>
                  <a:cubicBezTo>
                    <a:pt x="180802" y="123644"/>
                    <a:pt x="184327" y="132122"/>
                    <a:pt x="184231" y="141075"/>
                  </a:cubicBezTo>
                  <a:cubicBezTo>
                    <a:pt x="184231" y="150124"/>
                    <a:pt x="180707" y="158506"/>
                    <a:pt x="174325" y="164888"/>
                  </a:cubicBezTo>
                  <a:cubicBezTo>
                    <a:pt x="167753" y="171365"/>
                    <a:pt x="159181" y="174698"/>
                    <a:pt x="150608" y="1746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F50993E-F7E1-4DC0-8E25-0EF0EF86B684}"/>
                </a:ext>
              </a:extLst>
            </p:cNvPr>
            <p:cNvSpPr/>
            <p:nvPr userDrawn="1"/>
          </p:nvSpPr>
          <p:spPr>
            <a:xfrm>
              <a:off x="10608508" y="2713088"/>
              <a:ext cx="229973" cy="67532"/>
            </a:xfrm>
            <a:custGeom>
              <a:avLst/>
              <a:gdLst>
                <a:gd name="connsiteX0" fmla="*/ 196159 w 229973"/>
                <a:gd name="connsiteY0" fmla="*/ 67532 h 67532"/>
                <a:gd name="connsiteX1" fmla="*/ 196159 w 229973"/>
                <a:gd name="connsiteY1" fmla="*/ 67532 h 67532"/>
                <a:gd name="connsiteX2" fmla="*/ 23852 w 229973"/>
                <a:gd name="connsiteY2" fmla="*/ 65056 h 67532"/>
                <a:gd name="connsiteX3" fmla="*/ 40 w 229973"/>
                <a:gd name="connsiteY3" fmla="*/ 42291 h 67532"/>
                <a:gd name="connsiteX4" fmla="*/ 6612 w 229973"/>
                <a:gd name="connsiteY4" fmla="*/ 24194 h 67532"/>
                <a:gd name="connsiteX5" fmla="*/ 24233 w 229973"/>
                <a:gd name="connsiteY5" fmla="*/ 16574 h 67532"/>
                <a:gd name="connsiteX6" fmla="*/ 24328 w 229973"/>
                <a:gd name="connsiteY6" fmla="*/ 16574 h 67532"/>
                <a:gd name="connsiteX7" fmla="*/ 30139 w 229973"/>
                <a:gd name="connsiteY7" fmla="*/ 16574 h 67532"/>
                <a:gd name="connsiteX8" fmla="*/ 170061 w 229973"/>
                <a:gd name="connsiteY8" fmla="*/ 18669 h 67532"/>
                <a:gd name="connsiteX9" fmla="*/ 186825 w 229973"/>
                <a:gd name="connsiteY9" fmla="*/ 35624 h 67532"/>
                <a:gd name="connsiteX10" fmla="*/ 169966 w 229973"/>
                <a:gd name="connsiteY10" fmla="*/ 52483 h 67532"/>
                <a:gd name="connsiteX11" fmla="*/ 169966 w 229973"/>
                <a:gd name="connsiteY11" fmla="*/ 52483 h 67532"/>
                <a:gd name="connsiteX12" fmla="*/ 80335 w 229973"/>
                <a:gd name="connsiteY12" fmla="*/ 47530 h 67532"/>
                <a:gd name="connsiteX13" fmla="*/ 75573 w 229973"/>
                <a:gd name="connsiteY13" fmla="*/ 42196 h 67532"/>
                <a:gd name="connsiteX14" fmla="*/ 80907 w 229973"/>
                <a:gd name="connsiteY14" fmla="*/ 37433 h 67532"/>
                <a:gd name="connsiteX15" fmla="*/ 170251 w 229973"/>
                <a:gd name="connsiteY15" fmla="*/ 42386 h 67532"/>
                <a:gd name="connsiteX16" fmla="*/ 174728 w 229973"/>
                <a:gd name="connsiteY16" fmla="*/ 40386 h 67532"/>
                <a:gd name="connsiteX17" fmla="*/ 176728 w 229973"/>
                <a:gd name="connsiteY17" fmla="*/ 35719 h 67532"/>
                <a:gd name="connsiteX18" fmla="*/ 170061 w 229973"/>
                <a:gd name="connsiteY18" fmla="*/ 29051 h 67532"/>
                <a:gd name="connsiteX19" fmla="*/ 24328 w 229973"/>
                <a:gd name="connsiteY19" fmla="*/ 26956 h 67532"/>
                <a:gd name="connsiteX20" fmla="*/ 24328 w 229973"/>
                <a:gd name="connsiteY20" fmla="*/ 26956 h 67532"/>
                <a:gd name="connsiteX21" fmla="*/ 14137 w 229973"/>
                <a:gd name="connsiteY21" fmla="*/ 31337 h 67532"/>
                <a:gd name="connsiteX22" fmla="*/ 10327 w 229973"/>
                <a:gd name="connsiteY22" fmla="*/ 41815 h 67532"/>
                <a:gd name="connsiteX23" fmla="*/ 24138 w 229973"/>
                <a:gd name="connsiteY23" fmla="*/ 55054 h 67532"/>
                <a:gd name="connsiteX24" fmla="*/ 196255 w 229973"/>
                <a:gd name="connsiteY24" fmla="*/ 57531 h 67532"/>
                <a:gd name="connsiteX25" fmla="*/ 196350 w 229973"/>
                <a:gd name="connsiteY25" fmla="*/ 57531 h 67532"/>
                <a:gd name="connsiteX26" fmla="*/ 219781 w 229973"/>
                <a:gd name="connsiteY26" fmla="*/ 34100 h 67532"/>
                <a:gd name="connsiteX27" fmla="*/ 212923 w 229973"/>
                <a:gd name="connsiteY27" fmla="*/ 17526 h 67532"/>
                <a:gd name="connsiteX28" fmla="*/ 196350 w 229973"/>
                <a:gd name="connsiteY28" fmla="*/ 10573 h 67532"/>
                <a:gd name="connsiteX29" fmla="*/ 50808 w 229973"/>
                <a:gd name="connsiteY29" fmla="*/ 10192 h 67532"/>
                <a:gd name="connsiteX30" fmla="*/ 45760 w 229973"/>
                <a:gd name="connsiteY30" fmla="*/ 5048 h 67532"/>
                <a:gd name="connsiteX31" fmla="*/ 50903 w 229973"/>
                <a:gd name="connsiteY31" fmla="*/ 0 h 67532"/>
                <a:gd name="connsiteX32" fmla="*/ 50903 w 229973"/>
                <a:gd name="connsiteY32" fmla="*/ 0 h 67532"/>
                <a:gd name="connsiteX33" fmla="*/ 196445 w 229973"/>
                <a:gd name="connsiteY33" fmla="*/ 381 h 67532"/>
                <a:gd name="connsiteX34" fmla="*/ 220162 w 229973"/>
                <a:gd name="connsiteY34" fmla="*/ 10287 h 67532"/>
                <a:gd name="connsiteX35" fmla="*/ 229973 w 229973"/>
                <a:gd name="connsiteY35" fmla="*/ 34100 h 67532"/>
                <a:gd name="connsiteX36" fmla="*/ 220067 w 229973"/>
                <a:gd name="connsiteY36" fmla="*/ 57817 h 67532"/>
                <a:gd name="connsiteX37" fmla="*/ 196159 w 229973"/>
                <a:gd name="connsiteY37" fmla="*/ 67532 h 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29973" h="67532">
                  <a:moveTo>
                    <a:pt x="196159" y="67532"/>
                  </a:moveTo>
                  <a:cubicBezTo>
                    <a:pt x="196159" y="67532"/>
                    <a:pt x="196064" y="67532"/>
                    <a:pt x="196159" y="67532"/>
                  </a:cubicBezTo>
                  <a:lnTo>
                    <a:pt x="23852" y="65056"/>
                  </a:lnTo>
                  <a:cubicBezTo>
                    <a:pt x="11279" y="64865"/>
                    <a:pt x="802" y="54864"/>
                    <a:pt x="40" y="42291"/>
                  </a:cubicBezTo>
                  <a:cubicBezTo>
                    <a:pt x="-341" y="35624"/>
                    <a:pt x="2040" y="29051"/>
                    <a:pt x="6612" y="24194"/>
                  </a:cubicBezTo>
                  <a:cubicBezTo>
                    <a:pt x="11184" y="19336"/>
                    <a:pt x="17566" y="16574"/>
                    <a:pt x="24233" y="16574"/>
                  </a:cubicBezTo>
                  <a:cubicBezTo>
                    <a:pt x="24233" y="16574"/>
                    <a:pt x="24233" y="16574"/>
                    <a:pt x="24328" y="16574"/>
                  </a:cubicBezTo>
                  <a:lnTo>
                    <a:pt x="30139" y="16574"/>
                  </a:lnTo>
                  <a:lnTo>
                    <a:pt x="170061" y="18669"/>
                  </a:lnTo>
                  <a:cubicBezTo>
                    <a:pt x="179300" y="18669"/>
                    <a:pt x="186825" y="26289"/>
                    <a:pt x="186825" y="35624"/>
                  </a:cubicBezTo>
                  <a:cubicBezTo>
                    <a:pt x="186825" y="44958"/>
                    <a:pt x="179205" y="52483"/>
                    <a:pt x="169966" y="52483"/>
                  </a:cubicBezTo>
                  <a:cubicBezTo>
                    <a:pt x="169966" y="52483"/>
                    <a:pt x="169966" y="52483"/>
                    <a:pt x="169966" y="52483"/>
                  </a:cubicBezTo>
                  <a:lnTo>
                    <a:pt x="80335" y="47530"/>
                  </a:lnTo>
                  <a:cubicBezTo>
                    <a:pt x="77478" y="47339"/>
                    <a:pt x="75382" y="44958"/>
                    <a:pt x="75573" y="42196"/>
                  </a:cubicBezTo>
                  <a:cubicBezTo>
                    <a:pt x="75763" y="39338"/>
                    <a:pt x="78049" y="37147"/>
                    <a:pt x="80907" y="37433"/>
                  </a:cubicBezTo>
                  <a:lnTo>
                    <a:pt x="170251" y="42386"/>
                  </a:lnTo>
                  <a:cubicBezTo>
                    <a:pt x="171775" y="42386"/>
                    <a:pt x="173395" y="41720"/>
                    <a:pt x="174728" y="40386"/>
                  </a:cubicBezTo>
                  <a:cubicBezTo>
                    <a:pt x="175966" y="39148"/>
                    <a:pt x="176728" y="37433"/>
                    <a:pt x="176728" y="35719"/>
                  </a:cubicBezTo>
                  <a:cubicBezTo>
                    <a:pt x="176728" y="32004"/>
                    <a:pt x="173776" y="29051"/>
                    <a:pt x="170061" y="29051"/>
                  </a:cubicBezTo>
                  <a:lnTo>
                    <a:pt x="24328" y="26956"/>
                  </a:lnTo>
                  <a:cubicBezTo>
                    <a:pt x="24328" y="26956"/>
                    <a:pt x="24328" y="26956"/>
                    <a:pt x="24328" y="26956"/>
                  </a:cubicBezTo>
                  <a:cubicBezTo>
                    <a:pt x="20423" y="26956"/>
                    <a:pt x="16804" y="28480"/>
                    <a:pt x="14137" y="31337"/>
                  </a:cubicBezTo>
                  <a:cubicBezTo>
                    <a:pt x="11470" y="34195"/>
                    <a:pt x="10136" y="37910"/>
                    <a:pt x="10327" y="41815"/>
                  </a:cubicBezTo>
                  <a:cubicBezTo>
                    <a:pt x="10803" y="49054"/>
                    <a:pt x="16804" y="54864"/>
                    <a:pt x="24138" y="55054"/>
                  </a:cubicBezTo>
                  <a:lnTo>
                    <a:pt x="196255" y="57531"/>
                  </a:lnTo>
                  <a:cubicBezTo>
                    <a:pt x="196255" y="57531"/>
                    <a:pt x="196255" y="57531"/>
                    <a:pt x="196350" y="57531"/>
                  </a:cubicBezTo>
                  <a:cubicBezTo>
                    <a:pt x="209209" y="57531"/>
                    <a:pt x="219686" y="47054"/>
                    <a:pt x="219781" y="34100"/>
                  </a:cubicBezTo>
                  <a:cubicBezTo>
                    <a:pt x="219781" y="27908"/>
                    <a:pt x="217400" y="22003"/>
                    <a:pt x="212923" y="17526"/>
                  </a:cubicBezTo>
                  <a:cubicBezTo>
                    <a:pt x="208447" y="13049"/>
                    <a:pt x="202636" y="10573"/>
                    <a:pt x="196350" y="10573"/>
                  </a:cubicBezTo>
                  <a:lnTo>
                    <a:pt x="50808" y="10192"/>
                  </a:lnTo>
                  <a:cubicBezTo>
                    <a:pt x="47950" y="10192"/>
                    <a:pt x="45760" y="7906"/>
                    <a:pt x="45760" y="5048"/>
                  </a:cubicBezTo>
                  <a:cubicBezTo>
                    <a:pt x="45760" y="2191"/>
                    <a:pt x="48046" y="0"/>
                    <a:pt x="50903" y="0"/>
                  </a:cubicBezTo>
                  <a:lnTo>
                    <a:pt x="50903" y="0"/>
                  </a:lnTo>
                  <a:lnTo>
                    <a:pt x="196445" y="381"/>
                  </a:lnTo>
                  <a:cubicBezTo>
                    <a:pt x="205399" y="381"/>
                    <a:pt x="213876" y="3905"/>
                    <a:pt x="220162" y="10287"/>
                  </a:cubicBezTo>
                  <a:cubicBezTo>
                    <a:pt x="226544" y="16669"/>
                    <a:pt x="229973" y="25146"/>
                    <a:pt x="229973" y="34100"/>
                  </a:cubicBezTo>
                  <a:cubicBezTo>
                    <a:pt x="229973" y="43053"/>
                    <a:pt x="226449" y="51530"/>
                    <a:pt x="220067" y="57817"/>
                  </a:cubicBezTo>
                  <a:cubicBezTo>
                    <a:pt x="213495" y="64103"/>
                    <a:pt x="205113" y="67532"/>
                    <a:pt x="196159" y="67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5BB587E-76D8-4677-8DDA-9CF4E207F14A}"/>
                </a:ext>
              </a:extLst>
            </p:cNvPr>
            <p:cNvSpPr/>
            <p:nvPr userDrawn="1"/>
          </p:nvSpPr>
          <p:spPr>
            <a:xfrm>
              <a:off x="8264223" y="1140347"/>
              <a:ext cx="184837" cy="173845"/>
            </a:xfrm>
            <a:custGeom>
              <a:avLst/>
              <a:gdLst>
                <a:gd name="connsiteX0" fmla="*/ 24327 w 184837"/>
                <a:gd name="connsiteY0" fmla="*/ 173845 h 173845"/>
                <a:gd name="connsiteX1" fmla="*/ 6706 w 184837"/>
                <a:gd name="connsiteY1" fmla="*/ 166321 h 173845"/>
                <a:gd name="connsiteX2" fmla="*/ 38 w 184837"/>
                <a:gd name="connsiteY2" fmla="*/ 148223 h 173845"/>
                <a:gd name="connsiteX3" fmla="*/ 8706 w 184837"/>
                <a:gd name="connsiteY3" fmla="*/ 130983 h 173845"/>
                <a:gd name="connsiteX4" fmla="*/ 13183 w 184837"/>
                <a:gd name="connsiteY4" fmla="*/ 127268 h 173845"/>
                <a:gd name="connsiteX5" fmla="*/ 121673 w 184837"/>
                <a:gd name="connsiteY5" fmla="*/ 38876 h 173845"/>
                <a:gd name="connsiteX6" fmla="*/ 133960 w 184837"/>
                <a:gd name="connsiteY6" fmla="*/ 35066 h 173845"/>
                <a:gd name="connsiteX7" fmla="*/ 145390 w 184837"/>
                <a:gd name="connsiteY7" fmla="*/ 41067 h 173845"/>
                <a:gd name="connsiteX8" fmla="*/ 149200 w 184837"/>
                <a:gd name="connsiteY8" fmla="*/ 53354 h 173845"/>
                <a:gd name="connsiteX9" fmla="*/ 143199 w 184837"/>
                <a:gd name="connsiteY9" fmla="*/ 64784 h 173845"/>
                <a:gd name="connsiteX10" fmla="*/ 71381 w 184837"/>
                <a:gd name="connsiteY10" fmla="*/ 118696 h 173845"/>
                <a:gd name="connsiteX11" fmla="*/ 64237 w 184837"/>
                <a:gd name="connsiteY11" fmla="*/ 117648 h 173845"/>
                <a:gd name="connsiteX12" fmla="*/ 65285 w 184837"/>
                <a:gd name="connsiteY12" fmla="*/ 110504 h 173845"/>
                <a:gd name="connsiteX13" fmla="*/ 136817 w 184837"/>
                <a:gd name="connsiteY13" fmla="*/ 56783 h 173845"/>
                <a:gd name="connsiteX14" fmla="*/ 138913 w 184837"/>
                <a:gd name="connsiteY14" fmla="*/ 52402 h 173845"/>
                <a:gd name="connsiteX15" fmla="*/ 137389 w 184837"/>
                <a:gd name="connsiteY15" fmla="*/ 47544 h 173845"/>
                <a:gd name="connsiteX16" fmla="*/ 132817 w 184837"/>
                <a:gd name="connsiteY16" fmla="*/ 45163 h 173845"/>
                <a:gd name="connsiteX17" fmla="*/ 127959 w 184837"/>
                <a:gd name="connsiteY17" fmla="*/ 46687 h 173845"/>
                <a:gd name="connsiteX18" fmla="*/ 14993 w 184837"/>
                <a:gd name="connsiteY18" fmla="*/ 138793 h 173845"/>
                <a:gd name="connsiteX19" fmla="*/ 9944 w 184837"/>
                <a:gd name="connsiteY19" fmla="*/ 148795 h 173845"/>
                <a:gd name="connsiteX20" fmla="*/ 13754 w 184837"/>
                <a:gd name="connsiteY20" fmla="*/ 159272 h 173845"/>
                <a:gd name="connsiteX21" fmla="*/ 32804 w 184837"/>
                <a:gd name="connsiteY21" fmla="*/ 160510 h 173845"/>
                <a:gd name="connsiteX22" fmla="*/ 166250 w 184837"/>
                <a:gd name="connsiteY22" fmla="*/ 51640 h 173845"/>
                <a:gd name="connsiteX23" fmla="*/ 174441 w 184837"/>
                <a:gd name="connsiteY23" fmla="*/ 35733 h 173845"/>
                <a:gd name="connsiteX24" fmla="*/ 169107 w 184837"/>
                <a:gd name="connsiteY24" fmla="*/ 18588 h 173845"/>
                <a:gd name="connsiteX25" fmla="*/ 136056 w 184837"/>
                <a:gd name="connsiteY25" fmla="*/ 15635 h 173845"/>
                <a:gd name="connsiteX26" fmla="*/ 24423 w 184837"/>
                <a:gd name="connsiteY26" fmla="*/ 108980 h 173845"/>
                <a:gd name="connsiteX27" fmla="*/ 17279 w 184837"/>
                <a:gd name="connsiteY27" fmla="*/ 108313 h 173845"/>
                <a:gd name="connsiteX28" fmla="*/ 17945 w 184837"/>
                <a:gd name="connsiteY28" fmla="*/ 101170 h 173845"/>
                <a:gd name="connsiteX29" fmla="*/ 129578 w 184837"/>
                <a:gd name="connsiteY29" fmla="*/ 7825 h 173845"/>
                <a:gd name="connsiteX30" fmla="*/ 177013 w 184837"/>
                <a:gd name="connsiteY30" fmla="*/ 12016 h 173845"/>
                <a:gd name="connsiteX31" fmla="*/ 172822 w 184837"/>
                <a:gd name="connsiteY31" fmla="*/ 59450 h 173845"/>
                <a:gd name="connsiteX32" fmla="*/ 39377 w 184837"/>
                <a:gd name="connsiteY32" fmla="*/ 168321 h 173845"/>
                <a:gd name="connsiteX33" fmla="*/ 24327 w 184837"/>
                <a:gd name="connsiteY33" fmla="*/ 173845 h 17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4837" h="173845">
                  <a:moveTo>
                    <a:pt x="24327" y="173845"/>
                  </a:moveTo>
                  <a:cubicBezTo>
                    <a:pt x="17850" y="173845"/>
                    <a:pt x="11468" y="171274"/>
                    <a:pt x="6706" y="166321"/>
                  </a:cubicBezTo>
                  <a:cubicBezTo>
                    <a:pt x="2134" y="161463"/>
                    <a:pt x="-342" y="154891"/>
                    <a:pt x="38" y="148223"/>
                  </a:cubicBezTo>
                  <a:cubicBezTo>
                    <a:pt x="419" y="141556"/>
                    <a:pt x="3563" y="135269"/>
                    <a:pt x="8706" y="130983"/>
                  </a:cubicBezTo>
                  <a:lnTo>
                    <a:pt x="13183" y="127268"/>
                  </a:lnTo>
                  <a:lnTo>
                    <a:pt x="121673" y="38876"/>
                  </a:lnTo>
                  <a:cubicBezTo>
                    <a:pt x="125102" y="36019"/>
                    <a:pt x="129388" y="34685"/>
                    <a:pt x="133960" y="35066"/>
                  </a:cubicBezTo>
                  <a:cubicBezTo>
                    <a:pt x="138437" y="35447"/>
                    <a:pt x="142533" y="37638"/>
                    <a:pt x="145390" y="41067"/>
                  </a:cubicBezTo>
                  <a:cubicBezTo>
                    <a:pt x="148248" y="44496"/>
                    <a:pt x="149676" y="48877"/>
                    <a:pt x="149200" y="53354"/>
                  </a:cubicBezTo>
                  <a:cubicBezTo>
                    <a:pt x="148819" y="57831"/>
                    <a:pt x="146724" y="61927"/>
                    <a:pt x="143199" y="64784"/>
                  </a:cubicBezTo>
                  <a:lnTo>
                    <a:pt x="71381" y="118696"/>
                  </a:lnTo>
                  <a:cubicBezTo>
                    <a:pt x="69095" y="120410"/>
                    <a:pt x="65951" y="119934"/>
                    <a:pt x="64237" y="117648"/>
                  </a:cubicBezTo>
                  <a:cubicBezTo>
                    <a:pt x="62523" y="115362"/>
                    <a:pt x="62999" y="112219"/>
                    <a:pt x="65285" y="110504"/>
                  </a:cubicBezTo>
                  <a:lnTo>
                    <a:pt x="136817" y="56783"/>
                  </a:lnTo>
                  <a:cubicBezTo>
                    <a:pt x="137960" y="55831"/>
                    <a:pt x="138818" y="54211"/>
                    <a:pt x="138913" y="52402"/>
                  </a:cubicBezTo>
                  <a:cubicBezTo>
                    <a:pt x="139103" y="50592"/>
                    <a:pt x="138532" y="48877"/>
                    <a:pt x="137389" y="47544"/>
                  </a:cubicBezTo>
                  <a:cubicBezTo>
                    <a:pt x="136246" y="46210"/>
                    <a:pt x="134627" y="45353"/>
                    <a:pt x="132817" y="45163"/>
                  </a:cubicBezTo>
                  <a:cubicBezTo>
                    <a:pt x="131007" y="44972"/>
                    <a:pt x="129293" y="45544"/>
                    <a:pt x="127959" y="46687"/>
                  </a:cubicBezTo>
                  <a:lnTo>
                    <a:pt x="14993" y="138793"/>
                  </a:lnTo>
                  <a:cubicBezTo>
                    <a:pt x="11945" y="141270"/>
                    <a:pt x="10230" y="144889"/>
                    <a:pt x="9944" y="148795"/>
                  </a:cubicBezTo>
                  <a:cubicBezTo>
                    <a:pt x="9754" y="152700"/>
                    <a:pt x="11087" y="156415"/>
                    <a:pt x="13754" y="159272"/>
                  </a:cubicBezTo>
                  <a:cubicBezTo>
                    <a:pt x="18803" y="164606"/>
                    <a:pt x="27185" y="165082"/>
                    <a:pt x="32804" y="160510"/>
                  </a:cubicBezTo>
                  <a:lnTo>
                    <a:pt x="166250" y="51640"/>
                  </a:lnTo>
                  <a:cubicBezTo>
                    <a:pt x="171012" y="47639"/>
                    <a:pt x="173965" y="42019"/>
                    <a:pt x="174441" y="35733"/>
                  </a:cubicBezTo>
                  <a:cubicBezTo>
                    <a:pt x="175013" y="29446"/>
                    <a:pt x="173108" y="23350"/>
                    <a:pt x="169107" y="18588"/>
                  </a:cubicBezTo>
                  <a:cubicBezTo>
                    <a:pt x="160820" y="8682"/>
                    <a:pt x="145961" y="7348"/>
                    <a:pt x="136056" y="15635"/>
                  </a:cubicBezTo>
                  <a:lnTo>
                    <a:pt x="24423" y="108980"/>
                  </a:lnTo>
                  <a:cubicBezTo>
                    <a:pt x="22327" y="110790"/>
                    <a:pt x="19088" y="110504"/>
                    <a:pt x="17279" y="108313"/>
                  </a:cubicBezTo>
                  <a:cubicBezTo>
                    <a:pt x="15469" y="106123"/>
                    <a:pt x="15755" y="102979"/>
                    <a:pt x="17945" y="101170"/>
                  </a:cubicBezTo>
                  <a:lnTo>
                    <a:pt x="129578" y="7825"/>
                  </a:lnTo>
                  <a:cubicBezTo>
                    <a:pt x="143771" y="-4082"/>
                    <a:pt x="165107" y="-2177"/>
                    <a:pt x="177013" y="12016"/>
                  </a:cubicBezTo>
                  <a:cubicBezTo>
                    <a:pt x="188919" y="26208"/>
                    <a:pt x="187014" y="47544"/>
                    <a:pt x="172822" y="59450"/>
                  </a:cubicBezTo>
                  <a:lnTo>
                    <a:pt x="39377" y="168321"/>
                  </a:lnTo>
                  <a:cubicBezTo>
                    <a:pt x="35091" y="172036"/>
                    <a:pt x="29661" y="173845"/>
                    <a:pt x="24327" y="173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6FF976-B299-44C0-BCCA-627A71884B4A}"/>
                </a:ext>
              </a:extLst>
            </p:cNvPr>
            <p:cNvSpPr/>
            <p:nvPr userDrawn="1"/>
          </p:nvSpPr>
          <p:spPr>
            <a:xfrm>
              <a:off x="8991315" y="3030505"/>
              <a:ext cx="199037" cy="156418"/>
            </a:xfrm>
            <a:custGeom>
              <a:avLst/>
              <a:gdLst>
                <a:gd name="connsiteX0" fmla="*/ 24411 w 199037"/>
                <a:gd name="connsiteY0" fmla="*/ 156418 h 156418"/>
                <a:gd name="connsiteX1" fmla="*/ 4695 w 199037"/>
                <a:gd name="connsiteY1" fmla="*/ 146513 h 156418"/>
                <a:gd name="connsiteX2" fmla="*/ 408 w 199037"/>
                <a:gd name="connsiteY2" fmla="*/ 127653 h 156418"/>
                <a:gd name="connsiteX3" fmla="*/ 11267 w 199037"/>
                <a:gd name="connsiteY3" fmla="*/ 111746 h 156418"/>
                <a:gd name="connsiteX4" fmla="*/ 16220 w 199037"/>
                <a:gd name="connsiteY4" fmla="*/ 108603 h 156418"/>
                <a:gd name="connsiteX5" fmla="*/ 135282 w 199037"/>
                <a:gd name="connsiteY5" fmla="*/ 34975 h 156418"/>
                <a:gd name="connsiteX6" fmla="*/ 158523 w 199037"/>
                <a:gd name="connsiteY6" fmla="*/ 40214 h 156418"/>
                <a:gd name="connsiteX7" fmla="*/ 160714 w 199037"/>
                <a:gd name="connsiteY7" fmla="*/ 52977 h 156418"/>
                <a:gd name="connsiteX8" fmla="*/ 153285 w 199037"/>
                <a:gd name="connsiteY8" fmla="*/ 63550 h 156418"/>
                <a:gd name="connsiteX9" fmla="*/ 75180 w 199037"/>
                <a:gd name="connsiteY9" fmla="*/ 107650 h 156418"/>
                <a:gd name="connsiteX10" fmla="*/ 68226 w 199037"/>
                <a:gd name="connsiteY10" fmla="*/ 105745 h 156418"/>
                <a:gd name="connsiteX11" fmla="*/ 70131 w 199037"/>
                <a:gd name="connsiteY11" fmla="*/ 98792 h 156418"/>
                <a:gd name="connsiteX12" fmla="*/ 148046 w 199037"/>
                <a:gd name="connsiteY12" fmla="*/ 54787 h 156418"/>
                <a:gd name="connsiteX13" fmla="*/ 150713 w 199037"/>
                <a:gd name="connsiteY13" fmla="*/ 50691 h 156418"/>
                <a:gd name="connsiteX14" fmla="*/ 149856 w 199037"/>
                <a:gd name="connsiteY14" fmla="*/ 45643 h 156418"/>
                <a:gd name="connsiteX15" fmla="*/ 145665 w 199037"/>
                <a:gd name="connsiteY15" fmla="*/ 42690 h 156418"/>
                <a:gd name="connsiteX16" fmla="*/ 140616 w 199037"/>
                <a:gd name="connsiteY16" fmla="*/ 43547 h 156418"/>
                <a:gd name="connsiteX17" fmla="*/ 16696 w 199037"/>
                <a:gd name="connsiteY17" fmla="*/ 120319 h 156418"/>
                <a:gd name="connsiteX18" fmla="*/ 10410 w 199037"/>
                <a:gd name="connsiteY18" fmla="*/ 129558 h 156418"/>
                <a:gd name="connsiteX19" fmla="*/ 12886 w 199037"/>
                <a:gd name="connsiteY19" fmla="*/ 140416 h 156418"/>
                <a:gd name="connsiteX20" fmla="*/ 31650 w 199037"/>
                <a:gd name="connsiteY20" fmla="*/ 144131 h 156418"/>
                <a:gd name="connsiteX21" fmla="*/ 178050 w 199037"/>
                <a:gd name="connsiteY21" fmla="*/ 53453 h 156418"/>
                <a:gd name="connsiteX22" fmla="*/ 185193 w 199037"/>
                <a:gd name="connsiteY22" fmla="*/ 21068 h 156418"/>
                <a:gd name="connsiteX23" fmla="*/ 170525 w 199037"/>
                <a:gd name="connsiteY23" fmla="*/ 10781 h 156418"/>
                <a:gd name="connsiteX24" fmla="*/ 152808 w 199037"/>
                <a:gd name="connsiteY24" fmla="*/ 13829 h 156418"/>
                <a:gd name="connsiteX25" fmla="*/ 30031 w 199037"/>
                <a:gd name="connsiteY25" fmla="*/ 91934 h 156418"/>
                <a:gd name="connsiteX26" fmla="*/ 22983 w 199037"/>
                <a:gd name="connsiteY26" fmla="*/ 90410 h 156418"/>
                <a:gd name="connsiteX27" fmla="*/ 24507 w 199037"/>
                <a:gd name="connsiteY27" fmla="*/ 83362 h 156418"/>
                <a:gd name="connsiteX28" fmla="*/ 147284 w 199037"/>
                <a:gd name="connsiteY28" fmla="*/ 5257 h 156418"/>
                <a:gd name="connsiteX29" fmla="*/ 172620 w 199037"/>
                <a:gd name="connsiteY29" fmla="*/ 780 h 156418"/>
                <a:gd name="connsiteX30" fmla="*/ 193766 w 199037"/>
                <a:gd name="connsiteY30" fmla="*/ 15544 h 156418"/>
                <a:gd name="connsiteX31" fmla="*/ 183479 w 199037"/>
                <a:gd name="connsiteY31" fmla="*/ 62026 h 156418"/>
                <a:gd name="connsiteX32" fmla="*/ 36984 w 199037"/>
                <a:gd name="connsiteY32" fmla="*/ 152704 h 156418"/>
                <a:gd name="connsiteX33" fmla="*/ 24411 w 199037"/>
                <a:gd name="connsiteY33" fmla="*/ 156418 h 156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9037" h="156418">
                  <a:moveTo>
                    <a:pt x="24411" y="156418"/>
                  </a:moveTo>
                  <a:cubicBezTo>
                    <a:pt x="16887" y="156418"/>
                    <a:pt x="9457" y="152990"/>
                    <a:pt x="4695" y="146513"/>
                  </a:cubicBezTo>
                  <a:cubicBezTo>
                    <a:pt x="789" y="141083"/>
                    <a:pt x="-830" y="134225"/>
                    <a:pt x="408" y="127653"/>
                  </a:cubicBezTo>
                  <a:cubicBezTo>
                    <a:pt x="1647" y="121081"/>
                    <a:pt x="5552" y="115270"/>
                    <a:pt x="11267" y="111746"/>
                  </a:cubicBezTo>
                  <a:lnTo>
                    <a:pt x="16220" y="108603"/>
                  </a:lnTo>
                  <a:lnTo>
                    <a:pt x="135282" y="34975"/>
                  </a:lnTo>
                  <a:cubicBezTo>
                    <a:pt x="143093" y="30022"/>
                    <a:pt x="153570" y="32308"/>
                    <a:pt x="158523" y="40214"/>
                  </a:cubicBezTo>
                  <a:cubicBezTo>
                    <a:pt x="160905" y="44023"/>
                    <a:pt x="161762" y="48500"/>
                    <a:pt x="160714" y="52977"/>
                  </a:cubicBezTo>
                  <a:cubicBezTo>
                    <a:pt x="159762" y="57358"/>
                    <a:pt x="157095" y="61168"/>
                    <a:pt x="153285" y="63550"/>
                  </a:cubicBezTo>
                  <a:lnTo>
                    <a:pt x="75180" y="107650"/>
                  </a:lnTo>
                  <a:cubicBezTo>
                    <a:pt x="72703" y="109079"/>
                    <a:pt x="69655" y="108127"/>
                    <a:pt x="68226" y="105745"/>
                  </a:cubicBezTo>
                  <a:cubicBezTo>
                    <a:pt x="66798" y="103269"/>
                    <a:pt x="67750" y="100221"/>
                    <a:pt x="70131" y="98792"/>
                  </a:cubicBezTo>
                  <a:lnTo>
                    <a:pt x="148046" y="54787"/>
                  </a:lnTo>
                  <a:cubicBezTo>
                    <a:pt x="149284" y="54025"/>
                    <a:pt x="150332" y="52501"/>
                    <a:pt x="150713" y="50691"/>
                  </a:cubicBezTo>
                  <a:cubicBezTo>
                    <a:pt x="151094" y="48976"/>
                    <a:pt x="150808" y="47167"/>
                    <a:pt x="149856" y="45643"/>
                  </a:cubicBezTo>
                  <a:cubicBezTo>
                    <a:pt x="148903" y="44119"/>
                    <a:pt x="147379" y="43071"/>
                    <a:pt x="145665" y="42690"/>
                  </a:cubicBezTo>
                  <a:cubicBezTo>
                    <a:pt x="143950" y="42309"/>
                    <a:pt x="142140" y="42595"/>
                    <a:pt x="140616" y="43547"/>
                  </a:cubicBezTo>
                  <a:lnTo>
                    <a:pt x="16696" y="120319"/>
                  </a:lnTo>
                  <a:cubicBezTo>
                    <a:pt x="13362" y="122414"/>
                    <a:pt x="11172" y="125748"/>
                    <a:pt x="10410" y="129558"/>
                  </a:cubicBezTo>
                  <a:cubicBezTo>
                    <a:pt x="9648" y="133368"/>
                    <a:pt x="10600" y="137273"/>
                    <a:pt x="12886" y="140416"/>
                  </a:cubicBezTo>
                  <a:cubicBezTo>
                    <a:pt x="17172" y="146322"/>
                    <a:pt x="25459" y="147941"/>
                    <a:pt x="31650" y="144131"/>
                  </a:cubicBezTo>
                  <a:lnTo>
                    <a:pt x="178050" y="53453"/>
                  </a:lnTo>
                  <a:cubicBezTo>
                    <a:pt x="188908" y="46500"/>
                    <a:pt x="192147" y="32022"/>
                    <a:pt x="185193" y="21068"/>
                  </a:cubicBezTo>
                  <a:cubicBezTo>
                    <a:pt x="181860" y="15830"/>
                    <a:pt x="176621" y="12115"/>
                    <a:pt x="170525" y="10781"/>
                  </a:cubicBezTo>
                  <a:cubicBezTo>
                    <a:pt x="164429" y="9448"/>
                    <a:pt x="158142" y="10495"/>
                    <a:pt x="152808" y="13829"/>
                  </a:cubicBezTo>
                  <a:lnTo>
                    <a:pt x="30031" y="91934"/>
                  </a:lnTo>
                  <a:cubicBezTo>
                    <a:pt x="27650" y="93458"/>
                    <a:pt x="24507" y="92696"/>
                    <a:pt x="22983" y="90410"/>
                  </a:cubicBezTo>
                  <a:cubicBezTo>
                    <a:pt x="21459" y="88029"/>
                    <a:pt x="22125" y="84886"/>
                    <a:pt x="24507" y="83362"/>
                  </a:cubicBezTo>
                  <a:lnTo>
                    <a:pt x="147284" y="5257"/>
                  </a:lnTo>
                  <a:cubicBezTo>
                    <a:pt x="154809" y="494"/>
                    <a:pt x="163857" y="-1125"/>
                    <a:pt x="172620" y="780"/>
                  </a:cubicBezTo>
                  <a:cubicBezTo>
                    <a:pt x="181383" y="2780"/>
                    <a:pt x="188908" y="8019"/>
                    <a:pt x="193766" y="15544"/>
                  </a:cubicBezTo>
                  <a:cubicBezTo>
                    <a:pt x="203767" y="31165"/>
                    <a:pt x="199100" y="52024"/>
                    <a:pt x="183479" y="62026"/>
                  </a:cubicBezTo>
                  <a:lnTo>
                    <a:pt x="36984" y="152704"/>
                  </a:lnTo>
                  <a:cubicBezTo>
                    <a:pt x="33174" y="155275"/>
                    <a:pt x="28698" y="156418"/>
                    <a:pt x="24411" y="156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0" name="Graphic 1">
              <a:extLst>
                <a:ext uri="{FF2B5EF4-FFF2-40B4-BE49-F238E27FC236}">
                  <a16:creationId xmlns:a16="http://schemas.microsoft.com/office/drawing/2014/main" id="{D33D6335-F6B9-4029-A52C-99667530775C}"/>
                </a:ext>
              </a:extLst>
            </p:cNvPr>
            <p:cNvGrpSpPr/>
            <p:nvPr userDrawn="1"/>
          </p:nvGrpSpPr>
          <p:grpSpPr>
            <a:xfrm>
              <a:off x="5881529" y="6038235"/>
              <a:ext cx="1201729" cy="555808"/>
              <a:chOff x="7014006" y="3301245"/>
              <a:chExt cx="1201729" cy="555808"/>
            </a:xfrm>
            <a:grpFill/>
          </p:grpSpPr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19350A0D-7A34-412C-B580-9F765AFD369D}"/>
                  </a:ext>
                </a:extLst>
              </p:cNvPr>
              <p:cNvSpPr/>
              <p:nvPr/>
            </p:nvSpPr>
            <p:spPr>
              <a:xfrm>
                <a:off x="7014006" y="3301245"/>
                <a:ext cx="1201729" cy="363974"/>
              </a:xfrm>
              <a:custGeom>
                <a:avLst/>
                <a:gdLst>
                  <a:gd name="connsiteX0" fmla="*/ 617137 w 1201729"/>
                  <a:gd name="connsiteY0" fmla="*/ 363975 h 363974"/>
                  <a:gd name="connsiteX1" fmla="*/ 614851 w 1201729"/>
                  <a:gd name="connsiteY1" fmla="*/ 363403 h 363974"/>
                  <a:gd name="connsiteX2" fmla="*/ 2775 w 1201729"/>
                  <a:gd name="connsiteY2" fmla="*/ 54222 h 363974"/>
                  <a:gd name="connsiteX3" fmla="*/ 108 w 1201729"/>
                  <a:gd name="connsiteY3" fmla="*/ 48697 h 363974"/>
                  <a:gd name="connsiteX4" fmla="*/ 4679 w 1201729"/>
                  <a:gd name="connsiteY4" fmla="*/ 44601 h 363974"/>
                  <a:gd name="connsiteX5" fmla="*/ 578370 w 1201729"/>
                  <a:gd name="connsiteY5" fmla="*/ 24 h 363974"/>
                  <a:gd name="connsiteX6" fmla="*/ 580847 w 1201729"/>
                  <a:gd name="connsiteY6" fmla="*/ 501 h 363974"/>
                  <a:gd name="connsiteX7" fmla="*/ 1198734 w 1201729"/>
                  <a:gd name="connsiteY7" fmla="*/ 279869 h 363974"/>
                  <a:gd name="connsiteX8" fmla="*/ 1201686 w 1201729"/>
                  <a:gd name="connsiteY8" fmla="*/ 285298 h 363974"/>
                  <a:gd name="connsiteX9" fmla="*/ 1197305 w 1201729"/>
                  <a:gd name="connsiteY9" fmla="*/ 289584 h 363974"/>
                  <a:gd name="connsiteX10" fmla="*/ 617899 w 1201729"/>
                  <a:gd name="connsiteY10" fmla="*/ 363975 h 363974"/>
                  <a:gd name="connsiteX11" fmla="*/ 617137 w 1201729"/>
                  <a:gd name="connsiteY11" fmla="*/ 363975 h 363974"/>
                  <a:gd name="connsiteX12" fmla="*/ 23634 w 1201729"/>
                  <a:gd name="connsiteY12" fmla="*/ 53364 h 363974"/>
                  <a:gd name="connsiteX13" fmla="*/ 618089 w 1201729"/>
                  <a:gd name="connsiteY13" fmla="*/ 353592 h 363974"/>
                  <a:gd name="connsiteX14" fmla="*/ 1178160 w 1201729"/>
                  <a:gd name="connsiteY14" fmla="*/ 281679 h 363974"/>
                  <a:gd name="connsiteX15" fmla="*/ 577894 w 1201729"/>
                  <a:gd name="connsiteY15" fmla="*/ 10216 h 363974"/>
                  <a:gd name="connsiteX16" fmla="*/ 23634 w 1201729"/>
                  <a:gd name="connsiteY16" fmla="*/ 53364 h 363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1729" h="363974">
                    <a:moveTo>
                      <a:pt x="617137" y="363975"/>
                    </a:moveTo>
                    <a:cubicBezTo>
                      <a:pt x="616375" y="363975"/>
                      <a:pt x="615518" y="363784"/>
                      <a:pt x="614851" y="363403"/>
                    </a:cubicBezTo>
                    <a:lnTo>
                      <a:pt x="2775" y="54222"/>
                    </a:lnTo>
                    <a:cubicBezTo>
                      <a:pt x="774" y="53174"/>
                      <a:pt x="-369" y="50888"/>
                      <a:pt x="108" y="48697"/>
                    </a:cubicBezTo>
                    <a:cubicBezTo>
                      <a:pt x="584" y="46411"/>
                      <a:pt x="2394" y="44792"/>
                      <a:pt x="4679" y="44601"/>
                    </a:cubicBezTo>
                    <a:lnTo>
                      <a:pt x="578370" y="24"/>
                    </a:lnTo>
                    <a:cubicBezTo>
                      <a:pt x="579323" y="-71"/>
                      <a:pt x="580085" y="120"/>
                      <a:pt x="580847" y="501"/>
                    </a:cubicBezTo>
                    <a:lnTo>
                      <a:pt x="1198734" y="279869"/>
                    </a:lnTo>
                    <a:cubicBezTo>
                      <a:pt x="1200829" y="280821"/>
                      <a:pt x="1201972" y="283012"/>
                      <a:pt x="1201686" y="285298"/>
                    </a:cubicBezTo>
                    <a:cubicBezTo>
                      <a:pt x="1201305" y="287584"/>
                      <a:pt x="1199591" y="289299"/>
                      <a:pt x="1197305" y="289584"/>
                    </a:cubicBezTo>
                    <a:lnTo>
                      <a:pt x="617899" y="363975"/>
                    </a:lnTo>
                    <a:cubicBezTo>
                      <a:pt x="617613" y="363975"/>
                      <a:pt x="617328" y="363975"/>
                      <a:pt x="617137" y="363975"/>
                    </a:cubicBezTo>
                    <a:close/>
                    <a:moveTo>
                      <a:pt x="23634" y="53364"/>
                    </a:moveTo>
                    <a:lnTo>
                      <a:pt x="618089" y="353592"/>
                    </a:lnTo>
                    <a:lnTo>
                      <a:pt x="1178160" y="281679"/>
                    </a:lnTo>
                    <a:lnTo>
                      <a:pt x="577894" y="10216"/>
                    </a:lnTo>
                    <a:lnTo>
                      <a:pt x="23634" y="533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3E9B0B15-9575-472E-977D-84C11A650EEB}"/>
                  </a:ext>
                </a:extLst>
              </p:cNvPr>
              <p:cNvSpPr/>
              <p:nvPr/>
            </p:nvSpPr>
            <p:spPr>
              <a:xfrm>
                <a:off x="7557332" y="3459681"/>
                <a:ext cx="111808" cy="46744"/>
              </a:xfrm>
              <a:custGeom>
                <a:avLst/>
                <a:gdLst>
                  <a:gd name="connsiteX0" fmla="*/ 111626 w 111808"/>
                  <a:gd name="connsiteY0" fmla="*/ 36184 h 46744"/>
                  <a:gd name="connsiteX1" fmla="*/ 51428 w 111808"/>
                  <a:gd name="connsiteY1" fmla="*/ 42946 h 46744"/>
                  <a:gd name="connsiteX2" fmla="*/ 183 w 111808"/>
                  <a:gd name="connsiteY2" fmla="*/ 10561 h 46744"/>
                  <a:gd name="connsiteX3" fmla="*/ 60381 w 111808"/>
                  <a:gd name="connsiteY3" fmla="*/ 3799 h 46744"/>
                  <a:gd name="connsiteX4" fmla="*/ 111626 w 111808"/>
                  <a:gd name="connsiteY4" fmla="*/ 36184 h 46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8" h="46744">
                    <a:moveTo>
                      <a:pt x="111626" y="36184"/>
                    </a:moveTo>
                    <a:cubicBezTo>
                      <a:pt x="109149" y="46947"/>
                      <a:pt x="82193" y="49995"/>
                      <a:pt x="51428" y="42946"/>
                    </a:cubicBezTo>
                    <a:cubicBezTo>
                      <a:pt x="20662" y="35898"/>
                      <a:pt x="-2294" y="21420"/>
                      <a:pt x="183" y="10561"/>
                    </a:cubicBezTo>
                    <a:cubicBezTo>
                      <a:pt x="2660" y="-202"/>
                      <a:pt x="29615" y="-3250"/>
                      <a:pt x="60381" y="3799"/>
                    </a:cubicBezTo>
                    <a:cubicBezTo>
                      <a:pt x="91147" y="10942"/>
                      <a:pt x="114102" y="25420"/>
                      <a:pt x="111626" y="361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719AD414-6D3B-4453-860B-9F69873241B8}"/>
                  </a:ext>
                </a:extLst>
              </p:cNvPr>
              <p:cNvSpPr/>
              <p:nvPr/>
            </p:nvSpPr>
            <p:spPr>
              <a:xfrm>
                <a:off x="7198383" y="3463753"/>
                <a:ext cx="712028" cy="393299"/>
              </a:xfrm>
              <a:custGeom>
                <a:avLst/>
                <a:gdLst>
                  <a:gd name="connsiteX0" fmla="*/ 564301 w 712028"/>
                  <a:gd name="connsiteY0" fmla="*/ 393300 h 393299"/>
                  <a:gd name="connsiteX1" fmla="*/ 326461 w 712028"/>
                  <a:gd name="connsiteY1" fmla="*/ 363201 h 393299"/>
                  <a:gd name="connsiteX2" fmla="*/ 307221 w 712028"/>
                  <a:gd name="connsiteY2" fmla="*/ 358819 h 393299"/>
                  <a:gd name="connsiteX3" fmla="*/ 39 w 712028"/>
                  <a:gd name="connsiteY3" fmla="*/ 218611 h 393299"/>
                  <a:gd name="connsiteX4" fmla="*/ 135 w 712028"/>
                  <a:gd name="connsiteY4" fmla="*/ 216897 h 393299"/>
                  <a:gd name="connsiteX5" fmla="*/ 48998 w 712028"/>
                  <a:gd name="connsiteY5" fmla="*/ 3918 h 393299"/>
                  <a:gd name="connsiteX6" fmla="*/ 51760 w 712028"/>
                  <a:gd name="connsiteY6" fmla="*/ 489 h 393299"/>
                  <a:gd name="connsiteX7" fmla="*/ 56237 w 712028"/>
                  <a:gd name="connsiteY7" fmla="*/ 584 h 393299"/>
                  <a:gd name="connsiteX8" fmla="*/ 433618 w 712028"/>
                  <a:gd name="connsiteY8" fmla="*/ 191179 h 393299"/>
                  <a:gd name="connsiteX9" fmla="*/ 706318 w 712028"/>
                  <a:gd name="connsiteY9" fmla="*/ 156127 h 393299"/>
                  <a:gd name="connsiteX10" fmla="*/ 710700 w 712028"/>
                  <a:gd name="connsiteY10" fmla="*/ 157747 h 393299"/>
                  <a:gd name="connsiteX11" fmla="*/ 711938 w 712028"/>
                  <a:gd name="connsiteY11" fmla="*/ 162318 h 393299"/>
                  <a:gd name="connsiteX12" fmla="*/ 664503 w 712028"/>
                  <a:gd name="connsiteY12" fmla="*/ 369392 h 393299"/>
                  <a:gd name="connsiteX13" fmla="*/ 663837 w 712028"/>
                  <a:gd name="connsiteY13" fmla="*/ 370916 h 393299"/>
                  <a:gd name="connsiteX14" fmla="*/ 564301 w 712028"/>
                  <a:gd name="connsiteY14" fmla="*/ 393300 h 393299"/>
                  <a:gd name="connsiteX15" fmla="*/ 10327 w 712028"/>
                  <a:gd name="connsiteY15" fmla="*/ 218040 h 393299"/>
                  <a:gd name="connsiteX16" fmla="*/ 309602 w 712028"/>
                  <a:gd name="connsiteY16" fmla="*/ 348818 h 393299"/>
                  <a:gd name="connsiteX17" fmla="*/ 328557 w 712028"/>
                  <a:gd name="connsiteY17" fmla="*/ 353200 h 393299"/>
                  <a:gd name="connsiteX18" fmla="*/ 564205 w 712028"/>
                  <a:gd name="connsiteY18" fmla="*/ 383108 h 393299"/>
                  <a:gd name="connsiteX19" fmla="*/ 654788 w 712028"/>
                  <a:gd name="connsiteY19" fmla="*/ 365868 h 393299"/>
                  <a:gd name="connsiteX20" fmla="*/ 700413 w 712028"/>
                  <a:gd name="connsiteY20" fmla="*/ 167081 h 393299"/>
                  <a:gd name="connsiteX21" fmla="*/ 433332 w 712028"/>
                  <a:gd name="connsiteY21" fmla="*/ 201371 h 393299"/>
                  <a:gd name="connsiteX22" fmla="*/ 430379 w 712028"/>
                  <a:gd name="connsiteY22" fmla="*/ 200895 h 393299"/>
                  <a:gd name="connsiteX23" fmla="*/ 57475 w 712028"/>
                  <a:gd name="connsiteY23" fmla="*/ 12490 h 393299"/>
                  <a:gd name="connsiteX24" fmla="*/ 10327 w 712028"/>
                  <a:gd name="connsiteY24" fmla="*/ 218040 h 39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12028" h="393299">
                    <a:moveTo>
                      <a:pt x="564301" y="393300"/>
                    </a:moveTo>
                    <a:cubicBezTo>
                      <a:pt x="504769" y="393300"/>
                      <a:pt x="424759" y="383203"/>
                      <a:pt x="326461" y="363201"/>
                    </a:cubicBezTo>
                    <a:lnTo>
                      <a:pt x="307221" y="358819"/>
                    </a:lnTo>
                    <a:cubicBezTo>
                      <a:pt x="15279" y="284143"/>
                      <a:pt x="802" y="225088"/>
                      <a:pt x="39" y="218611"/>
                    </a:cubicBezTo>
                    <a:cubicBezTo>
                      <a:pt x="-56" y="218040"/>
                      <a:pt x="39" y="217468"/>
                      <a:pt x="135" y="216897"/>
                    </a:cubicBezTo>
                    <a:lnTo>
                      <a:pt x="48998" y="3918"/>
                    </a:lnTo>
                    <a:cubicBezTo>
                      <a:pt x="49379" y="2394"/>
                      <a:pt x="50427" y="1156"/>
                      <a:pt x="51760" y="489"/>
                    </a:cubicBezTo>
                    <a:cubicBezTo>
                      <a:pt x="53189" y="-178"/>
                      <a:pt x="54808" y="-178"/>
                      <a:pt x="56237" y="584"/>
                    </a:cubicBezTo>
                    <a:lnTo>
                      <a:pt x="433618" y="191179"/>
                    </a:lnTo>
                    <a:lnTo>
                      <a:pt x="706318" y="156127"/>
                    </a:lnTo>
                    <a:cubicBezTo>
                      <a:pt x="707937" y="155937"/>
                      <a:pt x="709652" y="156508"/>
                      <a:pt x="710700" y="157747"/>
                    </a:cubicBezTo>
                    <a:cubicBezTo>
                      <a:pt x="711843" y="158985"/>
                      <a:pt x="712224" y="160699"/>
                      <a:pt x="711938" y="162318"/>
                    </a:cubicBezTo>
                    <a:lnTo>
                      <a:pt x="664503" y="369392"/>
                    </a:lnTo>
                    <a:cubicBezTo>
                      <a:pt x="664408" y="369963"/>
                      <a:pt x="664122" y="370440"/>
                      <a:pt x="663837" y="370916"/>
                    </a:cubicBezTo>
                    <a:cubicBezTo>
                      <a:pt x="662408" y="373297"/>
                      <a:pt x="647454" y="393300"/>
                      <a:pt x="564301" y="393300"/>
                    </a:cubicBezTo>
                    <a:close/>
                    <a:moveTo>
                      <a:pt x="10327" y="218040"/>
                    </a:moveTo>
                    <a:cubicBezTo>
                      <a:pt x="12517" y="224040"/>
                      <a:pt x="39282" y="279667"/>
                      <a:pt x="309602" y="348818"/>
                    </a:cubicBezTo>
                    <a:lnTo>
                      <a:pt x="328557" y="353200"/>
                    </a:lnTo>
                    <a:cubicBezTo>
                      <a:pt x="425997" y="373011"/>
                      <a:pt x="505341" y="383108"/>
                      <a:pt x="564205" y="383108"/>
                    </a:cubicBezTo>
                    <a:cubicBezTo>
                      <a:pt x="633643" y="383108"/>
                      <a:pt x="651835" y="368820"/>
                      <a:pt x="654788" y="365868"/>
                    </a:cubicBezTo>
                    <a:lnTo>
                      <a:pt x="700413" y="167081"/>
                    </a:lnTo>
                    <a:lnTo>
                      <a:pt x="433332" y="201371"/>
                    </a:lnTo>
                    <a:cubicBezTo>
                      <a:pt x="432379" y="201466"/>
                      <a:pt x="431331" y="201276"/>
                      <a:pt x="430379" y="200895"/>
                    </a:cubicBezTo>
                    <a:lnTo>
                      <a:pt x="57475" y="12490"/>
                    </a:lnTo>
                    <a:lnTo>
                      <a:pt x="10327" y="2180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27B4939E-BCB9-4526-8E26-71844C6BCBFE}"/>
                  </a:ext>
                </a:extLst>
              </p:cNvPr>
              <p:cNvSpPr/>
              <p:nvPr/>
            </p:nvSpPr>
            <p:spPr>
              <a:xfrm>
                <a:off x="7663851" y="3490759"/>
                <a:ext cx="353370" cy="247707"/>
              </a:xfrm>
              <a:custGeom>
                <a:avLst/>
                <a:gdLst>
                  <a:gd name="connsiteX0" fmla="*/ 320193 w 353370"/>
                  <a:gd name="connsiteY0" fmla="*/ 247708 h 247707"/>
                  <a:gd name="connsiteX1" fmla="*/ 319050 w 353370"/>
                  <a:gd name="connsiteY1" fmla="*/ 247613 h 247707"/>
                  <a:gd name="connsiteX2" fmla="*/ 315240 w 353370"/>
                  <a:gd name="connsiteY2" fmla="*/ 241517 h 247707"/>
                  <a:gd name="connsiteX3" fmla="*/ 342291 w 353370"/>
                  <a:gd name="connsiteY3" fmla="*/ 123788 h 247707"/>
                  <a:gd name="connsiteX4" fmla="*/ 3487 w 353370"/>
                  <a:gd name="connsiteY4" fmla="*/ 9964 h 247707"/>
                  <a:gd name="connsiteX5" fmla="*/ 248 w 353370"/>
                  <a:gd name="connsiteY5" fmla="*/ 3487 h 247707"/>
                  <a:gd name="connsiteX6" fmla="*/ 6725 w 353370"/>
                  <a:gd name="connsiteY6" fmla="*/ 248 h 247707"/>
                  <a:gd name="connsiteX7" fmla="*/ 349911 w 353370"/>
                  <a:gd name="connsiteY7" fmla="*/ 115501 h 247707"/>
                  <a:gd name="connsiteX8" fmla="*/ 353245 w 353370"/>
                  <a:gd name="connsiteY8" fmla="*/ 121502 h 247707"/>
                  <a:gd name="connsiteX9" fmla="*/ 325146 w 353370"/>
                  <a:gd name="connsiteY9" fmla="*/ 243708 h 247707"/>
                  <a:gd name="connsiteX10" fmla="*/ 320193 w 353370"/>
                  <a:gd name="connsiteY10" fmla="*/ 247708 h 24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3370" h="247707">
                    <a:moveTo>
                      <a:pt x="320193" y="247708"/>
                    </a:moveTo>
                    <a:cubicBezTo>
                      <a:pt x="319812" y="247708"/>
                      <a:pt x="319431" y="247708"/>
                      <a:pt x="319050" y="247613"/>
                    </a:cubicBezTo>
                    <a:cubicBezTo>
                      <a:pt x="316288" y="246946"/>
                      <a:pt x="314574" y="244279"/>
                      <a:pt x="315240" y="241517"/>
                    </a:cubicBezTo>
                    <a:lnTo>
                      <a:pt x="342291" y="123788"/>
                    </a:lnTo>
                    <a:lnTo>
                      <a:pt x="3487" y="9964"/>
                    </a:lnTo>
                    <a:cubicBezTo>
                      <a:pt x="820" y="9107"/>
                      <a:pt x="-609" y="6154"/>
                      <a:pt x="248" y="3487"/>
                    </a:cubicBezTo>
                    <a:cubicBezTo>
                      <a:pt x="1201" y="820"/>
                      <a:pt x="4058" y="-609"/>
                      <a:pt x="6725" y="248"/>
                    </a:cubicBezTo>
                    <a:lnTo>
                      <a:pt x="349911" y="115501"/>
                    </a:lnTo>
                    <a:cubicBezTo>
                      <a:pt x="352388" y="116358"/>
                      <a:pt x="353816" y="118930"/>
                      <a:pt x="353245" y="121502"/>
                    </a:cubicBezTo>
                    <a:lnTo>
                      <a:pt x="325146" y="243708"/>
                    </a:lnTo>
                    <a:cubicBezTo>
                      <a:pt x="324575" y="246184"/>
                      <a:pt x="322479" y="247708"/>
                      <a:pt x="320193" y="2477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80D3E9CA-960D-4C35-B358-31BE8ED56978}"/>
                  </a:ext>
                </a:extLst>
              </p:cNvPr>
              <p:cNvSpPr/>
              <p:nvPr/>
            </p:nvSpPr>
            <p:spPr>
              <a:xfrm>
                <a:off x="7957989" y="3716984"/>
                <a:ext cx="41827" cy="67921"/>
              </a:xfrm>
              <a:custGeom>
                <a:avLst/>
                <a:gdLst>
                  <a:gd name="connsiteX0" fmla="*/ 28627 w 41827"/>
                  <a:gd name="connsiteY0" fmla="*/ 433 h 67921"/>
                  <a:gd name="connsiteX1" fmla="*/ 8243 w 41827"/>
                  <a:gd name="connsiteY1" fmla="*/ 13196 h 67921"/>
                  <a:gd name="connsiteX2" fmla="*/ 433 w 41827"/>
                  <a:gd name="connsiteY2" fmla="*/ 47105 h 67921"/>
                  <a:gd name="connsiteX3" fmla="*/ 13196 w 41827"/>
                  <a:gd name="connsiteY3" fmla="*/ 67489 h 67921"/>
                  <a:gd name="connsiteX4" fmla="*/ 33580 w 41827"/>
                  <a:gd name="connsiteY4" fmla="*/ 54725 h 67921"/>
                  <a:gd name="connsiteX5" fmla="*/ 41390 w 41827"/>
                  <a:gd name="connsiteY5" fmla="*/ 20817 h 67921"/>
                  <a:gd name="connsiteX6" fmla="*/ 28627 w 41827"/>
                  <a:gd name="connsiteY6" fmla="*/ 433 h 67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827" h="67921">
                    <a:moveTo>
                      <a:pt x="28627" y="433"/>
                    </a:moveTo>
                    <a:cubicBezTo>
                      <a:pt x="19483" y="-1663"/>
                      <a:pt x="10339" y="4052"/>
                      <a:pt x="8243" y="13196"/>
                    </a:cubicBezTo>
                    <a:lnTo>
                      <a:pt x="433" y="47105"/>
                    </a:lnTo>
                    <a:cubicBezTo>
                      <a:pt x="-1663" y="56250"/>
                      <a:pt x="4052" y="65393"/>
                      <a:pt x="13196" y="67489"/>
                    </a:cubicBezTo>
                    <a:cubicBezTo>
                      <a:pt x="22340" y="69584"/>
                      <a:pt x="31484" y="63869"/>
                      <a:pt x="33580" y="54725"/>
                    </a:cubicBezTo>
                    <a:lnTo>
                      <a:pt x="41390" y="20817"/>
                    </a:lnTo>
                    <a:cubicBezTo>
                      <a:pt x="43486" y="11672"/>
                      <a:pt x="37866" y="2528"/>
                      <a:pt x="28627" y="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1" name="Graphic 1">
              <a:extLst>
                <a:ext uri="{FF2B5EF4-FFF2-40B4-BE49-F238E27FC236}">
                  <a16:creationId xmlns:a16="http://schemas.microsoft.com/office/drawing/2014/main" id="{69D9EA6C-F292-4336-82E7-0A6BF18E8D12}"/>
                </a:ext>
              </a:extLst>
            </p:cNvPr>
            <p:cNvGrpSpPr/>
            <p:nvPr userDrawn="1"/>
          </p:nvGrpSpPr>
          <p:grpSpPr>
            <a:xfrm>
              <a:off x="6030065" y="4128790"/>
              <a:ext cx="960909" cy="1088135"/>
              <a:chOff x="6840164" y="3831240"/>
              <a:chExt cx="960909" cy="1088135"/>
            </a:xfrm>
            <a:grpFill/>
          </p:grpSpPr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BAC94ABD-7A6A-4825-A09F-6E2E6DA4C2B8}"/>
                  </a:ext>
                </a:extLst>
              </p:cNvPr>
              <p:cNvSpPr/>
              <p:nvPr/>
            </p:nvSpPr>
            <p:spPr>
              <a:xfrm>
                <a:off x="6840164" y="3831240"/>
                <a:ext cx="960909" cy="1088135"/>
              </a:xfrm>
              <a:custGeom>
                <a:avLst/>
                <a:gdLst>
                  <a:gd name="connsiteX0" fmla="*/ 608861 w 960909"/>
                  <a:gd name="connsiteY0" fmla="*/ 1088136 h 1088135"/>
                  <a:gd name="connsiteX1" fmla="*/ 608861 w 960909"/>
                  <a:gd name="connsiteY1" fmla="*/ 1088136 h 1088135"/>
                  <a:gd name="connsiteX2" fmla="*/ 593812 w 960909"/>
                  <a:gd name="connsiteY2" fmla="*/ 1085183 h 1088135"/>
                  <a:gd name="connsiteX3" fmla="*/ 25741 w 960909"/>
                  <a:gd name="connsiteY3" fmla="*/ 858679 h 1088135"/>
                  <a:gd name="connsiteX4" fmla="*/ 2881 w 960909"/>
                  <a:gd name="connsiteY4" fmla="*/ 805529 h 1088135"/>
                  <a:gd name="connsiteX5" fmla="*/ 313872 w 960909"/>
                  <a:gd name="connsiteY5" fmla="*/ 25717 h 1088135"/>
                  <a:gd name="connsiteX6" fmla="*/ 351972 w 960909"/>
                  <a:gd name="connsiteY6" fmla="*/ 0 h 1088135"/>
                  <a:gd name="connsiteX7" fmla="*/ 367022 w 960909"/>
                  <a:gd name="connsiteY7" fmla="*/ 2953 h 1088135"/>
                  <a:gd name="connsiteX8" fmla="*/ 935188 w 960909"/>
                  <a:gd name="connsiteY8" fmla="*/ 229457 h 1088135"/>
                  <a:gd name="connsiteX9" fmla="*/ 957572 w 960909"/>
                  <a:gd name="connsiteY9" fmla="*/ 251365 h 1088135"/>
                  <a:gd name="connsiteX10" fmla="*/ 957953 w 960909"/>
                  <a:gd name="connsiteY10" fmla="*/ 282702 h 1088135"/>
                  <a:gd name="connsiteX11" fmla="*/ 646961 w 960909"/>
                  <a:gd name="connsiteY11" fmla="*/ 1062514 h 1088135"/>
                  <a:gd name="connsiteX12" fmla="*/ 608861 w 960909"/>
                  <a:gd name="connsiteY12" fmla="*/ 1088136 h 1088135"/>
                  <a:gd name="connsiteX13" fmla="*/ 351877 w 960909"/>
                  <a:gd name="connsiteY13" fmla="*/ 10192 h 1088135"/>
                  <a:gd name="connsiteX14" fmla="*/ 323207 w 960909"/>
                  <a:gd name="connsiteY14" fmla="*/ 29527 h 1088135"/>
                  <a:gd name="connsiteX15" fmla="*/ 12215 w 960909"/>
                  <a:gd name="connsiteY15" fmla="*/ 809339 h 1088135"/>
                  <a:gd name="connsiteX16" fmla="*/ 29360 w 960909"/>
                  <a:gd name="connsiteY16" fmla="*/ 849249 h 1088135"/>
                  <a:gd name="connsiteX17" fmla="*/ 597432 w 960909"/>
                  <a:gd name="connsiteY17" fmla="*/ 1075754 h 1088135"/>
                  <a:gd name="connsiteX18" fmla="*/ 608766 w 960909"/>
                  <a:gd name="connsiteY18" fmla="*/ 1077944 h 1088135"/>
                  <a:gd name="connsiteX19" fmla="*/ 608766 w 960909"/>
                  <a:gd name="connsiteY19" fmla="*/ 1077944 h 1088135"/>
                  <a:gd name="connsiteX20" fmla="*/ 637341 w 960909"/>
                  <a:gd name="connsiteY20" fmla="*/ 1058608 h 1088135"/>
                  <a:gd name="connsiteX21" fmla="*/ 948332 w 960909"/>
                  <a:gd name="connsiteY21" fmla="*/ 278797 h 1088135"/>
                  <a:gd name="connsiteX22" fmla="*/ 948047 w 960909"/>
                  <a:gd name="connsiteY22" fmla="*/ 255270 h 1088135"/>
                  <a:gd name="connsiteX23" fmla="*/ 931283 w 960909"/>
                  <a:gd name="connsiteY23" fmla="*/ 238792 h 1088135"/>
                  <a:gd name="connsiteX24" fmla="*/ 363212 w 960909"/>
                  <a:gd name="connsiteY24" fmla="*/ 12287 h 1088135"/>
                  <a:gd name="connsiteX25" fmla="*/ 351877 w 960909"/>
                  <a:gd name="connsiteY25" fmla="*/ 10192 h 108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60909" h="1088135">
                    <a:moveTo>
                      <a:pt x="608861" y="1088136"/>
                    </a:moveTo>
                    <a:cubicBezTo>
                      <a:pt x="608861" y="1088136"/>
                      <a:pt x="608861" y="1088136"/>
                      <a:pt x="608861" y="1088136"/>
                    </a:cubicBezTo>
                    <a:cubicBezTo>
                      <a:pt x="603718" y="1088136"/>
                      <a:pt x="598574" y="1087183"/>
                      <a:pt x="593812" y="1085183"/>
                    </a:cubicBezTo>
                    <a:lnTo>
                      <a:pt x="25741" y="858679"/>
                    </a:lnTo>
                    <a:cubicBezTo>
                      <a:pt x="4786" y="850297"/>
                      <a:pt x="-5406" y="826484"/>
                      <a:pt x="2881" y="805529"/>
                    </a:cubicBezTo>
                    <a:lnTo>
                      <a:pt x="313872" y="25717"/>
                    </a:lnTo>
                    <a:cubicBezTo>
                      <a:pt x="320064" y="10287"/>
                      <a:pt x="335303" y="0"/>
                      <a:pt x="351972" y="0"/>
                    </a:cubicBezTo>
                    <a:cubicBezTo>
                      <a:pt x="357116" y="0"/>
                      <a:pt x="362259" y="952"/>
                      <a:pt x="367022" y="2953"/>
                    </a:cubicBezTo>
                    <a:lnTo>
                      <a:pt x="935188" y="229457"/>
                    </a:lnTo>
                    <a:cubicBezTo>
                      <a:pt x="945284" y="233458"/>
                      <a:pt x="953285" y="241268"/>
                      <a:pt x="957572" y="251365"/>
                    </a:cubicBezTo>
                    <a:cubicBezTo>
                      <a:pt x="961858" y="261461"/>
                      <a:pt x="962049" y="272510"/>
                      <a:pt x="957953" y="282702"/>
                    </a:cubicBezTo>
                    <a:lnTo>
                      <a:pt x="646961" y="1062514"/>
                    </a:lnTo>
                    <a:cubicBezTo>
                      <a:pt x="640675" y="1078039"/>
                      <a:pt x="625721" y="1088136"/>
                      <a:pt x="608861" y="1088136"/>
                    </a:cubicBezTo>
                    <a:close/>
                    <a:moveTo>
                      <a:pt x="351877" y="10192"/>
                    </a:moveTo>
                    <a:cubicBezTo>
                      <a:pt x="339399" y="10192"/>
                      <a:pt x="327874" y="18002"/>
                      <a:pt x="323207" y="29527"/>
                    </a:cubicBezTo>
                    <a:lnTo>
                      <a:pt x="12215" y="809339"/>
                    </a:lnTo>
                    <a:cubicBezTo>
                      <a:pt x="5929" y="825055"/>
                      <a:pt x="13644" y="842963"/>
                      <a:pt x="29360" y="849249"/>
                    </a:cubicBezTo>
                    <a:lnTo>
                      <a:pt x="597432" y="1075754"/>
                    </a:lnTo>
                    <a:cubicBezTo>
                      <a:pt x="601051" y="1077182"/>
                      <a:pt x="604861" y="1077944"/>
                      <a:pt x="608766" y="1077944"/>
                    </a:cubicBezTo>
                    <a:lnTo>
                      <a:pt x="608766" y="1077944"/>
                    </a:lnTo>
                    <a:cubicBezTo>
                      <a:pt x="621244" y="1077944"/>
                      <a:pt x="632769" y="1070229"/>
                      <a:pt x="637341" y="1058608"/>
                    </a:cubicBezTo>
                    <a:lnTo>
                      <a:pt x="948332" y="278797"/>
                    </a:lnTo>
                    <a:cubicBezTo>
                      <a:pt x="951381" y="271177"/>
                      <a:pt x="951285" y="262890"/>
                      <a:pt x="948047" y="255270"/>
                    </a:cubicBezTo>
                    <a:cubicBezTo>
                      <a:pt x="944808" y="247745"/>
                      <a:pt x="938807" y="241840"/>
                      <a:pt x="931283" y="238792"/>
                    </a:cubicBezTo>
                    <a:lnTo>
                      <a:pt x="363212" y="12287"/>
                    </a:lnTo>
                    <a:cubicBezTo>
                      <a:pt x="359592" y="10954"/>
                      <a:pt x="355782" y="10192"/>
                      <a:pt x="351877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9E172A05-24A1-4861-9ABA-92D88CFE7E95}"/>
                  </a:ext>
                </a:extLst>
              </p:cNvPr>
              <p:cNvSpPr/>
              <p:nvPr/>
            </p:nvSpPr>
            <p:spPr>
              <a:xfrm>
                <a:off x="7127152" y="3896486"/>
                <a:ext cx="609545" cy="388239"/>
              </a:xfrm>
              <a:custGeom>
                <a:avLst/>
                <a:gdLst>
                  <a:gd name="connsiteX0" fmla="*/ 523136 w 609545"/>
                  <a:gd name="connsiteY0" fmla="*/ 388239 h 388239"/>
                  <a:gd name="connsiteX1" fmla="*/ 523136 w 609545"/>
                  <a:gd name="connsiteY1" fmla="*/ 388239 h 388239"/>
                  <a:gd name="connsiteX2" fmla="*/ 508087 w 609545"/>
                  <a:gd name="connsiteY2" fmla="*/ 385286 h 388239"/>
                  <a:gd name="connsiteX3" fmla="*/ 25741 w 609545"/>
                  <a:gd name="connsiteY3" fmla="*/ 192500 h 388239"/>
                  <a:gd name="connsiteX4" fmla="*/ 2881 w 609545"/>
                  <a:gd name="connsiteY4" fmla="*/ 139351 h 388239"/>
                  <a:gd name="connsiteX5" fmla="*/ 48315 w 609545"/>
                  <a:gd name="connsiteY5" fmla="*/ 25718 h 388239"/>
                  <a:gd name="connsiteX6" fmla="*/ 86415 w 609545"/>
                  <a:gd name="connsiteY6" fmla="*/ 0 h 388239"/>
                  <a:gd name="connsiteX7" fmla="*/ 101465 w 609545"/>
                  <a:gd name="connsiteY7" fmla="*/ 2953 h 388239"/>
                  <a:gd name="connsiteX8" fmla="*/ 583811 w 609545"/>
                  <a:gd name="connsiteY8" fmla="*/ 195739 h 388239"/>
                  <a:gd name="connsiteX9" fmla="*/ 606194 w 609545"/>
                  <a:gd name="connsiteY9" fmla="*/ 217646 h 388239"/>
                  <a:gd name="connsiteX10" fmla="*/ 606671 w 609545"/>
                  <a:gd name="connsiteY10" fmla="*/ 248984 h 388239"/>
                  <a:gd name="connsiteX11" fmla="*/ 561236 w 609545"/>
                  <a:gd name="connsiteY11" fmla="*/ 362617 h 388239"/>
                  <a:gd name="connsiteX12" fmla="*/ 523136 w 609545"/>
                  <a:gd name="connsiteY12" fmla="*/ 388239 h 388239"/>
                  <a:gd name="connsiteX13" fmla="*/ 86415 w 609545"/>
                  <a:gd name="connsiteY13" fmla="*/ 10192 h 388239"/>
                  <a:gd name="connsiteX14" fmla="*/ 57745 w 609545"/>
                  <a:gd name="connsiteY14" fmla="*/ 29528 h 388239"/>
                  <a:gd name="connsiteX15" fmla="*/ 12311 w 609545"/>
                  <a:gd name="connsiteY15" fmla="*/ 143161 h 388239"/>
                  <a:gd name="connsiteX16" fmla="*/ 29456 w 609545"/>
                  <a:gd name="connsiteY16" fmla="*/ 183071 h 388239"/>
                  <a:gd name="connsiteX17" fmla="*/ 511802 w 609545"/>
                  <a:gd name="connsiteY17" fmla="*/ 375857 h 388239"/>
                  <a:gd name="connsiteX18" fmla="*/ 523136 w 609545"/>
                  <a:gd name="connsiteY18" fmla="*/ 378047 h 388239"/>
                  <a:gd name="connsiteX19" fmla="*/ 523136 w 609545"/>
                  <a:gd name="connsiteY19" fmla="*/ 378047 h 388239"/>
                  <a:gd name="connsiteX20" fmla="*/ 551807 w 609545"/>
                  <a:gd name="connsiteY20" fmla="*/ 358712 h 388239"/>
                  <a:gd name="connsiteX21" fmla="*/ 597241 w 609545"/>
                  <a:gd name="connsiteY21" fmla="*/ 245078 h 388239"/>
                  <a:gd name="connsiteX22" fmla="*/ 596860 w 609545"/>
                  <a:gd name="connsiteY22" fmla="*/ 221552 h 388239"/>
                  <a:gd name="connsiteX23" fmla="*/ 580096 w 609545"/>
                  <a:gd name="connsiteY23" fmla="*/ 205073 h 388239"/>
                  <a:gd name="connsiteX24" fmla="*/ 97750 w 609545"/>
                  <a:gd name="connsiteY24" fmla="*/ 12287 h 388239"/>
                  <a:gd name="connsiteX25" fmla="*/ 86415 w 609545"/>
                  <a:gd name="connsiteY25" fmla="*/ 10192 h 388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09545" h="388239">
                    <a:moveTo>
                      <a:pt x="523136" y="388239"/>
                    </a:moveTo>
                    <a:lnTo>
                      <a:pt x="523136" y="388239"/>
                    </a:lnTo>
                    <a:cubicBezTo>
                      <a:pt x="517993" y="388239"/>
                      <a:pt x="512849" y="387287"/>
                      <a:pt x="508087" y="385286"/>
                    </a:cubicBezTo>
                    <a:lnTo>
                      <a:pt x="25741" y="192500"/>
                    </a:lnTo>
                    <a:cubicBezTo>
                      <a:pt x="4786" y="184118"/>
                      <a:pt x="-5406" y="160306"/>
                      <a:pt x="2881" y="139351"/>
                    </a:cubicBezTo>
                    <a:lnTo>
                      <a:pt x="48315" y="25718"/>
                    </a:lnTo>
                    <a:cubicBezTo>
                      <a:pt x="54506" y="10287"/>
                      <a:pt x="69746" y="0"/>
                      <a:pt x="86415" y="0"/>
                    </a:cubicBezTo>
                    <a:cubicBezTo>
                      <a:pt x="91559" y="0"/>
                      <a:pt x="96702" y="953"/>
                      <a:pt x="101465" y="2953"/>
                    </a:cubicBezTo>
                    <a:lnTo>
                      <a:pt x="583811" y="195739"/>
                    </a:lnTo>
                    <a:cubicBezTo>
                      <a:pt x="593907" y="199739"/>
                      <a:pt x="601908" y="207550"/>
                      <a:pt x="606194" y="217646"/>
                    </a:cubicBezTo>
                    <a:cubicBezTo>
                      <a:pt x="610481" y="227743"/>
                      <a:pt x="610671" y="238792"/>
                      <a:pt x="606671" y="248984"/>
                    </a:cubicBezTo>
                    <a:lnTo>
                      <a:pt x="561236" y="362617"/>
                    </a:lnTo>
                    <a:cubicBezTo>
                      <a:pt x="555045" y="377952"/>
                      <a:pt x="539805" y="388239"/>
                      <a:pt x="523136" y="388239"/>
                    </a:cubicBezTo>
                    <a:close/>
                    <a:moveTo>
                      <a:pt x="86415" y="10192"/>
                    </a:moveTo>
                    <a:cubicBezTo>
                      <a:pt x="73937" y="10192"/>
                      <a:pt x="62412" y="17907"/>
                      <a:pt x="57745" y="29528"/>
                    </a:cubicBezTo>
                    <a:lnTo>
                      <a:pt x="12311" y="143161"/>
                    </a:lnTo>
                    <a:cubicBezTo>
                      <a:pt x="6024" y="158877"/>
                      <a:pt x="13740" y="176784"/>
                      <a:pt x="29456" y="183071"/>
                    </a:cubicBezTo>
                    <a:lnTo>
                      <a:pt x="511802" y="375857"/>
                    </a:lnTo>
                    <a:cubicBezTo>
                      <a:pt x="515421" y="377285"/>
                      <a:pt x="519231" y="378047"/>
                      <a:pt x="523136" y="378047"/>
                    </a:cubicBezTo>
                    <a:lnTo>
                      <a:pt x="523136" y="378047"/>
                    </a:lnTo>
                    <a:cubicBezTo>
                      <a:pt x="535614" y="378047"/>
                      <a:pt x="547140" y="370332"/>
                      <a:pt x="551807" y="358712"/>
                    </a:cubicBezTo>
                    <a:lnTo>
                      <a:pt x="597241" y="245078"/>
                    </a:lnTo>
                    <a:cubicBezTo>
                      <a:pt x="600289" y="237458"/>
                      <a:pt x="600194" y="229172"/>
                      <a:pt x="596860" y="221552"/>
                    </a:cubicBezTo>
                    <a:cubicBezTo>
                      <a:pt x="593621" y="214027"/>
                      <a:pt x="587621" y="208121"/>
                      <a:pt x="580096" y="205073"/>
                    </a:cubicBezTo>
                    <a:lnTo>
                      <a:pt x="97750" y="12287"/>
                    </a:lnTo>
                    <a:cubicBezTo>
                      <a:pt x="94035" y="10954"/>
                      <a:pt x="90225" y="10192"/>
                      <a:pt x="86415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E017FFCB-CE8F-4EB6-93A0-05C911739EA7}"/>
                  </a:ext>
                </a:extLst>
              </p:cNvPr>
              <p:cNvSpPr/>
              <p:nvPr/>
            </p:nvSpPr>
            <p:spPr>
              <a:xfrm>
                <a:off x="7430642" y="4374451"/>
                <a:ext cx="105632" cy="105441"/>
              </a:xfrm>
              <a:custGeom>
                <a:avLst/>
                <a:gdLst>
                  <a:gd name="connsiteX0" fmla="*/ 9716 w 105632"/>
                  <a:gd name="connsiteY0" fmla="*/ 21526 h 105441"/>
                  <a:gd name="connsiteX1" fmla="*/ 45434 w 105632"/>
                  <a:gd name="connsiteY1" fmla="*/ 35814 h 105441"/>
                  <a:gd name="connsiteX2" fmla="*/ 59722 w 105632"/>
                  <a:gd name="connsiteY2" fmla="*/ 0 h 105441"/>
                  <a:gd name="connsiteX3" fmla="*/ 84011 w 105632"/>
                  <a:gd name="connsiteY3" fmla="*/ 9715 h 105441"/>
                  <a:gd name="connsiteX4" fmla="*/ 69723 w 105632"/>
                  <a:gd name="connsiteY4" fmla="*/ 45529 h 105441"/>
                  <a:gd name="connsiteX5" fmla="*/ 105632 w 105632"/>
                  <a:gd name="connsiteY5" fmla="*/ 59912 h 105441"/>
                  <a:gd name="connsiteX6" fmla="*/ 95917 w 105632"/>
                  <a:gd name="connsiteY6" fmla="*/ 84201 h 105441"/>
                  <a:gd name="connsiteX7" fmla="*/ 60008 w 105632"/>
                  <a:gd name="connsiteY7" fmla="*/ 69818 h 105441"/>
                  <a:gd name="connsiteX8" fmla="*/ 45720 w 105632"/>
                  <a:gd name="connsiteY8" fmla="*/ 105442 h 105441"/>
                  <a:gd name="connsiteX9" fmla="*/ 21431 w 105632"/>
                  <a:gd name="connsiteY9" fmla="*/ 95726 h 105441"/>
                  <a:gd name="connsiteX10" fmla="*/ 35719 w 105632"/>
                  <a:gd name="connsiteY10" fmla="*/ 60103 h 105441"/>
                  <a:gd name="connsiteX11" fmla="*/ 0 w 105632"/>
                  <a:gd name="connsiteY11" fmla="*/ 45815 h 105441"/>
                  <a:gd name="connsiteX12" fmla="*/ 9716 w 105632"/>
                  <a:gd name="connsiteY12" fmla="*/ 21526 h 105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632" h="105441">
                    <a:moveTo>
                      <a:pt x="9716" y="21526"/>
                    </a:moveTo>
                    <a:lnTo>
                      <a:pt x="45434" y="35814"/>
                    </a:lnTo>
                    <a:lnTo>
                      <a:pt x="59722" y="0"/>
                    </a:lnTo>
                    <a:lnTo>
                      <a:pt x="84011" y="9715"/>
                    </a:lnTo>
                    <a:lnTo>
                      <a:pt x="69723" y="45529"/>
                    </a:lnTo>
                    <a:lnTo>
                      <a:pt x="105632" y="59912"/>
                    </a:lnTo>
                    <a:lnTo>
                      <a:pt x="95917" y="84201"/>
                    </a:lnTo>
                    <a:lnTo>
                      <a:pt x="60008" y="69818"/>
                    </a:lnTo>
                    <a:lnTo>
                      <a:pt x="45720" y="105442"/>
                    </a:lnTo>
                    <a:lnTo>
                      <a:pt x="21431" y="95726"/>
                    </a:lnTo>
                    <a:lnTo>
                      <a:pt x="35719" y="60103"/>
                    </a:lnTo>
                    <a:lnTo>
                      <a:pt x="0" y="45815"/>
                    </a:lnTo>
                    <a:lnTo>
                      <a:pt x="9716" y="215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8924DF92-EBA1-4D3D-96AD-59EB24F447A2}"/>
                  </a:ext>
                </a:extLst>
              </p:cNvPr>
              <p:cNvSpPr/>
              <p:nvPr/>
            </p:nvSpPr>
            <p:spPr>
              <a:xfrm>
                <a:off x="7002493" y="4518278"/>
                <a:ext cx="104965" cy="105251"/>
              </a:xfrm>
              <a:custGeom>
                <a:avLst/>
                <a:gdLst>
                  <a:gd name="connsiteX0" fmla="*/ 44101 w 104965"/>
                  <a:gd name="connsiteY0" fmla="*/ 0 h 105251"/>
                  <a:gd name="connsiteX1" fmla="*/ 59246 w 104965"/>
                  <a:gd name="connsiteY1" fmla="*/ 35338 h 105251"/>
                  <a:gd name="connsiteX2" fmla="*/ 94678 w 104965"/>
                  <a:gd name="connsiteY2" fmla="*/ 20098 h 105251"/>
                  <a:gd name="connsiteX3" fmla="*/ 104965 w 104965"/>
                  <a:gd name="connsiteY3" fmla="*/ 44101 h 105251"/>
                  <a:gd name="connsiteX4" fmla="*/ 69532 w 104965"/>
                  <a:gd name="connsiteY4" fmla="*/ 59341 h 105251"/>
                  <a:gd name="connsiteX5" fmla="*/ 84772 w 104965"/>
                  <a:gd name="connsiteY5" fmla="*/ 94964 h 105251"/>
                  <a:gd name="connsiteX6" fmla="*/ 60769 w 104965"/>
                  <a:gd name="connsiteY6" fmla="*/ 105251 h 105251"/>
                  <a:gd name="connsiteX7" fmla="*/ 45529 w 104965"/>
                  <a:gd name="connsiteY7" fmla="*/ 69628 h 105251"/>
                  <a:gd name="connsiteX8" fmla="*/ 10287 w 104965"/>
                  <a:gd name="connsiteY8" fmla="*/ 84773 h 105251"/>
                  <a:gd name="connsiteX9" fmla="*/ 0 w 104965"/>
                  <a:gd name="connsiteY9" fmla="*/ 60770 h 105251"/>
                  <a:gd name="connsiteX10" fmla="*/ 35242 w 104965"/>
                  <a:gd name="connsiteY10" fmla="*/ 45625 h 105251"/>
                  <a:gd name="connsiteX11" fmla="*/ 20098 w 104965"/>
                  <a:gd name="connsiteY11" fmla="*/ 10287 h 105251"/>
                  <a:gd name="connsiteX12" fmla="*/ 44101 w 104965"/>
                  <a:gd name="connsiteY12" fmla="*/ 0 h 105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4965" h="105251">
                    <a:moveTo>
                      <a:pt x="44101" y="0"/>
                    </a:moveTo>
                    <a:lnTo>
                      <a:pt x="59246" y="35338"/>
                    </a:lnTo>
                    <a:lnTo>
                      <a:pt x="94678" y="20098"/>
                    </a:lnTo>
                    <a:lnTo>
                      <a:pt x="104965" y="44101"/>
                    </a:lnTo>
                    <a:lnTo>
                      <a:pt x="69532" y="59341"/>
                    </a:lnTo>
                    <a:lnTo>
                      <a:pt x="84772" y="94964"/>
                    </a:lnTo>
                    <a:lnTo>
                      <a:pt x="60769" y="105251"/>
                    </a:lnTo>
                    <a:lnTo>
                      <a:pt x="45529" y="69628"/>
                    </a:lnTo>
                    <a:lnTo>
                      <a:pt x="10287" y="84773"/>
                    </a:lnTo>
                    <a:lnTo>
                      <a:pt x="0" y="60770"/>
                    </a:lnTo>
                    <a:lnTo>
                      <a:pt x="35242" y="45625"/>
                    </a:lnTo>
                    <a:lnTo>
                      <a:pt x="20098" y="10287"/>
                    </a:lnTo>
                    <a:lnTo>
                      <a:pt x="4410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DFC16DBC-1C70-456F-A8DA-FC3EE5425B80}"/>
                  </a:ext>
                </a:extLst>
              </p:cNvPr>
              <p:cNvSpPr/>
              <p:nvPr/>
            </p:nvSpPr>
            <p:spPr>
              <a:xfrm>
                <a:off x="7105173" y="4259294"/>
                <a:ext cx="115728" cy="69627"/>
              </a:xfrm>
              <a:custGeom>
                <a:avLst/>
                <a:gdLst>
                  <a:gd name="connsiteX0" fmla="*/ 115729 w 115728"/>
                  <a:gd name="connsiteY0" fmla="*/ 41815 h 69627"/>
                  <a:gd name="connsiteX1" fmla="*/ 104584 w 115728"/>
                  <a:gd name="connsiteY1" fmla="*/ 69628 h 69627"/>
                  <a:gd name="connsiteX2" fmla="*/ 0 w 115728"/>
                  <a:gd name="connsiteY2" fmla="*/ 27813 h 69627"/>
                  <a:gd name="connsiteX3" fmla="*/ 11144 w 115728"/>
                  <a:gd name="connsiteY3" fmla="*/ 0 h 69627"/>
                  <a:gd name="connsiteX4" fmla="*/ 115729 w 115728"/>
                  <a:gd name="connsiteY4" fmla="*/ 41815 h 69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728" h="69627">
                    <a:moveTo>
                      <a:pt x="115729" y="41815"/>
                    </a:moveTo>
                    <a:lnTo>
                      <a:pt x="104584" y="69628"/>
                    </a:lnTo>
                    <a:lnTo>
                      <a:pt x="0" y="27813"/>
                    </a:lnTo>
                    <a:lnTo>
                      <a:pt x="11144" y="0"/>
                    </a:lnTo>
                    <a:lnTo>
                      <a:pt x="115729" y="418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4B1C3792-5F95-4956-90C7-E2E3AD788FC6}"/>
                  </a:ext>
                </a:extLst>
              </p:cNvPr>
              <p:cNvSpPr/>
              <p:nvPr/>
            </p:nvSpPr>
            <p:spPr>
              <a:xfrm>
                <a:off x="7009136" y="4141946"/>
                <a:ext cx="310315" cy="310419"/>
              </a:xfrm>
              <a:custGeom>
                <a:avLst/>
                <a:gdLst>
                  <a:gd name="connsiteX0" fmla="*/ 204336 w 310315"/>
                  <a:gd name="connsiteY0" fmla="*/ 310420 h 310419"/>
                  <a:gd name="connsiteX1" fmla="*/ 204336 w 310315"/>
                  <a:gd name="connsiteY1" fmla="*/ 310420 h 310419"/>
                  <a:gd name="connsiteX2" fmla="*/ 189191 w 310315"/>
                  <a:gd name="connsiteY2" fmla="*/ 307467 h 310419"/>
                  <a:gd name="connsiteX3" fmla="*/ 25647 w 310315"/>
                  <a:gd name="connsiteY3" fmla="*/ 242125 h 310419"/>
                  <a:gd name="connsiteX4" fmla="*/ 2882 w 310315"/>
                  <a:gd name="connsiteY4" fmla="*/ 189166 h 310419"/>
                  <a:gd name="connsiteX5" fmla="*/ 68224 w 310315"/>
                  <a:gd name="connsiteY5" fmla="*/ 25622 h 310419"/>
                  <a:gd name="connsiteX6" fmla="*/ 106038 w 310315"/>
                  <a:gd name="connsiteY6" fmla="*/ 0 h 310419"/>
                  <a:gd name="connsiteX7" fmla="*/ 121183 w 310315"/>
                  <a:gd name="connsiteY7" fmla="*/ 2953 h 310419"/>
                  <a:gd name="connsiteX8" fmla="*/ 284727 w 310315"/>
                  <a:gd name="connsiteY8" fmla="*/ 68294 h 310419"/>
                  <a:gd name="connsiteX9" fmla="*/ 307015 w 310315"/>
                  <a:gd name="connsiteY9" fmla="*/ 90106 h 310419"/>
                  <a:gd name="connsiteX10" fmla="*/ 307397 w 310315"/>
                  <a:gd name="connsiteY10" fmla="*/ 121253 h 310419"/>
                  <a:gd name="connsiteX11" fmla="*/ 242055 w 310315"/>
                  <a:gd name="connsiteY11" fmla="*/ 284797 h 310419"/>
                  <a:gd name="connsiteX12" fmla="*/ 204336 w 310315"/>
                  <a:gd name="connsiteY12" fmla="*/ 310420 h 310419"/>
                  <a:gd name="connsiteX13" fmla="*/ 106133 w 310315"/>
                  <a:gd name="connsiteY13" fmla="*/ 10192 h 310419"/>
                  <a:gd name="connsiteX14" fmla="*/ 77749 w 310315"/>
                  <a:gd name="connsiteY14" fmla="*/ 29432 h 310419"/>
                  <a:gd name="connsiteX15" fmla="*/ 12407 w 310315"/>
                  <a:gd name="connsiteY15" fmla="*/ 192976 h 310419"/>
                  <a:gd name="connsiteX16" fmla="*/ 12693 w 310315"/>
                  <a:gd name="connsiteY16" fmla="*/ 216313 h 310419"/>
                  <a:gd name="connsiteX17" fmla="*/ 29457 w 310315"/>
                  <a:gd name="connsiteY17" fmla="*/ 232600 h 310419"/>
                  <a:gd name="connsiteX18" fmla="*/ 193001 w 310315"/>
                  <a:gd name="connsiteY18" fmla="*/ 297942 h 310419"/>
                  <a:gd name="connsiteX19" fmla="*/ 204336 w 310315"/>
                  <a:gd name="connsiteY19" fmla="*/ 300133 h 310419"/>
                  <a:gd name="connsiteX20" fmla="*/ 232720 w 310315"/>
                  <a:gd name="connsiteY20" fmla="*/ 280892 h 310419"/>
                  <a:gd name="connsiteX21" fmla="*/ 298062 w 310315"/>
                  <a:gd name="connsiteY21" fmla="*/ 117348 h 310419"/>
                  <a:gd name="connsiteX22" fmla="*/ 297776 w 310315"/>
                  <a:gd name="connsiteY22" fmla="*/ 94012 h 310419"/>
                  <a:gd name="connsiteX23" fmla="*/ 281012 w 310315"/>
                  <a:gd name="connsiteY23" fmla="*/ 77724 h 310419"/>
                  <a:gd name="connsiteX24" fmla="*/ 117468 w 310315"/>
                  <a:gd name="connsiteY24" fmla="*/ 12382 h 310419"/>
                  <a:gd name="connsiteX25" fmla="*/ 106133 w 310315"/>
                  <a:gd name="connsiteY25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0315" h="310419">
                    <a:moveTo>
                      <a:pt x="204336" y="310420"/>
                    </a:moveTo>
                    <a:lnTo>
                      <a:pt x="204336" y="310420"/>
                    </a:lnTo>
                    <a:cubicBezTo>
                      <a:pt x="199192" y="310420"/>
                      <a:pt x="194049" y="309467"/>
                      <a:pt x="189191" y="307467"/>
                    </a:cubicBezTo>
                    <a:lnTo>
                      <a:pt x="25647" y="242125"/>
                    </a:lnTo>
                    <a:cubicBezTo>
                      <a:pt x="4787" y="233744"/>
                      <a:pt x="-5405" y="210026"/>
                      <a:pt x="2882" y="189166"/>
                    </a:cubicBezTo>
                    <a:lnTo>
                      <a:pt x="68224" y="25622"/>
                    </a:lnTo>
                    <a:cubicBezTo>
                      <a:pt x="74415" y="10096"/>
                      <a:pt x="89274" y="0"/>
                      <a:pt x="106038" y="0"/>
                    </a:cubicBezTo>
                    <a:cubicBezTo>
                      <a:pt x="111181" y="0"/>
                      <a:pt x="116325" y="953"/>
                      <a:pt x="121183" y="2953"/>
                    </a:cubicBezTo>
                    <a:lnTo>
                      <a:pt x="284727" y="68294"/>
                    </a:lnTo>
                    <a:cubicBezTo>
                      <a:pt x="294823" y="72295"/>
                      <a:pt x="302729" y="80105"/>
                      <a:pt x="307015" y="90106"/>
                    </a:cubicBezTo>
                    <a:cubicBezTo>
                      <a:pt x="311302" y="100108"/>
                      <a:pt x="311397" y="111157"/>
                      <a:pt x="307397" y="121253"/>
                    </a:cubicBezTo>
                    <a:lnTo>
                      <a:pt x="242055" y="284797"/>
                    </a:lnTo>
                    <a:cubicBezTo>
                      <a:pt x="235959" y="300323"/>
                      <a:pt x="221100" y="310420"/>
                      <a:pt x="204336" y="310420"/>
                    </a:cubicBezTo>
                    <a:close/>
                    <a:moveTo>
                      <a:pt x="106133" y="10192"/>
                    </a:moveTo>
                    <a:cubicBezTo>
                      <a:pt x="93560" y="10192"/>
                      <a:pt x="82416" y="17716"/>
                      <a:pt x="77749" y="29432"/>
                    </a:cubicBezTo>
                    <a:lnTo>
                      <a:pt x="12407" y="192976"/>
                    </a:lnTo>
                    <a:cubicBezTo>
                      <a:pt x="9359" y="200596"/>
                      <a:pt x="9454" y="208883"/>
                      <a:pt x="12693" y="216313"/>
                    </a:cubicBezTo>
                    <a:cubicBezTo>
                      <a:pt x="15931" y="223838"/>
                      <a:pt x="21837" y="229648"/>
                      <a:pt x="29457" y="232600"/>
                    </a:cubicBezTo>
                    <a:lnTo>
                      <a:pt x="193001" y="297942"/>
                    </a:lnTo>
                    <a:cubicBezTo>
                      <a:pt x="196621" y="299371"/>
                      <a:pt x="200431" y="300133"/>
                      <a:pt x="204336" y="300133"/>
                    </a:cubicBezTo>
                    <a:cubicBezTo>
                      <a:pt x="216909" y="300133"/>
                      <a:pt x="228053" y="292608"/>
                      <a:pt x="232720" y="280892"/>
                    </a:cubicBezTo>
                    <a:lnTo>
                      <a:pt x="298062" y="117348"/>
                    </a:lnTo>
                    <a:cubicBezTo>
                      <a:pt x="301110" y="109728"/>
                      <a:pt x="301015" y="101441"/>
                      <a:pt x="297776" y="94012"/>
                    </a:cubicBezTo>
                    <a:cubicBezTo>
                      <a:pt x="294538" y="86487"/>
                      <a:pt x="288632" y="80677"/>
                      <a:pt x="281012" y="77724"/>
                    </a:cubicBezTo>
                    <a:lnTo>
                      <a:pt x="117468" y="12382"/>
                    </a:lnTo>
                    <a:cubicBezTo>
                      <a:pt x="113848" y="10858"/>
                      <a:pt x="110039" y="10192"/>
                      <a:pt x="106133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48661337-9652-466D-9533-1331A044E36C}"/>
                  </a:ext>
                </a:extLst>
              </p:cNvPr>
              <p:cNvSpPr/>
              <p:nvPr/>
            </p:nvSpPr>
            <p:spPr>
              <a:xfrm>
                <a:off x="7327366" y="4269105"/>
                <a:ext cx="310352" cy="310419"/>
              </a:xfrm>
              <a:custGeom>
                <a:avLst/>
                <a:gdLst>
                  <a:gd name="connsiteX0" fmla="*/ 204336 w 310352"/>
                  <a:gd name="connsiteY0" fmla="*/ 310420 h 310419"/>
                  <a:gd name="connsiteX1" fmla="*/ 204336 w 310352"/>
                  <a:gd name="connsiteY1" fmla="*/ 310420 h 310419"/>
                  <a:gd name="connsiteX2" fmla="*/ 189191 w 310352"/>
                  <a:gd name="connsiteY2" fmla="*/ 307467 h 310419"/>
                  <a:gd name="connsiteX3" fmla="*/ 25647 w 310352"/>
                  <a:gd name="connsiteY3" fmla="*/ 242125 h 310419"/>
                  <a:gd name="connsiteX4" fmla="*/ 2882 w 310352"/>
                  <a:gd name="connsiteY4" fmla="*/ 189166 h 310419"/>
                  <a:gd name="connsiteX5" fmla="*/ 68224 w 310352"/>
                  <a:gd name="connsiteY5" fmla="*/ 25622 h 310419"/>
                  <a:gd name="connsiteX6" fmla="*/ 106038 w 310352"/>
                  <a:gd name="connsiteY6" fmla="*/ 0 h 310419"/>
                  <a:gd name="connsiteX7" fmla="*/ 121183 w 310352"/>
                  <a:gd name="connsiteY7" fmla="*/ 2953 h 310419"/>
                  <a:gd name="connsiteX8" fmla="*/ 284727 w 310352"/>
                  <a:gd name="connsiteY8" fmla="*/ 68294 h 310419"/>
                  <a:gd name="connsiteX9" fmla="*/ 307016 w 310352"/>
                  <a:gd name="connsiteY9" fmla="*/ 90106 h 310419"/>
                  <a:gd name="connsiteX10" fmla="*/ 307396 w 310352"/>
                  <a:gd name="connsiteY10" fmla="*/ 121253 h 310419"/>
                  <a:gd name="connsiteX11" fmla="*/ 242055 w 310352"/>
                  <a:gd name="connsiteY11" fmla="*/ 284797 h 310419"/>
                  <a:gd name="connsiteX12" fmla="*/ 204336 w 310352"/>
                  <a:gd name="connsiteY12" fmla="*/ 310420 h 310419"/>
                  <a:gd name="connsiteX13" fmla="*/ 106133 w 310352"/>
                  <a:gd name="connsiteY13" fmla="*/ 10192 h 310419"/>
                  <a:gd name="connsiteX14" fmla="*/ 77749 w 310352"/>
                  <a:gd name="connsiteY14" fmla="*/ 29432 h 310419"/>
                  <a:gd name="connsiteX15" fmla="*/ 12407 w 310352"/>
                  <a:gd name="connsiteY15" fmla="*/ 192976 h 310419"/>
                  <a:gd name="connsiteX16" fmla="*/ 12693 w 310352"/>
                  <a:gd name="connsiteY16" fmla="*/ 216313 h 310419"/>
                  <a:gd name="connsiteX17" fmla="*/ 29457 w 310352"/>
                  <a:gd name="connsiteY17" fmla="*/ 232600 h 310419"/>
                  <a:gd name="connsiteX18" fmla="*/ 193001 w 310352"/>
                  <a:gd name="connsiteY18" fmla="*/ 297942 h 310419"/>
                  <a:gd name="connsiteX19" fmla="*/ 204336 w 310352"/>
                  <a:gd name="connsiteY19" fmla="*/ 300133 h 310419"/>
                  <a:gd name="connsiteX20" fmla="*/ 232720 w 310352"/>
                  <a:gd name="connsiteY20" fmla="*/ 280892 h 310419"/>
                  <a:gd name="connsiteX21" fmla="*/ 298062 w 310352"/>
                  <a:gd name="connsiteY21" fmla="*/ 117348 h 310419"/>
                  <a:gd name="connsiteX22" fmla="*/ 297776 w 310352"/>
                  <a:gd name="connsiteY22" fmla="*/ 94012 h 310419"/>
                  <a:gd name="connsiteX23" fmla="*/ 281012 w 310352"/>
                  <a:gd name="connsiteY23" fmla="*/ 77724 h 310419"/>
                  <a:gd name="connsiteX24" fmla="*/ 117468 w 310352"/>
                  <a:gd name="connsiteY24" fmla="*/ 12382 h 310419"/>
                  <a:gd name="connsiteX25" fmla="*/ 106133 w 310352"/>
                  <a:gd name="connsiteY25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0352" h="310419">
                    <a:moveTo>
                      <a:pt x="204336" y="310420"/>
                    </a:moveTo>
                    <a:cubicBezTo>
                      <a:pt x="204336" y="310420"/>
                      <a:pt x="204336" y="310420"/>
                      <a:pt x="204336" y="310420"/>
                    </a:cubicBezTo>
                    <a:cubicBezTo>
                      <a:pt x="199193" y="310420"/>
                      <a:pt x="194049" y="309467"/>
                      <a:pt x="189191" y="307467"/>
                    </a:cubicBezTo>
                    <a:lnTo>
                      <a:pt x="25647" y="242125"/>
                    </a:lnTo>
                    <a:cubicBezTo>
                      <a:pt x="4787" y="233743"/>
                      <a:pt x="-5405" y="210026"/>
                      <a:pt x="2882" y="189166"/>
                    </a:cubicBezTo>
                    <a:lnTo>
                      <a:pt x="68224" y="25622"/>
                    </a:lnTo>
                    <a:cubicBezTo>
                      <a:pt x="74415" y="10001"/>
                      <a:pt x="89274" y="0"/>
                      <a:pt x="106038" y="0"/>
                    </a:cubicBezTo>
                    <a:cubicBezTo>
                      <a:pt x="111182" y="0"/>
                      <a:pt x="116325" y="952"/>
                      <a:pt x="121183" y="2953"/>
                    </a:cubicBezTo>
                    <a:lnTo>
                      <a:pt x="284727" y="68294"/>
                    </a:lnTo>
                    <a:cubicBezTo>
                      <a:pt x="294824" y="72295"/>
                      <a:pt x="302729" y="80105"/>
                      <a:pt x="307016" y="90106"/>
                    </a:cubicBezTo>
                    <a:cubicBezTo>
                      <a:pt x="311302" y="100108"/>
                      <a:pt x="311492" y="111157"/>
                      <a:pt x="307396" y="121253"/>
                    </a:cubicBezTo>
                    <a:lnTo>
                      <a:pt x="242055" y="284797"/>
                    </a:lnTo>
                    <a:cubicBezTo>
                      <a:pt x="235959" y="300323"/>
                      <a:pt x="221100" y="310420"/>
                      <a:pt x="204336" y="310420"/>
                    </a:cubicBezTo>
                    <a:close/>
                    <a:moveTo>
                      <a:pt x="106133" y="10192"/>
                    </a:moveTo>
                    <a:cubicBezTo>
                      <a:pt x="93560" y="10192"/>
                      <a:pt x="82416" y="17716"/>
                      <a:pt x="77749" y="29432"/>
                    </a:cubicBezTo>
                    <a:lnTo>
                      <a:pt x="12407" y="192976"/>
                    </a:lnTo>
                    <a:cubicBezTo>
                      <a:pt x="9359" y="200596"/>
                      <a:pt x="9454" y="208883"/>
                      <a:pt x="12693" y="216313"/>
                    </a:cubicBezTo>
                    <a:cubicBezTo>
                      <a:pt x="15932" y="223838"/>
                      <a:pt x="21837" y="229648"/>
                      <a:pt x="29457" y="232600"/>
                    </a:cubicBezTo>
                    <a:lnTo>
                      <a:pt x="193001" y="297942"/>
                    </a:lnTo>
                    <a:cubicBezTo>
                      <a:pt x="196621" y="299371"/>
                      <a:pt x="200431" y="300133"/>
                      <a:pt x="204336" y="300133"/>
                    </a:cubicBezTo>
                    <a:cubicBezTo>
                      <a:pt x="216909" y="300133"/>
                      <a:pt x="228053" y="292608"/>
                      <a:pt x="232720" y="280892"/>
                    </a:cubicBezTo>
                    <a:lnTo>
                      <a:pt x="298062" y="117348"/>
                    </a:lnTo>
                    <a:cubicBezTo>
                      <a:pt x="301110" y="109823"/>
                      <a:pt x="301015" y="101441"/>
                      <a:pt x="297776" y="94012"/>
                    </a:cubicBezTo>
                    <a:cubicBezTo>
                      <a:pt x="294538" y="86487"/>
                      <a:pt x="288632" y="80677"/>
                      <a:pt x="281012" y="77724"/>
                    </a:cubicBezTo>
                    <a:lnTo>
                      <a:pt x="117468" y="12382"/>
                    </a:lnTo>
                    <a:cubicBezTo>
                      <a:pt x="113849" y="10954"/>
                      <a:pt x="110038" y="10192"/>
                      <a:pt x="106133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64F44E4D-AD2E-4391-A447-C2EA58A7CE08}"/>
                  </a:ext>
                </a:extLst>
              </p:cNvPr>
              <p:cNvSpPr/>
              <p:nvPr/>
            </p:nvSpPr>
            <p:spPr>
              <a:xfrm>
                <a:off x="6899736" y="4415694"/>
                <a:ext cx="310384" cy="310419"/>
              </a:xfrm>
              <a:custGeom>
                <a:avLst/>
                <a:gdLst>
                  <a:gd name="connsiteX0" fmla="*/ 204293 w 310384"/>
                  <a:gd name="connsiteY0" fmla="*/ 310420 h 310419"/>
                  <a:gd name="connsiteX1" fmla="*/ 204293 w 310384"/>
                  <a:gd name="connsiteY1" fmla="*/ 310420 h 310419"/>
                  <a:gd name="connsiteX2" fmla="*/ 189149 w 310384"/>
                  <a:gd name="connsiteY2" fmla="*/ 307467 h 310419"/>
                  <a:gd name="connsiteX3" fmla="*/ 25605 w 310384"/>
                  <a:gd name="connsiteY3" fmla="*/ 242126 h 310419"/>
                  <a:gd name="connsiteX4" fmla="*/ 2935 w 310384"/>
                  <a:gd name="connsiteY4" fmla="*/ 189167 h 310419"/>
                  <a:gd name="connsiteX5" fmla="*/ 68276 w 310384"/>
                  <a:gd name="connsiteY5" fmla="*/ 25622 h 310419"/>
                  <a:gd name="connsiteX6" fmla="*/ 106091 w 310384"/>
                  <a:gd name="connsiteY6" fmla="*/ 0 h 310419"/>
                  <a:gd name="connsiteX7" fmla="*/ 121235 w 310384"/>
                  <a:gd name="connsiteY7" fmla="*/ 2953 h 310419"/>
                  <a:gd name="connsiteX8" fmla="*/ 284780 w 310384"/>
                  <a:gd name="connsiteY8" fmla="*/ 68294 h 310419"/>
                  <a:gd name="connsiteX9" fmla="*/ 307449 w 310384"/>
                  <a:gd name="connsiteY9" fmla="*/ 121253 h 310419"/>
                  <a:gd name="connsiteX10" fmla="*/ 242108 w 310384"/>
                  <a:gd name="connsiteY10" fmla="*/ 284797 h 310419"/>
                  <a:gd name="connsiteX11" fmla="*/ 204293 w 310384"/>
                  <a:gd name="connsiteY11" fmla="*/ 310420 h 310419"/>
                  <a:gd name="connsiteX12" fmla="*/ 106091 w 310384"/>
                  <a:gd name="connsiteY12" fmla="*/ 10192 h 310419"/>
                  <a:gd name="connsiteX13" fmla="*/ 77706 w 310384"/>
                  <a:gd name="connsiteY13" fmla="*/ 29432 h 310419"/>
                  <a:gd name="connsiteX14" fmla="*/ 12365 w 310384"/>
                  <a:gd name="connsiteY14" fmla="*/ 192977 h 310419"/>
                  <a:gd name="connsiteX15" fmla="*/ 29415 w 310384"/>
                  <a:gd name="connsiteY15" fmla="*/ 232696 h 310419"/>
                  <a:gd name="connsiteX16" fmla="*/ 192959 w 310384"/>
                  <a:gd name="connsiteY16" fmla="*/ 298037 h 310419"/>
                  <a:gd name="connsiteX17" fmla="*/ 204293 w 310384"/>
                  <a:gd name="connsiteY17" fmla="*/ 300228 h 310419"/>
                  <a:gd name="connsiteX18" fmla="*/ 232678 w 310384"/>
                  <a:gd name="connsiteY18" fmla="*/ 280988 h 310419"/>
                  <a:gd name="connsiteX19" fmla="*/ 298020 w 310384"/>
                  <a:gd name="connsiteY19" fmla="*/ 117443 h 310419"/>
                  <a:gd name="connsiteX20" fmla="*/ 280970 w 310384"/>
                  <a:gd name="connsiteY20" fmla="*/ 77724 h 310419"/>
                  <a:gd name="connsiteX21" fmla="*/ 117425 w 310384"/>
                  <a:gd name="connsiteY21" fmla="*/ 12383 h 310419"/>
                  <a:gd name="connsiteX22" fmla="*/ 106091 w 310384"/>
                  <a:gd name="connsiteY22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0384" h="310419">
                    <a:moveTo>
                      <a:pt x="204293" y="310420"/>
                    </a:moveTo>
                    <a:lnTo>
                      <a:pt x="204293" y="310420"/>
                    </a:lnTo>
                    <a:cubicBezTo>
                      <a:pt x="199150" y="310420"/>
                      <a:pt x="194007" y="309467"/>
                      <a:pt x="189149" y="307467"/>
                    </a:cubicBezTo>
                    <a:lnTo>
                      <a:pt x="25605" y="242126"/>
                    </a:lnTo>
                    <a:cubicBezTo>
                      <a:pt x="4745" y="233744"/>
                      <a:pt x="-5447" y="210026"/>
                      <a:pt x="2935" y="189167"/>
                    </a:cubicBezTo>
                    <a:lnTo>
                      <a:pt x="68276" y="25622"/>
                    </a:lnTo>
                    <a:cubicBezTo>
                      <a:pt x="74468" y="10096"/>
                      <a:pt x="89327" y="0"/>
                      <a:pt x="106091" y="0"/>
                    </a:cubicBezTo>
                    <a:cubicBezTo>
                      <a:pt x="111234" y="0"/>
                      <a:pt x="116378" y="953"/>
                      <a:pt x="121235" y="2953"/>
                    </a:cubicBezTo>
                    <a:lnTo>
                      <a:pt x="284780" y="68294"/>
                    </a:lnTo>
                    <a:cubicBezTo>
                      <a:pt x="305640" y="76676"/>
                      <a:pt x="315831" y="100394"/>
                      <a:pt x="307449" y="121253"/>
                    </a:cubicBezTo>
                    <a:lnTo>
                      <a:pt x="242108" y="284797"/>
                    </a:lnTo>
                    <a:cubicBezTo>
                      <a:pt x="235917" y="300323"/>
                      <a:pt x="221058" y="310420"/>
                      <a:pt x="204293" y="310420"/>
                    </a:cubicBezTo>
                    <a:close/>
                    <a:moveTo>
                      <a:pt x="106091" y="10192"/>
                    </a:moveTo>
                    <a:cubicBezTo>
                      <a:pt x="93518" y="10192"/>
                      <a:pt x="82374" y="17717"/>
                      <a:pt x="77706" y="29432"/>
                    </a:cubicBezTo>
                    <a:lnTo>
                      <a:pt x="12365" y="192977"/>
                    </a:lnTo>
                    <a:cubicBezTo>
                      <a:pt x="6078" y="208597"/>
                      <a:pt x="13793" y="226409"/>
                      <a:pt x="29415" y="232696"/>
                    </a:cubicBezTo>
                    <a:lnTo>
                      <a:pt x="192959" y="298037"/>
                    </a:lnTo>
                    <a:cubicBezTo>
                      <a:pt x="196578" y="299466"/>
                      <a:pt x="200388" y="300228"/>
                      <a:pt x="204293" y="300228"/>
                    </a:cubicBezTo>
                    <a:cubicBezTo>
                      <a:pt x="216867" y="300228"/>
                      <a:pt x="228011" y="292703"/>
                      <a:pt x="232678" y="280988"/>
                    </a:cubicBezTo>
                    <a:lnTo>
                      <a:pt x="298020" y="117443"/>
                    </a:lnTo>
                    <a:cubicBezTo>
                      <a:pt x="304306" y="101822"/>
                      <a:pt x="296591" y="84011"/>
                      <a:pt x="280970" y="77724"/>
                    </a:cubicBezTo>
                    <a:lnTo>
                      <a:pt x="117425" y="12383"/>
                    </a:lnTo>
                    <a:cubicBezTo>
                      <a:pt x="113806" y="10954"/>
                      <a:pt x="109996" y="10192"/>
                      <a:pt x="106091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5F2FA10B-8CBF-42DD-BD8C-9312556988AC}"/>
                  </a:ext>
                </a:extLst>
              </p:cNvPr>
              <p:cNvSpPr/>
              <p:nvPr/>
            </p:nvSpPr>
            <p:spPr>
              <a:xfrm>
                <a:off x="7218077" y="4542853"/>
                <a:ext cx="310368" cy="310419"/>
              </a:xfrm>
              <a:custGeom>
                <a:avLst/>
                <a:gdLst>
                  <a:gd name="connsiteX0" fmla="*/ 204278 w 310368"/>
                  <a:gd name="connsiteY0" fmla="*/ 310420 h 310419"/>
                  <a:gd name="connsiteX1" fmla="*/ 204278 w 310368"/>
                  <a:gd name="connsiteY1" fmla="*/ 310420 h 310419"/>
                  <a:gd name="connsiteX2" fmla="*/ 189133 w 310368"/>
                  <a:gd name="connsiteY2" fmla="*/ 307467 h 310419"/>
                  <a:gd name="connsiteX3" fmla="*/ 25589 w 310368"/>
                  <a:gd name="connsiteY3" fmla="*/ 242125 h 310419"/>
                  <a:gd name="connsiteX4" fmla="*/ 3301 w 310368"/>
                  <a:gd name="connsiteY4" fmla="*/ 220313 h 310419"/>
                  <a:gd name="connsiteX5" fmla="*/ 2919 w 310368"/>
                  <a:gd name="connsiteY5" fmla="*/ 189166 h 310419"/>
                  <a:gd name="connsiteX6" fmla="*/ 68261 w 310368"/>
                  <a:gd name="connsiteY6" fmla="*/ 25622 h 310419"/>
                  <a:gd name="connsiteX7" fmla="*/ 106075 w 310368"/>
                  <a:gd name="connsiteY7" fmla="*/ 0 h 310419"/>
                  <a:gd name="connsiteX8" fmla="*/ 121220 w 310368"/>
                  <a:gd name="connsiteY8" fmla="*/ 2953 h 310419"/>
                  <a:gd name="connsiteX9" fmla="*/ 284764 w 310368"/>
                  <a:gd name="connsiteY9" fmla="*/ 68294 h 310419"/>
                  <a:gd name="connsiteX10" fmla="*/ 307434 w 310368"/>
                  <a:gd name="connsiteY10" fmla="*/ 121253 h 310419"/>
                  <a:gd name="connsiteX11" fmla="*/ 242092 w 310368"/>
                  <a:gd name="connsiteY11" fmla="*/ 284797 h 310419"/>
                  <a:gd name="connsiteX12" fmla="*/ 204278 w 310368"/>
                  <a:gd name="connsiteY12" fmla="*/ 310420 h 310419"/>
                  <a:gd name="connsiteX13" fmla="*/ 106075 w 310368"/>
                  <a:gd name="connsiteY13" fmla="*/ 10192 h 310419"/>
                  <a:gd name="connsiteX14" fmla="*/ 77691 w 310368"/>
                  <a:gd name="connsiteY14" fmla="*/ 29432 h 310419"/>
                  <a:gd name="connsiteX15" fmla="*/ 12349 w 310368"/>
                  <a:gd name="connsiteY15" fmla="*/ 192977 h 310419"/>
                  <a:gd name="connsiteX16" fmla="*/ 12635 w 310368"/>
                  <a:gd name="connsiteY16" fmla="*/ 216313 h 310419"/>
                  <a:gd name="connsiteX17" fmla="*/ 29399 w 310368"/>
                  <a:gd name="connsiteY17" fmla="*/ 232600 h 310419"/>
                  <a:gd name="connsiteX18" fmla="*/ 192943 w 310368"/>
                  <a:gd name="connsiteY18" fmla="*/ 297942 h 310419"/>
                  <a:gd name="connsiteX19" fmla="*/ 204278 w 310368"/>
                  <a:gd name="connsiteY19" fmla="*/ 300133 h 310419"/>
                  <a:gd name="connsiteX20" fmla="*/ 232663 w 310368"/>
                  <a:gd name="connsiteY20" fmla="*/ 280892 h 310419"/>
                  <a:gd name="connsiteX21" fmla="*/ 298004 w 310368"/>
                  <a:gd name="connsiteY21" fmla="*/ 117348 h 310419"/>
                  <a:gd name="connsiteX22" fmla="*/ 280954 w 310368"/>
                  <a:gd name="connsiteY22" fmla="*/ 77629 h 310419"/>
                  <a:gd name="connsiteX23" fmla="*/ 117410 w 310368"/>
                  <a:gd name="connsiteY23" fmla="*/ 12287 h 310419"/>
                  <a:gd name="connsiteX24" fmla="*/ 106075 w 310368"/>
                  <a:gd name="connsiteY24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10368" h="310419">
                    <a:moveTo>
                      <a:pt x="204278" y="310420"/>
                    </a:moveTo>
                    <a:cubicBezTo>
                      <a:pt x="204183" y="310420"/>
                      <a:pt x="204278" y="310420"/>
                      <a:pt x="204278" y="310420"/>
                    </a:cubicBezTo>
                    <a:cubicBezTo>
                      <a:pt x="199134" y="310420"/>
                      <a:pt x="193991" y="309467"/>
                      <a:pt x="189133" y="307467"/>
                    </a:cubicBezTo>
                    <a:lnTo>
                      <a:pt x="25589" y="242125"/>
                    </a:lnTo>
                    <a:cubicBezTo>
                      <a:pt x="15493" y="238125"/>
                      <a:pt x="7587" y="230314"/>
                      <a:pt x="3301" y="220313"/>
                    </a:cubicBezTo>
                    <a:cubicBezTo>
                      <a:pt x="-986" y="210312"/>
                      <a:pt x="-1081" y="199263"/>
                      <a:pt x="2919" y="189166"/>
                    </a:cubicBezTo>
                    <a:lnTo>
                      <a:pt x="68261" y="25622"/>
                    </a:lnTo>
                    <a:cubicBezTo>
                      <a:pt x="74452" y="10001"/>
                      <a:pt x="89311" y="0"/>
                      <a:pt x="106075" y="0"/>
                    </a:cubicBezTo>
                    <a:cubicBezTo>
                      <a:pt x="111219" y="0"/>
                      <a:pt x="116362" y="953"/>
                      <a:pt x="121220" y="2953"/>
                    </a:cubicBezTo>
                    <a:lnTo>
                      <a:pt x="284764" y="68294"/>
                    </a:lnTo>
                    <a:cubicBezTo>
                      <a:pt x="305624" y="76676"/>
                      <a:pt x="315816" y="100394"/>
                      <a:pt x="307434" y="121253"/>
                    </a:cubicBezTo>
                    <a:lnTo>
                      <a:pt x="242092" y="284797"/>
                    </a:lnTo>
                    <a:cubicBezTo>
                      <a:pt x="235901" y="300323"/>
                      <a:pt x="221042" y="310420"/>
                      <a:pt x="204278" y="310420"/>
                    </a:cubicBezTo>
                    <a:close/>
                    <a:moveTo>
                      <a:pt x="106075" y="10192"/>
                    </a:moveTo>
                    <a:cubicBezTo>
                      <a:pt x="93502" y="10192"/>
                      <a:pt x="82358" y="17716"/>
                      <a:pt x="77691" y="29432"/>
                    </a:cubicBezTo>
                    <a:lnTo>
                      <a:pt x="12349" y="192977"/>
                    </a:lnTo>
                    <a:cubicBezTo>
                      <a:pt x="9301" y="200596"/>
                      <a:pt x="9397" y="208883"/>
                      <a:pt x="12635" y="216313"/>
                    </a:cubicBezTo>
                    <a:cubicBezTo>
                      <a:pt x="15874" y="223838"/>
                      <a:pt x="21779" y="229648"/>
                      <a:pt x="29399" y="232600"/>
                    </a:cubicBezTo>
                    <a:lnTo>
                      <a:pt x="192943" y="297942"/>
                    </a:lnTo>
                    <a:cubicBezTo>
                      <a:pt x="196563" y="299371"/>
                      <a:pt x="200373" y="300133"/>
                      <a:pt x="204278" y="300133"/>
                    </a:cubicBezTo>
                    <a:cubicBezTo>
                      <a:pt x="216851" y="300133"/>
                      <a:pt x="227995" y="292608"/>
                      <a:pt x="232663" y="280892"/>
                    </a:cubicBezTo>
                    <a:lnTo>
                      <a:pt x="298004" y="117348"/>
                    </a:lnTo>
                    <a:cubicBezTo>
                      <a:pt x="304291" y="101727"/>
                      <a:pt x="296575" y="83915"/>
                      <a:pt x="280954" y="77629"/>
                    </a:cubicBezTo>
                    <a:lnTo>
                      <a:pt x="117410" y="12287"/>
                    </a:lnTo>
                    <a:cubicBezTo>
                      <a:pt x="113695" y="10954"/>
                      <a:pt x="109885" y="10192"/>
                      <a:pt x="106075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D4A884E5-D027-4092-B727-EE7FC8E81BB4}"/>
                  </a:ext>
                </a:extLst>
              </p:cNvPr>
              <p:cNvSpPr/>
              <p:nvPr/>
            </p:nvSpPr>
            <p:spPr>
              <a:xfrm>
                <a:off x="7312818" y="4647723"/>
                <a:ext cx="120776" cy="100679"/>
              </a:xfrm>
              <a:custGeom>
                <a:avLst/>
                <a:gdLst>
                  <a:gd name="connsiteX0" fmla="*/ 24955 w 120776"/>
                  <a:gd name="connsiteY0" fmla="*/ 0 h 100679"/>
                  <a:gd name="connsiteX1" fmla="*/ 120777 w 120776"/>
                  <a:gd name="connsiteY1" fmla="*/ 38290 h 100679"/>
                  <a:gd name="connsiteX2" fmla="*/ 111062 w 120776"/>
                  <a:gd name="connsiteY2" fmla="*/ 62579 h 100679"/>
                  <a:gd name="connsiteX3" fmla="*/ 15240 w 120776"/>
                  <a:gd name="connsiteY3" fmla="*/ 24289 h 100679"/>
                  <a:gd name="connsiteX4" fmla="*/ 24955 w 120776"/>
                  <a:gd name="connsiteY4" fmla="*/ 0 h 100679"/>
                  <a:gd name="connsiteX5" fmla="*/ 9715 w 120776"/>
                  <a:gd name="connsiteY5" fmla="*/ 38100 h 100679"/>
                  <a:gd name="connsiteX6" fmla="*/ 105537 w 120776"/>
                  <a:gd name="connsiteY6" fmla="*/ 76390 h 100679"/>
                  <a:gd name="connsiteX7" fmla="*/ 95821 w 120776"/>
                  <a:gd name="connsiteY7" fmla="*/ 100679 h 100679"/>
                  <a:gd name="connsiteX8" fmla="*/ 0 w 120776"/>
                  <a:gd name="connsiteY8" fmla="*/ 62389 h 100679"/>
                  <a:gd name="connsiteX9" fmla="*/ 9715 w 120776"/>
                  <a:gd name="connsiteY9" fmla="*/ 38100 h 100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776" h="100679">
                    <a:moveTo>
                      <a:pt x="24955" y="0"/>
                    </a:moveTo>
                    <a:lnTo>
                      <a:pt x="120777" y="38290"/>
                    </a:lnTo>
                    <a:lnTo>
                      <a:pt x="111062" y="62579"/>
                    </a:lnTo>
                    <a:lnTo>
                      <a:pt x="15240" y="24289"/>
                    </a:lnTo>
                    <a:lnTo>
                      <a:pt x="24955" y="0"/>
                    </a:lnTo>
                    <a:close/>
                    <a:moveTo>
                      <a:pt x="9715" y="38100"/>
                    </a:moveTo>
                    <a:lnTo>
                      <a:pt x="105537" y="76390"/>
                    </a:lnTo>
                    <a:lnTo>
                      <a:pt x="95821" y="100679"/>
                    </a:lnTo>
                    <a:lnTo>
                      <a:pt x="0" y="62389"/>
                    </a:lnTo>
                    <a:lnTo>
                      <a:pt x="9715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2" name="Graphic 1">
              <a:extLst>
                <a:ext uri="{FF2B5EF4-FFF2-40B4-BE49-F238E27FC236}">
                  <a16:creationId xmlns:a16="http://schemas.microsoft.com/office/drawing/2014/main" id="{C6AE5B8D-E985-44E5-9DFB-FE46745106F9}"/>
                </a:ext>
              </a:extLst>
            </p:cNvPr>
            <p:cNvGrpSpPr/>
            <p:nvPr userDrawn="1"/>
          </p:nvGrpSpPr>
          <p:grpSpPr>
            <a:xfrm>
              <a:off x="8329956" y="3222515"/>
              <a:ext cx="841020" cy="774891"/>
              <a:chOff x="5114393" y="1577688"/>
              <a:chExt cx="841020" cy="774891"/>
            </a:xfrm>
            <a:grpFill/>
          </p:grpSpPr>
          <p:grpSp>
            <p:nvGrpSpPr>
              <p:cNvPr id="488" name="Graphic 1">
                <a:extLst>
                  <a:ext uri="{FF2B5EF4-FFF2-40B4-BE49-F238E27FC236}">
                    <a16:creationId xmlns:a16="http://schemas.microsoft.com/office/drawing/2014/main" id="{4DAA6F0A-FBCF-4F2A-8548-9309DECB5238}"/>
                  </a:ext>
                </a:extLst>
              </p:cNvPr>
              <p:cNvGrpSpPr/>
              <p:nvPr/>
            </p:nvGrpSpPr>
            <p:grpSpPr>
              <a:xfrm>
                <a:off x="5114393" y="1762791"/>
                <a:ext cx="811529" cy="589787"/>
                <a:chOff x="5114393" y="1762791"/>
                <a:chExt cx="811529" cy="589787"/>
              </a:xfrm>
              <a:grpFill/>
            </p:grpSpPr>
            <p:sp>
              <p:nvSpPr>
                <p:cNvPr id="490" name="Freeform: Shape 489">
                  <a:extLst>
                    <a:ext uri="{FF2B5EF4-FFF2-40B4-BE49-F238E27FC236}">
                      <a16:creationId xmlns:a16="http://schemas.microsoft.com/office/drawing/2014/main" id="{BEB35749-0CFF-4959-98A2-7BAFED1DC466}"/>
                    </a:ext>
                  </a:extLst>
                </p:cNvPr>
                <p:cNvSpPr/>
                <p:nvPr/>
              </p:nvSpPr>
              <p:spPr>
                <a:xfrm>
                  <a:off x="5114393" y="2081062"/>
                  <a:ext cx="230328" cy="271516"/>
                </a:xfrm>
                <a:custGeom>
                  <a:avLst/>
                  <a:gdLst>
                    <a:gd name="connsiteX0" fmla="*/ 119403 w 230328"/>
                    <a:gd name="connsiteY0" fmla="*/ 271517 h 271516"/>
                    <a:gd name="connsiteX1" fmla="*/ 117974 w 230328"/>
                    <a:gd name="connsiteY1" fmla="*/ 271326 h 271516"/>
                    <a:gd name="connsiteX2" fmla="*/ 114926 w 230328"/>
                    <a:gd name="connsiteY2" fmla="*/ 268945 h 271516"/>
                    <a:gd name="connsiteX3" fmla="*/ 626 w 230328"/>
                    <a:gd name="connsiteY3" fmla="*/ 64443 h 271516"/>
                    <a:gd name="connsiteX4" fmla="*/ 2626 w 230328"/>
                    <a:gd name="connsiteY4" fmla="*/ 57490 h 271516"/>
                    <a:gd name="connsiteX5" fmla="*/ 104353 w 230328"/>
                    <a:gd name="connsiteY5" fmla="*/ 626 h 271516"/>
                    <a:gd name="connsiteX6" fmla="*/ 111306 w 230328"/>
                    <a:gd name="connsiteY6" fmla="*/ 2626 h 271516"/>
                    <a:gd name="connsiteX7" fmla="*/ 134166 w 230328"/>
                    <a:gd name="connsiteY7" fmla="*/ 43584 h 271516"/>
                    <a:gd name="connsiteX8" fmla="*/ 134643 w 230328"/>
                    <a:gd name="connsiteY8" fmla="*/ 47489 h 271516"/>
                    <a:gd name="connsiteX9" fmla="*/ 132261 w 230328"/>
                    <a:gd name="connsiteY9" fmla="*/ 50537 h 271516"/>
                    <a:gd name="connsiteX10" fmla="*/ 95971 w 230328"/>
                    <a:gd name="connsiteY10" fmla="*/ 70825 h 271516"/>
                    <a:gd name="connsiteX11" fmla="*/ 112640 w 230328"/>
                    <a:gd name="connsiteY11" fmla="*/ 100734 h 271516"/>
                    <a:gd name="connsiteX12" fmla="*/ 146263 w 230328"/>
                    <a:gd name="connsiteY12" fmla="*/ 81969 h 271516"/>
                    <a:gd name="connsiteX13" fmla="*/ 153216 w 230328"/>
                    <a:gd name="connsiteY13" fmla="*/ 83970 h 271516"/>
                    <a:gd name="connsiteX14" fmla="*/ 174933 w 230328"/>
                    <a:gd name="connsiteY14" fmla="*/ 122832 h 271516"/>
                    <a:gd name="connsiteX15" fmla="*/ 175410 w 230328"/>
                    <a:gd name="connsiteY15" fmla="*/ 126737 h 271516"/>
                    <a:gd name="connsiteX16" fmla="*/ 173028 w 230328"/>
                    <a:gd name="connsiteY16" fmla="*/ 129785 h 271516"/>
                    <a:gd name="connsiteX17" fmla="*/ 139405 w 230328"/>
                    <a:gd name="connsiteY17" fmla="*/ 148549 h 271516"/>
                    <a:gd name="connsiteX18" fmla="*/ 159598 w 230328"/>
                    <a:gd name="connsiteY18" fmla="*/ 184649 h 271516"/>
                    <a:gd name="connsiteX19" fmla="*/ 199889 w 230328"/>
                    <a:gd name="connsiteY19" fmla="*/ 162075 h 271516"/>
                    <a:gd name="connsiteX20" fmla="*/ 203794 w 230328"/>
                    <a:gd name="connsiteY20" fmla="*/ 161598 h 271516"/>
                    <a:gd name="connsiteX21" fmla="*/ 206842 w 230328"/>
                    <a:gd name="connsiteY21" fmla="*/ 163980 h 271516"/>
                    <a:gd name="connsiteX22" fmla="*/ 229702 w 230328"/>
                    <a:gd name="connsiteY22" fmla="*/ 204937 h 271516"/>
                    <a:gd name="connsiteX23" fmla="*/ 227702 w 230328"/>
                    <a:gd name="connsiteY23" fmla="*/ 211890 h 271516"/>
                    <a:gd name="connsiteX24" fmla="*/ 121974 w 230328"/>
                    <a:gd name="connsiteY24" fmla="*/ 271041 h 271516"/>
                    <a:gd name="connsiteX25" fmla="*/ 119403 w 230328"/>
                    <a:gd name="connsiteY25" fmla="*/ 271517 h 27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30328" h="271516">
                      <a:moveTo>
                        <a:pt x="119403" y="271517"/>
                      </a:moveTo>
                      <a:cubicBezTo>
                        <a:pt x="118926" y="271517"/>
                        <a:pt x="118450" y="271422"/>
                        <a:pt x="117974" y="271326"/>
                      </a:cubicBezTo>
                      <a:cubicBezTo>
                        <a:pt x="116640" y="270945"/>
                        <a:pt x="115593" y="270088"/>
                        <a:pt x="114926" y="268945"/>
                      </a:cubicBezTo>
                      <a:lnTo>
                        <a:pt x="626" y="64443"/>
                      </a:lnTo>
                      <a:cubicBezTo>
                        <a:pt x="-708" y="61967"/>
                        <a:pt x="150" y="58919"/>
                        <a:pt x="2626" y="57490"/>
                      </a:cubicBezTo>
                      <a:lnTo>
                        <a:pt x="104353" y="626"/>
                      </a:lnTo>
                      <a:cubicBezTo>
                        <a:pt x="106830" y="-708"/>
                        <a:pt x="109878" y="150"/>
                        <a:pt x="111306" y="2626"/>
                      </a:cubicBezTo>
                      <a:lnTo>
                        <a:pt x="134166" y="43584"/>
                      </a:lnTo>
                      <a:cubicBezTo>
                        <a:pt x="134833" y="44727"/>
                        <a:pt x="135024" y="46155"/>
                        <a:pt x="134643" y="47489"/>
                      </a:cubicBezTo>
                      <a:cubicBezTo>
                        <a:pt x="134262" y="48822"/>
                        <a:pt x="133404" y="49870"/>
                        <a:pt x="132261" y="50537"/>
                      </a:cubicBezTo>
                      <a:lnTo>
                        <a:pt x="95971" y="70825"/>
                      </a:lnTo>
                      <a:lnTo>
                        <a:pt x="112640" y="100734"/>
                      </a:lnTo>
                      <a:lnTo>
                        <a:pt x="146263" y="81969"/>
                      </a:lnTo>
                      <a:cubicBezTo>
                        <a:pt x="148740" y="80636"/>
                        <a:pt x="151788" y="81493"/>
                        <a:pt x="153216" y="83970"/>
                      </a:cubicBezTo>
                      <a:lnTo>
                        <a:pt x="174933" y="122832"/>
                      </a:lnTo>
                      <a:cubicBezTo>
                        <a:pt x="175600" y="123975"/>
                        <a:pt x="175791" y="125403"/>
                        <a:pt x="175410" y="126737"/>
                      </a:cubicBezTo>
                      <a:cubicBezTo>
                        <a:pt x="175029" y="128070"/>
                        <a:pt x="174171" y="129118"/>
                        <a:pt x="173028" y="129785"/>
                      </a:cubicBezTo>
                      <a:lnTo>
                        <a:pt x="139405" y="148549"/>
                      </a:lnTo>
                      <a:lnTo>
                        <a:pt x="159598" y="184649"/>
                      </a:lnTo>
                      <a:lnTo>
                        <a:pt x="199889" y="162075"/>
                      </a:lnTo>
                      <a:cubicBezTo>
                        <a:pt x="201127" y="161408"/>
                        <a:pt x="202461" y="161313"/>
                        <a:pt x="203794" y="161598"/>
                      </a:cubicBezTo>
                      <a:cubicBezTo>
                        <a:pt x="205128" y="161979"/>
                        <a:pt x="206175" y="162837"/>
                        <a:pt x="206842" y="163980"/>
                      </a:cubicBezTo>
                      <a:lnTo>
                        <a:pt x="229702" y="204937"/>
                      </a:lnTo>
                      <a:cubicBezTo>
                        <a:pt x="231036" y="207414"/>
                        <a:pt x="230178" y="210462"/>
                        <a:pt x="227702" y="211890"/>
                      </a:cubicBezTo>
                      <a:lnTo>
                        <a:pt x="121974" y="271041"/>
                      </a:lnTo>
                      <a:cubicBezTo>
                        <a:pt x="121117" y="271326"/>
                        <a:pt x="120260" y="271517"/>
                        <a:pt x="119403" y="2715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1" name="Freeform: Shape 490">
                  <a:extLst>
                    <a:ext uri="{FF2B5EF4-FFF2-40B4-BE49-F238E27FC236}">
                      <a16:creationId xmlns:a16="http://schemas.microsoft.com/office/drawing/2014/main" id="{B7EA61EA-AE36-494D-95EC-9DE6987BC1BA}"/>
                    </a:ext>
                  </a:extLst>
                </p:cNvPr>
                <p:cNvSpPr/>
                <p:nvPr/>
              </p:nvSpPr>
              <p:spPr>
                <a:xfrm>
                  <a:off x="5303465" y="2046677"/>
                  <a:ext cx="175940" cy="157121"/>
                </a:xfrm>
                <a:custGeom>
                  <a:avLst/>
                  <a:gdLst>
                    <a:gd name="connsiteX0" fmla="*/ 49394 w 175940"/>
                    <a:gd name="connsiteY0" fmla="*/ 157122 h 157121"/>
                    <a:gd name="connsiteX1" fmla="*/ 44917 w 175940"/>
                    <a:gd name="connsiteY1" fmla="*/ 154550 h 157121"/>
                    <a:gd name="connsiteX2" fmla="*/ 27677 w 175940"/>
                    <a:gd name="connsiteY2" fmla="*/ 123689 h 157121"/>
                    <a:gd name="connsiteX3" fmla="*/ 27201 w 175940"/>
                    <a:gd name="connsiteY3" fmla="*/ 119784 h 157121"/>
                    <a:gd name="connsiteX4" fmla="*/ 29582 w 175940"/>
                    <a:gd name="connsiteY4" fmla="*/ 116736 h 157121"/>
                    <a:gd name="connsiteX5" fmla="*/ 151121 w 175940"/>
                    <a:gd name="connsiteY5" fmla="*/ 48822 h 157121"/>
                    <a:gd name="connsiteX6" fmla="*/ 155026 w 175940"/>
                    <a:gd name="connsiteY6" fmla="*/ 48346 h 157121"/>
                    <a:gd name="connsiteX7" fmla="*/ 158074 w 175940"/>
                    <a:gd name="connsiteY7" fmla="*/ 50727 h 157121"/>
                    <a:gd name="connsiteX8" fmla="*/ 175314 w 175940"/>
                    <a:gd name="connsiteY8" fmla="*/ 81588 h 157121"/>
                    <a:gd name="connsiteX9" fmla="*/ 173314 w 175940"/>
                    <a:gd name="connsiteY9" fmla="*/ 88542 h 157121"/>
                    <a:gd name="connsiteX10" fmla="*/ 51775 w 175940"/>
                    <a:gd name="connsiteY10" fmla="*/ 156455 h 157121"/>
                    <a:gd name="connsiteX11" fmla="*/ 49394 w 175940"/>
                    <a:gd name="connsiteY11" fmla="*/ 157122 h 157121"/>
                    <a:gd name="connsiteX12" fmla="*/ 22343 w 175940"/>
                    <a:gd name="connsiteY12" fmla="*/ 108925 h 157121"/>
                    <a:gd name="connsiteX13" fmla="*/ 20914 w 175940"/>
                    <a:gd name="connsiteY13" fmla="*/ 108735 h 157121"/>
                    <a:gd name="connsiteX14" fmla="*/ 17866 w 175940"/>
                    <a:gd name="connsiteY14" fmla="*/ 106353 h 157121"/>
                    <a:gd name="connsiteX15" fmla="*/ 626 w 175940"/>
                    <a:gd name="connsiteY15" fmla="*/ 75492 h 157121"/>
                    <a:gd name="connsiteX16" fmla="*/ 2626 w 175940"/>
                    <a:gd name="connsiteY16" fmla="*/ 68539 h 157121"/>
                    <a:gd name="connsiteX17" fmla="*/ 124165 w 175940"/>
                    <a:gd name="connsiteY17" fmla="*/ 626 h 157121"/>
                    <a:gd name="connsiteX18" fmla="*/ 131118 w 175940"/>
                    <a:gd name="connsiteY18" fmla="*/ 2626 h 157121"/>
                    <a:gd name="connsiteX19" fmla="*/ 148359 w 175940"/>
                    <a:gd name="connsiteY19" fmla="*/ 33487 h 157121"/>
                    <a:gd name="connsiteX20" fmla="*/ 148835 w 175940"/>
                    <a:gd name="connsiteY20" fmla="*/ 37392 h 157121"/>
                    <a:gd name="connsiteX21" fmla="*/ 146454 w 175940"/>
                    <a:gd name="connsiteY21" fmla="*/ 40440 h 157121"/>
                    <a:gd name="connsiteX22" fmla="*/ 24915 w 175940"/>
                    <a:gd name="connsiteY22" fmla="*/ 108354 h 157121"/>
                    <a:gd name="connsiteX23" fmla="*/ 22343 w 175940"/>
                    <a:gd name="connsiteY23" fmla="*/ 108925 h 157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75940" h="157121">
                      <a:moveTo>
                        <a:pt x="49394" y="157122"/>
                      </a:moveTo>
                      <a:cubicBezTo>
                        <a:pt x="47584" y="157122"/>
                        <a:pt x="45870" y="156169"/>
                        <a:pt x="44917" y="154550"/>
                      </a:cubicBezTo>
                      <a:lnTo>
                        <a:pt x="27677" y="123689"/>
                      </a:lnTo>
                      <a:cubicBezTo>
                        <a:pt x="27010" y="122546"/>
                        <a:pt x="26820" y="121117"/>
                        <a:pt x="27201" y="119784"/>
                      </a:cubicBezTo>
                      <a:cubicBezTo>
                        <a:pt x="27582" y="118450"/>
                        <a:pt x="28439" y="117402"/>
                        <a:pt x="29582" y="116736"/>
                      </a:cubicBezTo>
                      <a:lnTo>
                        <a:pt x="151121" y="48822"/>
                      </a:lnTo>
                      <a:cubicBezTo>
                        <a:pt x="152359" y="48156"/>
                        <a:pt x="153693" y="47965"/>
                        <a:pt x="155026" y="48346"/>
                      </a:cubicBezTo>
                      <a:cubicBezTo>
                        <a:pt x="156360" y="48727"/>
                        <a:pt x="157407" y="49584"/>
                        <a:pt x="158074" y="50727"/>
                      </a:cubicBezTo>
                      <a:lnTo>
                        <a:pt x="175314" y="81588"/>
                      </a:lnTo>
                      <a:cubicBezTo>
                        <a:pt x="176648" y="84065"/>
                        <a:pt x="175791" y="87113"/>
                        <a:pt x="173314" y="88542"/>
                      </a:cubicBezTo>
                      <a:lnTo>
                        <a:pt x="51775" y="156455"/>
                      </a:lnTo>
                      <a:cubicBezTo>
                        <a:pt x="51013" y="156931"/>
                        <a:pt x="50156" y="157122"/>
                        <a:pt x="49394" y="157122"/>
                      </a:cubicBezTo>
                      <a:close/>
                      <a:moveTo>
                        <a:pt x="22343" y="108925"/>
                      </a:moveTo>
                      <a:cubicBezTo>
                        <a:pt x="21867" y="108925"/>
                        <a:pt x="21390" y="108830"/>
                        <a:pt x="20914" y="108735"/>
                      </a:cubicBezTo>
                      <a:cubicBezTo>
                        <a:pt x="19581" y="108354"/>
                        <a:pt x="18533" y="107496"/>
                        <a:pt x="17866" y="106353"/>
                      </a:cubicBezTo>
                      <a:lnTo>
                        <a:pt x="626" y="75492"/>
                      </a:lnTo>
                      <a:cubicBezTo>
                        <a:pt x="-708" y="73016"/>
                        <a:pt x="150" y="69968"/>
                        <a:pt x="2626" y="68539"/>
                      </a:cubicBezTo>
                      <a:lnTo>
                        <a:pt x="124165" y="626"/>
                      </a:lnTo>
                      <a:cubicBezTo>
                        <a:pt x="126642" y="-708"/>
                        <a:pt x="129690" y="150"/>
                        <a:pt x="131118" y="2626"/>
                      </a:cubicBezTo>
                      <a:lnTo>
                        <a:pt x="148359" y="33487"/>
                      </a:lnTo>
                      <a:cubicBezTo>
                        <a:pt x="149025" y="34630"/>
                        <a:pt x="149216" y="36059"/>
                        <a:pt x="148835" y="37392"/>
                      </a:cubicBezTo>
                      <a:cubicBezTo>
                        <a:pt x="148454" y="38726"/>
                        <a:pt x="147597" y="39774"/>
                        <a:pt x="146454" y="40440"/>
                      </a:cubicBezTo>
                      <a:lnTo>
                        <a:pt x="24915" y="108354"/>
                      </a:lnTo>
                      <a:cubicBezTo>
                        <a:pt x="24057" y="108639"/>
                        <a:pt x="23200" y="108925"/>
                        <a:pt x="22343" y="10892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2" name="Freeform: Shape 491">
                  <a:extLst>
                    <a:ext uri="{FF2B5EF4-FFF2-40B4-BE49-F238E27FC236}">
                      <a16:creationId xmlns:a16="http://schemas.microsoft.com/office/drawing/2014/main" id="{13A2C87B-77EA-436A-9A10-FFE9C6F2D699}"/>
                    </a:ext>
                  </a:extLst>
                </p:cNvPr>
                <p:cNvSpPr/>
                <p:nvPr/>
              </p:nvSpPr>
              <p:spPr>
                <a:xfrm>
                  <a:off x="5449819" y="1845223"/>
                  <a:ext cx="312617" cy="319903"/>
                </a:xfrm>
                <a:custGeom>
                  <a:avLst/>
                  <a:gdLst>
                    <a:gd name="connsiteX0" fmla="*/ 119447 w 312617"/>
                    <a:gd name="connsiteY0" fmla="*/ 319904 h 319903"/>
                    <a:gd name="connsiteX1" fmla="*/ 114970 w 312617"/>
                    <a:gd name="connsiteY1" fmla="*/ 317332 h 319903"/>
                    <a:gd name="connsiteX2" fmla="*/ 670 w 312617"/>
                    <a:gd name="connsiteY2" fmla="*/ 112830 h 319903"/>
                    <a:gd name="connsiteX3" fmla="*/ 194 w 312617"/>
                    <a:gd name="connsiteY3" fmla="*/ 108925 h 319903"/>
                    <a:gd name="connsiteX4" fmla="*/ 2575 w 312617"/>
                    <a:gd name="connsiteY4" fmla="*/ 105877 h 319903"/>
                    <a:gd name="connsiteX5" fmla="*/ 81538 w 312617"/>
                    <a:gd name="connsiteY5" fmla="*/ 61776 h 319903"/>
                    <a:gd name="connsiteX6" fmla="*/ 87919 w 312617"/>
                    <a:gd name="connsiteY6" fmla="*/ 62919 h 319903"/>
                    <a:gd name="connsiteX7" fmla="*/ 119543 w 312617"/>
                    <a:gd name="connsiteY7" fmla="*/ 102543 h 319903"/>
                    <a:gd name="connsiteX8" fmla="*/ 136878 w 312617"/>
                    <a:gd name="connsiteY8" fmla="*/ 124260 h 319903"/>
                    <a:gd name="connsiteX9" fmla="*/ 109065 w 312617"/>
                    <a:gd name="connsiteY9" fmla="*/ 51299 h 319903"/>
                    <a:gd name="connsiteX10" fmla="*/ 111351 w 312617"/>
                    <a:gd name="connsiteY10" fmla="*/ 45012 h 319903"/>
                    <a:gd name="connsiteX11" fmla="*/ 190694 w 312617"/>
                    <a:gd name="connsiteY11" fmla="*/ 626 h 319903"/>
                    <a:gd name="connsiteX12" fmla="*/ 197647 w 312617"/>
                    <a:gd name="connsiteY12" fmla="*/ 2626 h 319903"/>
                    <a:gd name="connsiteX13" fmla="*/ 311947 w 312617"/>
                    <a:gd name="connsiteY13" fmla="*/ 207128 h 319903"/>
                    <a:gd name="connsiteX14" fmla="*/ 312424 w 312617"/>
                    <a:gd name="connsiteY14" fmla="*/ 211033 h 319903"/>
                    <a:gd name="connsiteX15" fmla="*/ 310043 w 312617"/>
                    <a:gd name="connsiteY15" fmla="*/ 214081 h 319903"/>
                    <a:gd name="connsiteX16" fmla="*/ 256702 w 312617"/>
                    <a:gd name="connsiteY16" fmla="*/ 243894 h 319903"/>
                    <a:gd name="connsiteX17" fmla="*/ 249749 w 312617"/>
                    <a:gd name="connsiteY17" fmla="*/ 241894 h 319903"/>
                    <a:gd name="connsiteX18" fmla="*/ 204982 w 312617"/>
                    <a:gd name="connsiteY18" fmla="*/ 161884 h 319903"/>
                    <a:gd name="connsiteX19" fmla="*/ 237652 w 312617"/>
                    <a:gd name="connsiteY19" fmla="*/ 249514 h 319903"/>
                    <a:gd name="connsiteX20" fmla="*/ 235366 w 312617"/>
                    <a:gd name="connsiteY20" fmla="*/ 255705 h 319903"/>
                    <a:gd name="connsiteX21" fmla="*/ 197552 w 312617"/>
                    <a:gd name="connsiteY21" fmla="*/ 276851 h 319903"/>
                    <a:gd name="connsiteX22" fmla="*/ 191075 w 312617"/>
                    <a:gd name="connsiteY22" fmla="*/ 275613 h 319903"/>
                    <a:gd name="connsiteX23" fmla="*/ 131830 w 312617"/>
                    <a:gd name="connsiteY23" fmla="*/ 201413 h 319903"/>
                    <a:gd name="connsiteX24" fmla="*/ 177073 w 312617"/>
                    <a:gd name="connsiteY24" fmla="*/ 282471 h 319903"/>
                    <a:gd name="connsiteX25" fmla="*/ 175073 w 312617"/>
                    <a:gd name="connsiteY25" fmla="*/ 289424 h 319903"/>
                    <a:gd name="connsiteX26" fmla="*/ 121733 w 312617"/>
                    <a:gd name="connsiteY26" fmla="*/ 319237 h 319903"/>
                    <a:gd name="connsiteX27" fmla="*/ 119447 w 312617"/>
                    <a:gd name="connsiteY27" fmla="*/ 319904 h 319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12617" h="319903">
                      <a:moveTo>
                        <a:pt x="119447" y="319904"/>
                      </a:moveTo>
                      <a:cubicBezTo>
                        <a:pt x="117637" y="319904"/>
                        <a:pt x="115923" y="318951"/>
                        <a:pt x="114970" y="317332"/>
                      </a:cubicBezTo>
                      <a:lnTo>
                        <a:pt x="670" y="112830"/>
                      </a:lnTo>
                      <a:cubicBezTo>
                        <a:pt x="4" y="111687"/>
                        <a:pt x="-187" y="110259"/>
                        <a:pt x="194" y="108925"/>
                      </a:cubicBezTo>
                      <a:cubicBezTo>
                        <a:pt x="575" y="107592"/>
                        <a:pt x="1432" y="106544"/>
                        <a:pt x="2575" y="105877"/>
                      </a:cubicBezTo>
                      <a:lnTo>
                        <a:pt x="81538" y="61776"/>
                      </a:lnTo>
                      <a:cubicBezTo>
                        <a:pt x="83728" y="60538"/>
                        <a:pt x="86395" y="61110"/>
                        <a:pt x="87919" y="62919"/>
                      </a:cubicBezTo>
                      <a:cubicBezTo>
                        <a:pt x="97159" y="73873"/>
                        <a:pt x="107731" y="87208"/>
                        <a:pt x="119543" y="102543"/>
                      </a:cubicBezTo>
                      <a:lnTo>
                        <a:pt x="136878" y="124260"/>
                      </a:lnTo>
                      <a:lnTo>
                        <a:pt x="109065" y="51299"/>
                      </a:lnTo>
                      <a:cubicBezTo>
                        <a:pt x="108208" y="48918"/>
                        <a:pt x="109160" y="46251"/>
                        <a:pt x="111351" y="45012"/>
                      </a:cubicBezTo>
                      <a:lnTo>
                        <a:pt x="190694" y="626"/>
                      </a:lnTo>
                      <a:cubicBezTo>
                        <a:pt x="193171" y="-708"/>
                        <a:pt x="196219" y="150"/>
                        <a:pt x="197647" y="2626"/>
                      </a:cubicBezTo>
                      <a:lnTo>
                        <a:pt x="311947" y="207128"/>
                      </a:lnTo>
                      <a:cubicBezTo>
                        <a:pt x="312614" y="208271"/>
                        <a:pt x="312805" y="209700"/>
                        <a:pt x="312424" y="211033"/>
                      </a:cubicBezTo>
                      <a:cubicBezTo>
                        <a:pt x="312043" y="212367"/>
                        <a:pt x="311185" y="213414"/>
                        <a:pt x="310043" y="214081"/>
                      </a:cubicBezTo>
                      <a:lnTo>
                        <a:pt x="256702" y="243894"/>
                      </a:lnTo>
                      <a:cubicBezTo>
                        <a:pt x="254226" y="245228"/>
                        <a:pt x="251178" y="244371"/>
                        <a:pt x="249749" y="241894"/>
                      </a:cubicBezTo>
                      <a:lnTo>
                        <a:pt x="204982" y="161884"/>
                      </a:lnTo>
                      <a:lnTo>
                        <a:pt x="237652" y="249514"/>
                      </a:lnTo>
                      <a:cubicBezTo>
                        <a:pt x="238510" y="251895"/>
                        <a:pt x="237557" y="254562"/>
                        <a:pt x="235366" y="255705"/>
                      </a:cubicBezTo>
                      <a:lnTo>
                        <a:pt x="197552" y="276851"/>
                      </a:lnTo>
                      <a:cubicBezTo>
                        <a:pt x="195361" y="278089"/>
                        <a:pt x="192599" y="277518"/>
                        <a:pt x="191075" y="275613"/>
                      </a:cubicBezTo>
                      <a:lnTo>
                        <a:pt x="131830" y="201413"/>
                      </a:lnTo>
                      <a:lnTo>
                        <a:pt x="177073" y="282471"/>
                      </a:lnTo>
                      <a:cubicBezTo>
                        <a:pt x="178407" y="284947"/>
                        <a:pt x="177550" y="287995"/>
                        <a:pt x="175073" y="289424"/>
                      </a:cubicBezTo>
                      <a:lnTo>
                        <a:pt x="121733" y="319237"/>
                      </a:lnTo>
                      <a:cubicBezTo>
                        <a:pt x="121066" y="319713"/>
                        <a:pt x="120304" y="319904"/>
                        <a:pt x="119447" y="31990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id="{A6695C18-43FF-46BB-9CA3-BD8247713CE8}"/>
                    </a:ext>
                  </a:extLst>
                </p:cNvPr>
                <p:cNvSpPr/>
                <p:nvPr/>
              </p:nvSpPr>
              <p:spPr>
                <a:xfrm>
                  <a:off x="5699128" y="1762791"/>
                  <a:ext cx="226795" cy="254508"/>
                </a:xfrm>
                <a:custGeom>
                  <a:avLst/>
                  <a:gdLst>
                    <a:gd name="connsiteX0" fmla="*/ 120837 w 226795"/>
                    <a:gd name="connsiteY0" fmla="*/ 254508 h 254508"/>
                    <a:gd name="connsiteX1" fmla="*/ 85594 w 226795"/>
                    <a:gd name="connsiteY1" fmla="*/ 242602 h 254508"/>
                    <a:gd name="connsiteX2" fmla="*/ 53590 w 226795"/>
                    <a:gd name="connsiteY2" fmla="*/ 199263 h 254508"/>
                    <a:gd name="connsiteX3" fmla="*/ 20158 w 226795"/>
                    <a:gd name="connsiteY3" fmla="*/ 139541 h 254508"/>
                    <a:gd name="connsiteX4" fmla="*/ 3013 w 226795"/>
                    <a:gd name="connsiteY4" fmla="*/ 104680 h 254508"/>
                    <a:gd name="connsiteX5" fmla="*/ 1203 w 226795"/>
                    <a:gd name="connsiteY5" fmla="*/ 74867 h 254508"/>
                    <a:gd name="connsiteX6" fmla="*/ 17205 w 226795"/>
                    <a:gd name="connsiteY6" fmla="*/ 43148 h 254508"/>
                    <a:gd name="connsiteX7" fmla="*/ 50447 w 226795"/>
                    <a:gd name="connsiteY7" fmla="*/ 16478 h 254508"/>
                    <a:gd name="connsiteX8" fmla="*/ 102358 w 226795"/>
                    <a:gd name="connsiteY8" fmla="*/ 95 h 254508"/>
                    <a:gd name="connsiteX9" fmla="*/ 105311 w 226795"/>
                    <a:gd name="connsiteY9" fmla="*/ 0 h 254508"/>
                    <a:gd name="connsiteX10" fmla="*/ 141316 w 226795"/>
                    <a:gd name="connsiteY10" fmla="*/ 10954 h 254508"/>
                    <a:gd name="connsiteX11" fmla="*/ 171700 w 226795"/>
                    <a:gd name="connsiteY11" fmla="*/ 51530 h 254508"/>
                    <a:gd name="connsiteX12" fmla="*/ 182559 w 226795"/>
                    <a:gd name="connsiteY12" fmla="*/ 70961 h 254508"/>
                    <a:gd name="connsiteX13" fmla="*/ 180559 w 226795"/>
                    <a:gd name="connsiteY13" fmla="*/ 77915 h 254508"/>
                    <a:gd name="connsiteX14" fmla="*/ 119599 w 226795"/>
                    <a:gd name="connsiteY14" fmla="*/ 112014 h 254508"/>
                    <a:gd name="connsiteX15" fmla="*/ 115693 w 226795"/>
                    <a:gd name="connsiteY15" fmla="*/ 112490 h 254508"/>
                    <a:gd name="connsiteX16" fmla="*/ 112645 w 226795"/>
                    <a:gd name="connsiteY16" fmla="*/ 110109 h 254508"/>
                    <a:gd name="connsiteX17" fmla="*/ 92738 w 226795"/>
                    <a:gd name="connsiteY17" fmla="*/ 74581 h 254508"/>
                    <a:gd name="connsiteX18" fmla="*/ 81594 w 226795"/>
                    <a:gd name="connsiteY18" fmla="*/ 58102 h 254508"/>
                    <a:gd name="connsiteX19" fmla="*/ 76165 w 226795"/>
                    <a:gd name="connsiteY19" fmla="*/ 59341 h 254508"/>
                    <a:gd name="connsiteX20" fmla="*/ 71783 w 226795"/>
                    <a:gd name="connsiteY20" fmla="*/ 64389 h 254508"/>
                    <a:gd name="connsiteX21" fmla="*/ 80451 w 226795"/>
                    <a:gd name="connsiteY21" fmla="*/ 83725 h 254508"/>
                    <a:gd name="connsiteX22" fmla="*/ 133505 w 226795"/>
                    <a:gd name="connsiteY22" fmla="*/ 178689 h 254508"/>
                    <a:gd name="connsiteX23" fmla="*/ 145030 w 226795"/>
                    <a:gd name="connsiteY23" fmla="*/ 195453 h 254508"/>
                    <a:gd name="connsiteX24" fmla="*/ 151126 w 226795"/>
                    <a:gd name="connsiteY24" fmla="*/ 194500 h 254508"/>
                    <a:gd name="connsiteX25" fmla="*/ 154936 w 226795"/>
                    <a:gd name="connsiteY25" fmla="*/ 189833 h 254508"/>
                    <a:gd name="connsiteX26" fmla="*/ 145697 w 226795"/>
                    <a:gd name="connsiteY26" fmla="*/ 169354 h 254508"/>
                    <a:gd name="connsiteX27" fmla="*/ 131314 w 226795"/>
                    <a:gd name="connsiteY27" fmla="*/ 143637 h 254508"/>
                    <a:gd name="connsiteX28" fmla="*/ 133315 w 226795"/>
                    <a:gd name="connsiteY28" fmla="*/ 136684 h 254508"/>
                    <a:gd name="connsiteX29" fmla="*/ 194275 w 226795"/>
                    <a:gd name="connsiteY29" fmla="*/ 102584 h 254508"/>
                    <a:gd name="connsiteX30" fmla="*/ 198180 w 226795"/>
                    <a:gd name="connsiteY30" fmla="*/ 102108 h 254508"/>
                    <a:gd name="connsiteX31" fmla="*/ 201228 w 226795"/>
                    <a:gd name="connsiteY31" fmla="*/ 104489 h 254508"/>
                    <a:gd name="connsiteX32" fmla="*/ 205705 w 226795"/>
                    <a:gd name="connsiteY32" fmla="*/ 112490 h 254508"/>
                    <a:gd name="connsiteX33" fmla="*/ 226374 w 226795"/>
                    <a:gd name="connsiteY33" fmla="*/ 162211 h 254508"/>
                    <a:gd name="connsiteX34" fmla="*/ 215992 w 226795"/>
                    <a:gd name="connsiteY34" fmla="*/ 201549 h 254508"/>
                    <a:gd name="connsiteX35" fmla="*/ 176272 w 226795"/>
                    <a:gd name="connsiteY35" fmla="*/ 237554 h 254508"/>
                    <a:gd name="connsiteX36" fmla="*/ 125123 w 226795"/>
                    <a:gd name="connsiteY36" fmla="*/ 254413 h 254508"/>
                    <a:gd name="connsiteX37" fmla="*/ 120837 w 226795"/>
                    <a:gd name="connsiteY37" fmla="*/ 254508 h 254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226795" h="254508">
                      <a:moveTo>
                        <a:pt x="120837" y="254508"/>
                      </a:moveTo>
                      <a:cubicBezTo>
                        <a:pt x="106835" y="254508"/>
                        <a:pt x="94929" y="250508"/>
                        <a:pt x="85594" y="242602"/>
                      </a:cubicBezTo>
                      <a:cubicBezTo>
                        <a:pt x="75688" y="234220"/>
                        <a:pt x="65211" y="220123"/>
                        <a:pt x="53590" y="199263"/>
                      </a:cubicBezTo>
                      <a:lnTo>
                        <a:pt x="20158" y="139541"/>
                      </a:lnTo>
                      <a:cubicBezTo>
                        <a:pt x="11871" y="124682"/>
                        <a:pt x="6061" y="112967"/>
                        <a:pt x="3013" y="104680"/>
                      </a:cubicBezTo>
                      <a:cubicBezTo>
                        <a:pt x="-226" y="95822"/>
                        <a:pt x="-893" y="85820"/>
                        <a:pt x="1203" y="74867"/>
                      </a:cubicBezTo>
                      <a:cubicBezTo>
                        <a:pt x="3298" y="64008"/>
                        <a:pt x="8728" y="53340"/>
                        <a:pt x="17205" y="43148"/>
                      </a:cubicBezTo>
                      <a:cubicBezTo>
                        <a:pt x="25587" y="33147"/>
                        <a:pt x="36731" y="24098"/>
                        <a:pt x="50447" y="16478"/>
                      </a:cubicBezTo>
                      <a:cubicBezTo>
                        <a:pt x="69021" y="6096"/>
                        <a:pt x="86547" y="572"/>
                        <a:pt x="102358" y="95"/>
                      </a:cubicBezTo>
                      <a:lnTo>
                        <a:pt x="105311" y="0"/>
                      </a:lnTo>
                      <a:cubicBezTo>
                        <a:pt x="120170" y="0"/>
                        <a:pt x="132267" y="3715"/>
                        <a:pt x="141316" y="10954"/>
                      </a:cubicBezTo>
                      <a:cubicBezTo>
                        <a:pt x="150650" y="18383"/>
                        <a:pt x="160556" y="31718"/>
                        <a:pt x="171700" y="51530"/>
                      </a:cubicBezTo>
                      <a:lnTo>
                        <a:pt x="182559" y="70961"/>
                      </a:lnTo>
                      <a:cubicBezTo>
                        <a:pt x="183892" y="73438"/>
                        <a:pt x="183035" y="76486"/>
                        <a:pt x="180559" y="77915"/>
                      </a:cubicBezTo>
                      <a:lnTo>
                        <a:pt x="119599" y="112014"/>
                      </a:lnTo>
                      <a:cubicBezTo>
                        <a:pt x="118456" y="112681"/>
                        <a:pt x="117027" y="112871"/>
                        <a:pt x="115693" y="112490"/>
                      </a:cubicBezTo>
                      <a:cubicBezTo>
                        <a:pt x="114360" y="112109"/>
                        <a:pt x="113312" y="111252"/>
                        <a:pt x="112645" y="110109"/>
                      </a:cubicBezTo>
                      <a:lnTo>
                        <a:pt x="92738" y="74581"/>
                      </a:lnTo>
                      <a:cubicBezTo>
                        <a:pt x="85213" y="61151"/>
                        <a:pt x="82261" y="58579"/>
                        <a:pt x="81594" y="58102"/>
                      </a:cubicBezTo>
                      <a:cubicBezTo>
                        <a:pt x="81118" y="57722"/>
                        <a:pt x="80070" y="57150"/>
                        <a:pt x="76165" y="59341"/>
                      </a:cubicBezTo>
                      <a:cubicBezTo>
                        <a:pt x="73117" y="61055"/>
                        <a:pt x="71593" y="62770"/>
                        <a:pt x="71783" y="64389"/>
                      </a:cubicBezTo>
                      <a:cubicBezTo>
                        <a:pt x="71974" y="66199"/>
                        <a:pt x="73307" y="71056"/>
                        <a:pt x="80451" y="83725"/>
                      </a:cubicBezTo>
                      <a:lnTo>
                        <a:pt x="133505" y="178689"/>
                      </a:lnTo>
                      <a:cubicBezTo>
                        <a:pt x="140268" y="190881"/>
                        <a:pt x="143602" y="194405"/>
                        <a:pt x="145030" y="195453"/>
                      </a:cubicBezTo>
                      <a:cubicBezTo>
                        <a:pt x="146173" y="196310"/>
                        <a:pt x="147126" y="196787"/>
                        <a:pt x="151126" y="194500"/>
                      </a:cubicBezTo>
                      <a:cubicBezTo>
                        <a:pt x="155127" y="192310"/>
                        <a:pt x="154936" y="190500"/>
                        <a:pt x="154936" y="189833"/>
                      </a:cubicBezTo>
                      <a:cubicBezTo>
                        <a:pt x="154841" y="188404"/>
                        <a:pt x="153698" y="183642"/>
                        <a:pt x="145697" y="169354"/>
                      </a:cubicBezTo>
                      <a:lnTo>
                        <a:pt x="131314" y="143637"/>
                      </a:lnTo>
                      <a:cubicBezTo>
                        <a:pt x="129981" y="141161"/>
                        <a:pt x="130838" y="138113"/>
                        <a:pt x="133315" y="136684"/>
                      </a:cubicBezTo>
                      <a:lnTo>
                        <a:pt x="194275" y="102584"/>
                      </a:lnTo>
                      <a:cubicBezTo>
                        <a:pt x="195418" y="101918"/>
                        <a:pt x="196846" y="101727"/>
                        <a:pt x="198180" y="102108"/>
                      </a:cubicBezTo>
                      <a:cubicBezTo>
                        <a:pt x="199513" y="102489"/>
                        <a:pt x="200561" y="103346"/>
                        <a:pt x="201228" y="104489"/>
                      </a:cubicBezTo>
                      <a:lnTo>
                        <a:pt x="205705" y="112490"/>
                      </a:lnTo>
                      <a:cubicBezTo>
                        <a:pt x="217992" y="134398"/>
                        <a:pt x="224659" y="150686"/>
                        <a:pt x="226374" y="162211"/>
                      </a:cubicBezTo>
                      <a:cubicBezTo>
                        <a:pt x="228088" y="174117"/>
                        <a:pt x="224564" y="187357"/>
                        <a:pt x="215992" y="201549"/>
                      </a:cubicBezTo>
                      <a:cubicBezTo>
                        <a:pt x="207514" y="215456"/>
                        <a:pt x="194179" y="227648"/>
                        <a:pt x="176272" y="237554"/>
                      </a:cubicBezTo>
                      <a:cubicBezTo>
                        <a:pt x="157794" y="247840"/>
                        <a:pt x="140649" y="253556"/>
                        <a:pt x="125123" y="254413"/>
                      </a:cubicBezTo>
                      <a:cubicBezTo>
                        <a:pt x="123790" y="254508"/>
                        <a:pt x="122361" y="254508"/>
                        <a:pt x="120837" y="25450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CA5F2504-6A73-4D32-9724-C381D7688CA3}"/>
                  </a:ext>
                </a:extLst>
              </p:cNvPr>
              <p:cNvSpPr/>
              <p:nvPr/>
            </p:nvSpPr>
            <p:spPr>
              <a:xfrm>
                <a:off x="5788740" y="1577688"/>
                <a:ext cx="166673" cy="199486"/>
              </a:xfrm>
              <a:custGeom>
                <a:avLst/>
                <a:gdLst>
                  <a:gd name="connsiteX0" fmla="*/ 77040 w 166673"/>
                  <a:gd name="connsiteY0" fmla="*/ 199486 h 199486"/>
                  <a:gd name="connsiteX1" fmla="*/ 75611 w 166673"/>
                  <a:gd name="connsiteY1" fmla="*/ 199296 h 199486"/>
                  <a:gd name="connsiteX2" fmla="*/ 72563 w 166673"/>
                  <a:gd name="connsiteY2" fmla="*/ 196915 h 199486"/>
                  <a:gd name="connsiteX3" fmla="*/ 60276 w 166673"/>
                  <a:gd name="connsiteY3" fmla="*/ 174912 h 199486"/>
                  <a:gd name="connsiteX4" fmla="*/ 59609 w 166673"/>
                  <a:gd name="connsiteY4" fmla="*/ 172245 h 199486"/>
                  <a:gd name="connsiteX5" fmla="*/ 61800 w 166673"/>
                  <a:gd name="connsiteY5" fmla="*/ 71756 h 199486"/>
                  <a:gd name="connsiteX6" fmla="*/ 56752 w 166673"/>
                  <a:gd name="connsiteY6" fmla="*/ 47182 h 199486"/>
                  <a:gd name="connsiteX7" fmla="*/ 51608 w 166673"/>
                  <a:gd name="connsiteY7" fmla="*/ 41086 h 199486"/>
                  <a:gd name="connsiteX8" fmla="*/ 48084 w 166673"/>
                  <a:gd name="connsiteY8" fmla="*/ 41467 h 199486"/>
                  <a:gd name="connsiteX9" fmla="*/ 46084 w 166673"/>
                  <a:gd name="connsiteY9" fmla="*/ 44324 h 199486"/>
                  <a:gd name="connsiteX10" fmla="*/ 50942 w 166673"/>
                  <a:gd name="connsiteY10" fmla="*/ 56421 h 199486"/>
                  <a:gd name="connsiteX11" fmla="*/ 59133 w 166673"/>
                  <a:gd name="connsiteY11" fmla="*/ 71089 h 199486"/>
                  <a:gd name="connsiteX12" fmla="*/ 59609 w 166673"/>
                  <a:gd name="connsiteY12" fmla="*/ 74995 h 199486"/>
                  <a:gd name="connsiteX13" fmla="*/ 57228 w 166673"/>
                  <a:gd name="connsiteY13" fmla="*/ 78043 h 199486"/>
                  <a:gd name="connsiteX14" fmla="*/ 22843 w 166673"/>
                  <a:gd name="connsiteY14" fmla="*/ 97283 h 199486"/>
                  <a:gd name="connsiteX15" fmla="*/ 18938 w 166673"/>
                  <a:gd name="connsiteY15" fmla="*/ 97759 h 199486"/>
                  <a:gd name="connsiteX16" fmla="*/ 15890 w 166673"/>
                  <a:gd name="connsiteY16" fmla="*/ 95378 h 199486"/>
                  <a:gd name="connsiteX17" fmla="*/ 12746 w 166673"/>
                  <a:gd name="connsiteY17" fmla="*/ 89758 h 199486"/>
                  <a:gd name="connsiteX18" fmla="*/ 2269 w 166673"/>
                  <a:gd name="connsiteY18" fmla="*/ 67756 h 199486"/>
                  <a:gd name="connsiteX19" fmla="*/ 364 w 166673"/>
                  <a:gd name="connsiteY19" fmla="*/ 47182 h 199486"/>
                  <a:gd name="connsiteX20" fmla="*/ 8841 w 166673"/>
                  <a:gd name="connsiteY20" fmla="*/ 26227 h 199486"/>
                  <a:gd name="connsiteX21" fmla="*/ 28463 w 166673"/>
                  <a:gd name="connsiteY21" fmla="*/ 9939 h 199486"/>
                  <a:gd name="connsiteX22" fmla="*/ 73230 w 166673"/>
                  <a:gd name="connsiteY22" fmla="*/ 1462 h 199486"/>
                  <a:gd name="connsiteX23" fmla="*/ 104186 w 166673"/>
                  <a:gd name="connsiteY23" fmla="*/ 26131 h 199486"/>
                  <a:gd name="connsiteX24" fmla="*/ 113807 w 166673"/>
                  <a:gd name="connsiteY24" fmla="*/ 59850 h 199486"/>
                  <a:gd name="connsiteX25" fmla="*/ 110663 w 166673"/>
                  <a:gd name="connsiteY25" fmla="*/ 135478 h 199486"/>
                  <a:gd name="connsiteX26" fmla="*/ 144382 w 166673"/>
                  <a:gd name="connsiteY26" fmla="*/ 116619 h 199486"/>
                  <a:gd name="connsiteX27" fmla="*/ 151335 w 166673"/>
                  <a:gd name="connsiteY27" fmla="*/ 118619 h 199486"/>
                  <a:gd name="connsiteX28" fmla="*/ 166004 w 166673"/>
                  <a:gd name="connsiteY28" fmla="*/ 144813 h 199486"/>
                  <a:gd name="connsiteX29" fmla="*/ 166480 w 166673"/>
                  <a:gd name="connsiteY29" fmla="*/ 148718 h 199486"/>
                  <a:gd name="connsiteX30" fmla="*/ 164099 w 166673"/>
                  <a:gd name="connsiteY30" fmla="*/ 151766 h 199486"/>
                  <a:gd name="connsiteX31" fmla="*/ 79612 w 166673"/>
                  <a:gd name="connsiteY31" fmla="*/ 199010 h 199486"/>
                  <a:gd name="connsiteX32" fmla="*/ 77040 w 166673"/>
                  <a:gd name="connsiteY32" fmla="*/ 199486 h 19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6673" h="199486">
                    <a:moveTo>
                      <a:pt x="77040" y="199486"/>
                    </a:moveTo>
                    <a:cubicBezTo>
                      <a:pt x="76564" y="199486"/>
                      <a:pt x="76088" y="199391"/>
                      <a:pt x="75611" y="199296"/>
                    </a:cubicBezTo>
                    <a:cubicBezTo>
                      <a:pt x="74278" y="198915"/>
                      <a:pt x="73230" y="198058"/>
                      <a:pt x="72563" y="196915"/>
                    </a:cubicBezTo>
                    <a:lnTo>
                      <a:pt x="60276" y="174912"/>
                    </a:lnTo>
                    <a:cubicBezTo>
                      <a:pt x="59800" y="174055"/>
                      <a:pt x="59609" y="173197"/>
                      <a:pt x="59609" y="172245"/>
                    </a:cubicBezTo>
                    <a:cubicBezTo>
                      <a:pt x="61705" y="117667"/>
                      <a:pt x="62467" y="83853"/>
                      <a:pt x="61800" y="71756"/>
                    </a:cubicBezTo>
                    <a:cubicBezTo>
                      <a:pt x="61133" y="60231"/>
                      <a:pt x="59419" y="51944"/>
                      <a:pt x="56752" y="47182"/>
                    </a:cubicBezTo>
                    <a:cubicBezTo>
                      <a:pt x="54371" y="42895"/>
                      <a:pt x="52466" y="41562"/>
                      <a:pt x="51608" y="41086"/>
                    </a:cubicBezTo>
                    <a:cubicBezTo>
                      <a:pt x="50465" y="40514"/>
                      <a:pt x="49513" y="40705"/>
                      <a:pt x="48084" y="41467"/>
                    </a:cubicBezTo>
                    <a:cubicBezTo>
                      <a:pt x="46465" y="42324"/>
                      <a:pt x="46179" y="43181"/>
                      <a:pt x="46084" y="44324"/>
                    </a:cubicBezTo>
                    <a:cubicBezTo>
                      <a:pt x="46084" y="45086"/>
                      <a:pt x="46274" y="48134"/>
                      <a:pt x="50942" y="56421"/>
                    </a:cubicBezTo>
                    <a:lnTo>
                      <a:pt x="59133" y="71089"/>
                    </a:lnTo>
                    <a:cubicBezTo>
                      <a:pt x="59800" y="72232"/>
                      <a:pt x="59990" y="73661"/>
                      <a:pt x="59609" y="74995"/>
                    </a:cubicBezTo>
                    <a:cubicBezTo>
                      <a:pt x="59228" y="76328"/>
                      <a:pt x="58371" y="77376"/>
                      <a:pt x="57228" y="78043"/>
                    </a:cubicBezTo>
                    <a:lnTo>
                      <a:pt x="22843" y="97283"/>
                    </a:lnTo>
                    <a:cubicBezTo>
                      <a:pt x="21700" y="97950"/>
                      <a:pt x="20271" y="98140"/>
                      <a:pt x="18938" y="97759"/>
                    </a:cubicBezTo>
                    <a:cubicBezTo>
                      <a:pt x="17604" y="97378"/>
                      <a:pt x="16556" y="96521"/>
                      <a:pt x="15890" y="95378"/>
                    </a:cubicBezTo>
                    <a:lnTo>
                      <a:pt x="12746" y="89758"/>
                    </a:lnTo>
                    <a:cubicBezTo>
                      <a:pt x="7698" y="80805"/>
                      <a:pt x="4269" y="73566"/>
                      <a:pt x="2269" y="67756"/>
                    </a:cubicBezTo>
                    <a:cubicBezTo>
                      <a:pt x="173" y="61564"/>
                      <a:pt x="-493" y="54611"/>
                      <a:pt x="364" y="47182"/>
                    </a:cubicBezTo>
                    <a:cubicBezTo>
                      <a:pt x="1221" y="39562"/>
                      <a:pt x="4079" y="32513"/>
                      <a:pt x="8841" y="26227"/>
                    </a:cubicBezTo>
                    <a:cubicBezTo>
                      <a:pt x="13413" y="20131"/>
                      <a:pt x="19985" y="14606"/>
                      <a:pt x="28463" y="9939"/>
                    </a:cubicBezTo>
                    <a:cubicBezTo>
                      <a:pt x="44846" y="795"/>
                      <a:pt x="59990" y="-2063"/>
                      <a:pt x="73230" y="1462"/>
                    </a:cubicBezTo>
                    <a:cubicBezTo>
                      <a:pt x="86660" y="4986"/>
                      <a:pt x="97042" y="13273"/>
                      <a:pt x="104186" y="26131"/>
                    </a:cubicBezTo>
                    <a:cubicBezTo>
                      <a:pt x="109425" y="35561"/>
                      <a:pt x="112664" y="46896"/>
                      <a:pt x="113807" y="59850"/>
                    </a:cubicBezTo>
                    <a:cubicBezTo>
                      <a:pt x="114854" y="71661"/>
                      <a:pt x="113807" y="96426"/>
                      <a:pt x="110663" y="135478"/>
                    </a:cubicBezTo>
                    <a:lnTo>
                      <a:pt x="144382" y="116619"/>
                    </a:lnTo>
                    <a:cubicBezTo>
                      <a:pt x="146858" y="115285"/>
                      <a:pt x="149906" y="116143"/>
                      <a:pt x="151335" y="118619"/>
                    </a:cubicBezTo>
                    <a:lnTo>
                      <a:pt x="166004" y="144813"/>
                    </a:lnTo>
                    <a:cubicBezTo>
                      <a:pt x="166670" y="145956"/>
                      <a:pt x="166861" y="147385"/>
                      <a:pt x="166480" y="148718"/>
                    </a:cubicBezTo>
                    <a:cubicBezTo>
                      <a:pt x="166099" y="150052"/>
                      <a:pt x="165242" y="151099"/>
                      <a:pt x="164099" y="151766"/>
                    </a:cubicBezTo>
                    <a:lnTo>
                      <a:pt x="79612" y="199010"/>
                    </a:lnTo>
                    <a:cubicBezTo>
                      <a:pt x="78755" y="199296"/>
                      <a:pt x="77897" y="199486"/>
                      <a:pt x="77040" y="199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3" name="Graphic 1">
              <a:extLst>
                <a:ext uri="{FF2B5EF4-FFF2-40B4-BE49-F238E27FC236}">
                  <a16:creationId xmlns:a16="http://schemas.microsoft.com/office/drawing/2014/main" id="{84E8881D-FB84-43E2-8129-CD63BE89F6C5}"/>
                </a:ext>
              </a:extLst>
            </p:cNvPr>
            <p:cNvGrpSpPr/>
            <p:nvPr userDrawn="1"/>
          </p:nvGrpSpPr>
          <p:grpSpPr>
            <a:xfrm>
              <a:off x="3928570" y="3024829"/>
              <a:ext cx="1201729" cy="555808"/>
              <a:chOff x="7014006" y="3301245"/>
              <a:chExt cx="1201729" cy="555808"/>
            </a:xfrm>
            <a:grpFill/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66A8BE02-3D1E-4E28-98C2-578ED519E92F}"/>
                  </a:ext>
                </a:extLst>
              </p:cNvPr>
              <p:cNvSpPr/>
              <p:nvPr/>
            </p:nvSpPr>
            <p:spPr>
              <a:xfrm>
                <a:off x="7014006" y="3301245"/>
                <a:ext cx="1201729" cy="363974"/>
              </a:xfrm>
              <a:custGeom>
                <a:avLst/>
                <a:gdLst>
                  <a:gd name="connsiteX0" fmla="*/ 617137 w 1201729"/>
                  <a:gd name="connsiteY0" fmla="*/ 363975 h 363974"/>
                  <a:gd name="connsiteX1" fmla="*/ 614851 w 1201729"/>
                  <a:gd name="connsiteY1" fmla="*/ 363403 h 363974"/>
                  <a:gd name="connsiteX2" fmla="*/ 2775 w 1201729"/>
                  <a:gd name="connsiteY2" fmla="*/ 54222 h 363974"/>
                  <a:gd name="connsiteX3" fmla="*/ 108 w 1201729"/>
                  <a:gd name="connsiteY3" fmla="*/ 48697 h 363974"/>
                  <a:gd name="connsiteX4" fmla="*/ 4679 w 1201729"/>
                  <a:gd name="connsiteY4" fmla="*/ 44601 h 363974"/>
                  <a:gd name="connsiteX5" fmla="*/ 578370 w 1201729"/>
                  <a:gd name="connsiteY5" fmla="*/ 24 h 363974"/>
                  <a:gd name="connsiteX6" fmla="*/ 580847 w 1201729"/>
                  <a:gd name="connsiteY6" fmla="*/ 501 h 363974"/>
                  <a:gd name="connsiteX7" fmla="*/ 1198734 w 1201729"/>
                  <a:gd name="connsiteY7" fmla="*/ 279869 h 363974"/>
                  <a:gd name="connsiteX8" fmla="*/ 1201686 w 1201729"/>
                  <a:gd name="connsiteY8" fmla="*/ 285298 h 363974"/>
                  <a:gd name="connsiteX9" fmla="*/ 1197305 w 1201729"/>
                  <a:gd name="connsiteY9" fmla="*/ 289584 h 363974"/>
                  <a:gd name="connsiteX10" fmla="*/ 617899 w 1201729"/>
                  <a:gd name="connsiteY10" fmla="*/ 363975 h 363974"/>
                  <a:gd name="connsiteX11" fmla="*/ 617137 w 1201729"/>
                  <a:gd name="connsiteY11" fmla="*/ 363975 h 363974"/>
                  <a:gd name="connsiteX12" fmla="*/ 23634 w 1201729"/>
                  <a:gd name="connsiteY12" fmla="*/ 53364 h 363974"/>
                  <a:gd name="connsiteX13" fmla="*/ 618089 w 1201729"/>
                  <a:gd name="connsiteY13" fmla="*/ 353592 h 363974"/>
                  <a:gd name="connsiteX14" fmla="*/ 1178160 w 1201729"/>
                  <a:gd name="connsiteY14" fmla="*/ 281679 h 363974"/>
                  <a:gd name="connsiteX15" fmla="*/ 577894 w 1201729"/>
                  <a:gd name="connsiteY15" fmla="*/ 10216 h 363974"/>
                  <a:gd name="connsiteX16" fmla="*/ 23634 w 1201729"/>
                  <a:gd name="connsiteY16" fmla="*/ 53364 h 363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1729" h="363974">
                    <a:moveTo>
                      <a:pt x="617137" y="363975"/>
                    </a:moveTo>
                    <a:cubicBezTo>
                      <a:pt x="616375" y="363975"/>
                      <a:pt x="615518" y="363784"/>
                      <a:pt x="614851" y="363403"/>
                    </a:cubicBezTo>
                    <a:lnTo>
                      <a:pt x="2775" y="54222"/>
                    </a:lnTo>
                    <a:cubicBezTo>
                      <a:pt x="774" y="53174"/>
                      <a:pt x="-369" y="50888"/>
                      <a:pt x="108" y="48697"/>
                    </a:cubicBezTo>
                    <a:cubicBezTo>
                      <a:pt x="584" y="46411"/>
                      <a:pt x="2394" y="44792"/>
                      <a:pt x="4679" y="44601"/>
                    </a:cubicBezTo>
                    <a:lnTo>
                      <a:pt x="578370" y="24"/>
                    </a:lnTo>
                    <a:cubicBezTo>
                      <a:pt x="579323" y="-71"/>
                      <a:pt x="580085" y="120"/>
                      <a:pt x="580847" y="501"/>
                    </a:cubicBezTo>
                    <a:lnTo>
                      <a:pt x="1198734" y="279869"/>
                    </a:lnTo>
                    <a:cubicBezTo>
                      <a:pt x="1200829" y="280821"/>
                      <a:pt x="1201972" y="283012"/>
                      <a:pt x="1201686" y="285298"/>
                    </a:cubicBezTo>
                    <a:cubicBezTo>
                      <a:pt x="1201305" y="287584"/>
                      <a:pt x="1199591" y="289299"/>
                      <a:pt x="1197305" y="289584"/>
                    </a:cubicBezTo>
                    <a:lnTo>
                      <a:pt x="617899" y="363975"/>
                    </a:lnTo>
                    <a:cubicBezTo>
                      <a:pt x="617613" y="363975"/>
                      <a:pt x="617328" y="363975"/>
                      <a:pt x="617137" y="363975"/>
                    </a:cubicBezTo>
                    <a:close/>
                    <a:moveTo>
                      <a:pt x="23634" y="53364"/>
                    </a:moveTo>
                    <a:lnTo>
                      <a:pt x="618089" y="353592"/>
                    </a:lnTo>
                    <a:lnTo>
                      <a:pt x="1178160" y="281679"/>
                    </a:lnTo>
                    <a:lnTo>
                      <a:pt x="577894" y="10216"/>
                    </a:lnTo>
                    <a:lnTo>
                      <a:pt x="23634" y="533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547E3C9E-B4E9-45BC-9768-09E6AB66C5EC}"/>
                  </a:ext>
                </a:extLst>
              </p:cNvPr>
              <p:cNvSpPr/>
              <p:nvPr/>
            </p:nvSpPr>
            <p:spPr>
              <a:xfrm>
                <a:off x="7557332" y="3459681"/>
                <a:ext cx="111808" cy="46744"/>
              </a:xfrm>
              <a:custGeom>
                <a:avLst/>
                <a:gdLst>
                  <a:gd name="connsiteX0" fmla="*/ 111626 w 111808"/>
                  <a:gd name="connsiteY0" fmla="*/ 36184 h 46744"/>
                  <a:gd name="connsiteX1" fmla="*/ 51428 w 111808"/>
                  <a:gd name="connsiteY1" fmla="*/ 42946 h 46744"/>
                  <a:gd name="connsiteX2" fmla="*/ 183 w 111808"/>
                  <a:gd name="connsiteY2" fmla="*/ 10561 h 46744"/>
                  <a:gd name="connsiteX3" fmla="*/ 60381 w 111808"/>
                  <a:gd name="connsiteY3" fmla="*/ 3799 h 46744"/>
                  <a:gd name="connsiteX4" fmla="*/ 111626 w 111808"/>
                  <a:gd name="connsiteY4" fmla="*/ 36184 h 46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8" h="46744">
                    <a:moveTo>
                      <a:pt x="111626" y="36184"/>
                    </a:moveTo>
                    <a:cubicBezTo>
                      <a:pt x="109149" y="46947"/>
                      <a:pt x="82193" y="49995"/>
                      <a:pt x="51428" y="42946"/>
                    </a:cubicBezTo>
                    <a:cubicBezTo>
                      <a:pt x="20662" y="35898"/>
                      <a:pt x="-2294" y="21420"/>
                      <a:pt x="183" y="10561"/>
                    </a:cubicBezTo>
                    <a:cubicBezTo>
                      <a:pt x="2660" y="-202"/>
                      <a:pt x="29615" y="-3250"/>
                      <a:pt x="60381" y="3799"/>
                    </a:cubicBezTo>
                    <a:cubicBezTo>
                      <a:pt x="91147" y="10942"/>
                      <a:pt x="114102" y="25420"/>
                      <a:pt x="111626" y="361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C39F092B-23A0-44B1-9A8F-DCF3BBD9A6E5}"/>
                  </a:ext>
                </a:extLst>
              </p:cNvPr>
              <p:cNvSpPr/>
              <p:nvPr/>
            </p:nvSpPr>
            <p:spPr>
              <a:xfrm>
                <a:off x="7198383" y="3463753"/>
                <a:ext cx="712028" cy="393299"/>
              </a:xfrm>
              <a:custGeom>
                <a:avLst/>
                <a:gdLst>
                  <a:gd name="connsiteX0" fmla="*/ 564301 w 712028"/>
                  <a:gd name="connsiteY0" fmla="*/ 393300 h 393299"/>
                  <a:gd name="connsiteX1" fmla="*/ 326461 w 712028"/>
                  <a:gd name="connsiteY1" fmla="*/ 363201 h 393299"/>
                  <a:gd name="connsiteX2" fmla="*/ 307221 w 712028"/>
                  <a:gd name="connsiteY2" fmla="*/ 358819 h 393299"/>
                  <a:gd name="connsiteX3" fmla="*/ 39 w 712028"/>
                  <a:gd name="connsiteY3" fmla="*/ 218611 h 393299"/>
                  <a:gd name="connsiteX4" fmla="*/ 135 w 712028"/>
                  <a:gd name="connsiteY4" fmla="*/ 216897 h 393299"/>
                  <a:gd name="connsiteX5" fmla="*/ 48998 w 712028"/>
                  <a:gd name="connsiteY5" fmla="*/ 3918 h 393299"/>
                  <a:gd name="connsiteX6" fmla="*/ 51760 w 712028"/>
                  <a:gd name="connsiteY6" fmla="*/ 489 h 393299"/>
                  <a:gd name="connsiteX7" fmla="*/ 56237 w 712028"/>
                  <a:gd name="connsiteY7" fmla="*/ 584 h 393299"/>
                  <a:gd name="connsiteX8" fmla="*/ 433618 w 712028"/>
                  <a:gd name="connsiteY8" fmla="*/ 191179 h 393299"/>
                  <a:gd name="connsiteX9" fmla="*/ 706318 w 712028"/>
                  <a:gd name="connsiteY9" fmla="*/ 156127 h 393299"/>
                  <a:gd name="connsiteX10" fmla="*/ 710700 w 712028"/>
                  <a:gd name="connsiteY10" fmla="*/ 157747 h 393299"/>
                  <a:gd name="connsiteX11" fmla="*/ 711938 w 712028"/>
                  <a:gd name="connsiteY11" fmla="*/ 162318 h 393299"/>
                  <a:gd name="connsiteX12" fmla="*/ 664503 w 712028"/>
                  <a:gd name="connsiteY12" fmla="*/ 369392 h 393299"/>
                  <a:gd name="connsiteX13" fmla="*/ 663837 w 712028"/>
                  <a:gd name="connsiteY13" fmla="*/ 370916 h 393299"/>
                  <a:gd name="connsiteX14" fmla="*/ 564301 w 712028"/>
                  <a:gd name="connsiteY14" fmla="*/ 393300 h 393299"/>
                  <a:gd name="connsiteX15" fmla="*/ 10327 w 712028"/>
                  <a:gd name="connsiteY15" fmla="*/ 218040 h 393299"/>
                  <a:gd name="connsiteX16" fmla="*/ 309602 w 712028"/>
                  <a:gd name="connsiteY16" fmla="*/ 348818 h 393299"/>
                  <a:gd name="connsiteX17" fmla="*/ 328557 w 712028"/>
                  <a:gd name="connsiteY17" fmla="*/ 353200 h 393299"/>
                  <a:gd name="connsiteX18" fmla="*/ 564205 w 712028"/>
                  <a:gd name="connsiteY18" fmla="*/ 383108 h 393299"/>
                  <a:gd name="connsiteX19" fmla="*/ 654788 w 712028"/>
                  <a:gd name="connsiteY19" fmla="*/ 365868 h 393299"/>
                  <a:gd name="connsiteX20" fmla="*/ 700413 w 712028"/>
                  <a:gd name="connsiteY20" fmla="*/ 167081 h 393299"/>
                  <a:gd name="connsiteX21" fmla="*/ 433332 w 712028"/>
                  <a:gd name="connsiteY21" fmla="*/ 201371 h 393299"/>
                  <a:gd name="connsiteX22" fmla="*/ 430379 w 712028"/>
                  <a:gd name="connsiteY22" fmla="*/ 200895 h 393299"/>
                  <a:gd name="connsiteX23" fmla="*/ 57475 w 712028"/>
                  <a:gd name="connsiteY23" fmla="*/ 12490 h 393299"/>
                  <a:gd name="connsiteX24" fmla="*/ 10327 w 712028"/>
                  <a:gd name="connsiteY24" fmla="*/ 218040 h 39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12028" h="393299">
                    <a:moveTo>
                      <a:pt x="564301" y="393300"/>
                    </a:moveTo>
                    <a:cubicBezTo>
                      <a:pt x="504769" y="393300"/>
                      <a:pt x="424759" y="383203"/>
                      <a:pt x="326461" y="363201"/>
                    </a:cubicBezTo>
                    <a:lnTo>
                      <a:pt x="307221" y="358819"/>
                    </a:lnTo>
                    <a:cubicBezTo>
                      <a:pt x="15279" y="284143"/>
                      <a:pt x="802" y="225088"/>
                      <a:pt x="39" y="218611"/>
                    </a:cubicBezTo>
                    <a:cubicBezTo>
                      <a:pt x="-56" y="218040"/>
                      <a:pt x="39" y="217468"/>
                      <a:pt x="135" y="216897"/>
                    </a:cubicBezTo>
                    <a:lnTo>
                      <a:pt x="48998" y="3918"/>
                    </a:lnTo>
                    <a:cubicBezTo>
                      <a:pt x="49379" y="2394"/>
                      <a:pt x="50427" y="1156"/>
                      <a:pt x="51760" y="489"/>
                    </a:cubicBezTo>
                    <a:cubicBezTo>
                      <a:pt x="53189" y="-178"/>
                      <a:pt x="54808" y="-178"/>
                      <a:pt x="56237" y="584"/>
                    </a:cubicBezTo>
                    <a:lnTo>
                      <a:pt x="433618" y="191179"/>
                    </a:lnTo>
                    <a:lnTo>
                      <a:pt x="706318" y="156127"/>
                    </a:lnTo>
                    <a:cubicBezTo>
                      <a:pt x="707937" y="155937"/>
                      <a:pt x="709652" y="156508"/>
                      <a:pt x="710700" y="157747"/>
                    </a:cubicBezTo>
                    <a:cubicBezTo>
                      <a:pt x="711843" y="158985"/>
                      <a:pt x="712224" y="160699"/>
                      <a:pt x="711938" y="162318"/>
                    </a:cubicBezTo>
                    <a:lnTo>
                      <a:pt x="664503" y="369392"/>
                    </a:lnTo>
                    <a:cubicBezTo>
                      <a:pt x="664408" y="369963"/>
                      <a:pt x="664122" y="370440"/>
                      <a:pt x="663837" y="370916"/>
                    </a:cubicBezTo>
                    <a:cubicBezTo>
                      <a:pt x="662408" y="373297"/>
                      <a:pt x="647454" y="393300"/>
                      <a:pt x="564301" y="393300"/>
                    </a:cubicBezTo>
                    <a:close/>
                    <a:moveTo>
                      <a:pt x="10327" y="218040"/>
                    </a:moveTo>
                    <a:cubicBezTo>
                      <a:pt x="12517" y="224040"/>
                      <a:pt x="39282" y="279667"/>
                      <a:pt x="309602" y="348818"/>
                    </a:cubicBezTo>
                    <a:lnTo>
                      <a:pt x="328557" y="353200"/>
                    </a:lnTo>
                    <a:cubicBezTo>
                      <a:pt x="425997" y="373011"/>
                      <a:pt x="505341" y="383108"/>
                      <a:pt x="564205" y="383108"/>
                    </a:cubicBezTo>
                    <a:cubicBezTo>
                      <a:pt x="633643" y="383108"/>
                      <a:pt x="651835" y="368820"/>
                      <a:pt x="654788" y="365868"/>
                    </a:cubicBezTo>
                    <a:lnTo>
                      <a:pt x="700413" y="167081"/>
                    </a:lnTo>
                    <a:lnTo>
                      <a:pt x="433332" y="201371"/>
                    </a:lnTo>
                    <a:cubicBezTo>
                      <a:pt x="432379" y="201466"/>
                      <a:pt x="431331" y="201276"/>
                      <a:pt x="430379" y="200895"/>
                    </a:cubicBezTo>
                    <a:lnTo>
                      <a:pt x="57475" y="12490"/>
                    </a:lnTo>
                    <a:lnTo>
                      <a:pt x="10327" y="2180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35935A7B-8414-4084-BB01-FF3F1FDA0AC4}"/>
                  </a:ext>
                </a:extLst>
              </p:cNvPr>
              <p:cNvSpPr/>
              <p:nvPr/>
            </p:nvSpPr>
            <p:spPr>
              <a:xfrm>
                <a:off x="7663851" y="3490759"/>
                <a:ext cx="353370" cy="247707"/>
              </a:xfrm>
              <a:custGeom>
                <a:avLst/>
                <a:gdLst>
                  <a:gd name="connsiteX0" fmla="*/ 320193 w 353370"/>
                  <a:gd name="connsiteY0" fmla="*/ 247708 h 247707"/>
                  <a:gd name="connsiteX1" fmla="*/ 319050 w 353370"/>
                  <a:gd name="connsiteY1" fmla="*/ 247613 h 247707"/>
                  <a:gd name="connsiteX2" fmla="*/ 315240 w 353370"/>
                  <a:gd name="connsiteY2" fmla="*/ 241517 h 247707"/>
                  <a:gd name="connsiteX3" fmla="*/ 342291 w 353370"/>
                  <a:gd name="connsiteY3" fmla="*/ 123788 h 247707"/>
                  <a:gd name="connsiteX4" fmla="*/ 3487 w 353370"/>
                  <a:gd name="connsiteY4" fmla="*/ 9964 h 247707"/>
                  <a:gd name="connsiteX5" fmla="*/ 248 w 353370"/>
                  <a:gd name="connsiteY5" fmla="*/ 3487 h 247707"/>
                  <a:gd name="connsiteX6" fmla="*/ 6725 w 353370"/>
                  <a:gd name="connsiteY6" fmla="*/ 248 h 247707"/>
                  <a:gd name="connsiteX7" fmla="*/ 349911 w 353370"/>
                  <a:gd name="connsiteY7" fmla="*/ 115501 h 247707"/>
                  <a:gd name="connsiteX8" fmla="*/ 353245 w 353370"/>
                  <a:gd name="connsiteY8" fmla="*/ 121502 h 247707"/>
                  <a:gd name="connsiteX9" fmla="*/ 325146 w 353370"/>
                  <a:gd name="connsiteY9" fmla="*/ 243708 h 247707"/>
                  <a:gd name="connsiteX10" fmla="*/ 320193 w 353370"/>
                  <a:gd name="connsiteY10" fmla="*/ 247708 h 24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3370" h="247707">
                    <a:moveTo>
                      <a:pt x="320193" y="247708"/>
                    </a:moveTo>
                    <a:cubicBezTo>
                      <a:pt x="319812" y="247708"/>
                      <a:pt x="319431" y="247708"/>
                      <a:pt x="319050" y="247613"/>
                    </a:cubicBezTo>
                    <a:cubicBezTo>
                      <a:pt x="316288" y="246946"/>
                      <a:pt x="314574" y="244279"/>
                      <a:pt x="315240" y="241517"/>
                    </a:cubicBezTo>
                    <a:lnTo>
                      <a:pt x="342291" y="123788"/>
                    </a:lnTo>
                    <a:lnTo>
                      <a:pt x="3487" y="9964"/>
                    </a:lnTo>
                    <a:cubicBezTo>
                      <a:pt x="820" y="9107"/>
                      <a:pt x="-609" y="6154"/>
                      <a:pt x="248" y="3487"/>
                    </a:cubicBezTo>
                    <a:cubicBezTo>
                      <a:pt x="1201" y="820"/>
                      <a:pt x="4058" y="-609"/>
                      <a:pt x="6725" y="248"/>
                    </a:cubicBezTo>
                    <a:lnTo>
                      <a:pt x="349911" y="115501"/>
                    </a:lnTo>
                    <a:cubicBezTo>
                      <a:pt x="352388" y="116358"/>
                      <a:pt x="353816" y="118930"/>
                      <a:pt x="353245" y="121502"/>
                    </a:cubicBezTo>
                    <a:lnTo>
                      <a:pt x="325146" y="243708"/>
                    </a:lnTo>
                    <a:cubicBezTo>
                      <a:pt x="324575" y="246184"/>
                      <a:pt x="322479" y="247708"/>
                      <a:pt x="320193" y="2477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52875407-AC92-428A-885B-2D29AAC7CCCC}"/>
                  </a:ext>
                </a:extLst>
              </p:cNvPr>
              <p:cNvSpPr/>
              <p:nvPr/>
            </p:nvSpPr>
            <p:spPr>
              <a:xfrm>
                <a:off x="7957989" y="3716984"/>
                <a:ext cx="41827" cy="67921"/>
              </a:xfrm>
              <a:custGeom>
                <a:avLst/>
                <a:gdLst>
                  <a:gd name="connsiteX0" fmla="*/ 28627 w 41827"/>
                  <a:gd name="connsiteY0" fmla="*/ 433 h 67921"/>
                  <a:gd name="connsiteX1" fmla="*/ 8243 w 41827"/>
                  <a:gd name="connsiteY1" fmla="*/ 13196 h 67921"/>
                  <a:gd name="connsiteX2" fmla="*/ 433 w 41827"/>
                  <a:gd name="connsiteY2" fmla="*/ 47105 h 67921"/>
                  <a:gd name="connsiteX3" fmla="*/ 13196 w 41827"/>
                  <a:gd name="connsiteY3" fmla="*/ 67489 h 67921"/>
                  <a:gd name="connsiteX4" fmla="*/ 33580 w 41827"/>
                  <a:gd name="connsiteY4" fmla="*/ 54725 h 67921"/>
                  <a:gd name="connsiteX5" fmla="*/ 41390 w 41827"/>
                  <a:gd name="connsiteY5" fmla="*/ 20817 h 67921"/>
                  <a:gd name="connsiteX6" fmla="*/ 28627 w 41827"/>
                  <a:gd name="connsiteY6" fmla="*/ 433 h 67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827" h="67921">
                    <a:moveTo>
                      <a:pt x="28627" y="433"/>
                    </a:moveTo>
                    <a:cubicBezTo>
                      <a:pt x="19483" y="-1663"/>
                      <a:pt x="10339" y="4052"/>
                      <a:pt x="8243" y="13196"/>
                    </a:cubicBezTo>
                    <a:lnTo>
                      <a:pt x="433" y="47105"/>
                    </a:lnTo>
                    <a:cubicBezTo>
                      <a:pt x="-1663" y="56250"/>
                      <a:pt x="4052" y="65393"/>
                      <a:pt x="13196" y="67489"/>
                    </a:cubicBezTo>
                    <a:cubicBezTo>
                      <a:pt x="22340" y="69584"/>
                      <a:pt x="31484" y="63869"/>
                      <a:pt x="33580" y="54725"/>
                    </a:cubicBezTo>
                    <a:lnTo>
                      <a:pt x="41390" y="20817"/>
                    </a:lnTo>
                    <a:cubicBezTo>
                      <a:pt x="43486" y="11672"/>
                      <a:pt x="37866" y="2528"/>
                      <a:pt x="28627" y="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4" name="Graphic 1">
              <a:extLst>
                <a:ext uri="{FF2B5EF4-FFF2-40B4-BE49-F238E27FC236}">
                  <a16:creationId xmlns:a16="http://schemas.microsoft.com/office/drawing/2014/main" id="{ACCCCD74-6F20-4894-A422-A25EDCEE94E9}"/>
                </a:ext>
              </a:extLst>
            </p:cNvPr>
            <p:cNvGrpSpPr/>
            <p:nvPr userDrawn="1"/>
          </p:nvGrpSpPr>
          <p:grpSpPr>
            <a:xfrm>
              <a:off x="712566" y="4863679"/>
              <a:ext cx="769911" cy="749808"/>
              <a:chOff x="7045954" y="2447925"/>
              <a:chExt cx="769911" cy="749808"/>
            </a:xfrm>
            <a:grpFill/>
          </p:grpSpPr>
          <p:grpSp>
            <p:nvGrpSpPr>
              <p:cNvPr id="474" name="Graphic 1">
                <a:extLst>
                  <a:ext uri="{FF2B5EF4-FFF2-40B4-BE49-F238E27FC236}">
                    <a16:creationId xmlns:a16="http://schemas.microsoft.com/office/drawing/2014/main" id="{D1462A0D-CBE1-4E5D-A43A-FDAA12FC1364}"/>
                  </a:ext>
                </a:extLst>
              </p:cNvPr>
              <p:cNvGrpSpPr/>
              <p:nvPr/>
            </p:nvGrpSpPr>
            <p:grpSpPr>
              <a:xfrm>
                <a:off x="7045954" y="2447925"/>
                <a:ext cx="467269" cy="707717"/>
                <a:chOff x="7045954" y="2447925"/>
                <a:chExt cx="467269" cy="707717"/>
              </a:xfrm>
              <a:grpFill/>
            </p:grpSpPr>
            <p:sp>
              <p:nvSpPr>
                <p:cNvPr id="476" name="Freeform: Shape 475">
                  <a:extLst>
                    <a:ext uri="{FF2B5EF4-FFF2-40B4-BE49-F238E27FC236}">
                      <a16:creationId xmlns:a16="http://schemas.microsoft.com/office/drawing/2014/main" id="{4566858E-B66B-49D1-AEB0-970B596F1940}"/>
                    </a:ext>
                  </a:extLst>
                </p:cNvPr>
                <p:cNvSpPr/>
                <p:nvPr/>
              </p:nvSpPr>
              <p:spPr>
                <a:xfrm>
                  <a:off x="7045954" y="2447925"/>
                  <a:ext cx="187172" cy="163829"/>
                </a:xfrm>
                <a:custGeom>
                  <a:avLst/>
                  <a:gdLst>
                    <a:gd name="connsiteX0" fmla="*/ 28834 w 187172"/>
                    <a:gd name="connsiteY0" fmla="*/ 163830 h 163829"/>
                    <a:gd name="connsiteX1" fmla="*/ 27596 w 187172"/>
                    <a:gd name="connsiteY1" fmla="*/ 163639 h 163829"/>
                    <a:gd name="connsiteX2" fmla="*/ 24452 w 187172"/>
                    <a:gd name="connsiteY2" fmla="*/ 161258 h 163829"/>
                    <a:gd name="connsiteX3" fmla="*/ 13308 w 187172"/>
                    <a:gd name="connsiteY3" fmla="*/ 142589 h 163829"/>
                    <a:gd name="connsiteX4" fmla="*/ 2926 w 187172"/>
                    <a:gd name="connsiteY4" fmla="*/ 71152 h 163829"/>
                    <a:gd name="connsiteX5" fmla="*/ 46074 w 187172"/>
                    <a:gd name="connsiteY5" fmla="*/ 13335 h 163829"/>
                    <a:gd name="connsiteX6" fmla="*/ 94271 w 187172"/>
                    <a:gd name="connsiteY6" fmla="*/ 0 h 163829"/>
                    <a:gd name="connsiteX7" fmla="*/ 175328 w 187172"/>
                    <a:gd name="connsiteY7" fmla="*/ 46006 h 163829"/>
                    <a:gd name="connsiteX8" fmla="*/ 186472 w 187172"/>
                    <a:gd name="connsiteY8" fmla="*/ 64675 h 163829"/>
                    <a:gd name="connsiteX9" fmla="*/ 187044 w 187172"/>
                    <a:gd name="connsiteY9" fmla="*/ 68580 h 163829"/>
                    <a:gd name="connsiteX10" fmla="*/ 184663 w 187172"/>
                    <a:gd name="connsiteY10" fmla="*/ 71723 h 163829"/>
                    <a:gd name="connsiteX11" fmla="*/ 31405 w 187172"/>
                    <a:gd name="connsiteY11" fmla="*/ 163068 h 163829"/>
                    <a:gd name="connsiteX12" fmla="*/ 28834 w 187172"/>
                    <a:gd name="connsiteY12" fmla="*/ 163830 h 163829"/>
                    <a:gd name="connsiteX13" fmla="*/ 94271 w 187172"/>
                    <a:gd name="connsiteY13" fmla="*/ 10287 h 163829"/>
                    <a:gd name="connsiteX14" fmla="*/ 51313 w 187172"/>
                    <a:gd name="connsiteY14" fmla="*/ 22193 h 163829"/>
                    <a:gd name="connsiteX15" fmla="*/ 12832 w 187172"/>
                    <a:gd name="connsiteY15" fmla="*/ 73819 h 163829"/>
                    <a:gd name="connsiteX16" fmla="*/ 22071 w 187172"/>
                    <a:gd name="connsiteY16" fmla="*/ 137541 h 163829"/>
                    <a:gd name="connsiteX17" fmla="*/ 30548 w 187172"/>
                    <a:gd name="connsiteY17" fmla="*/ 151829 h 163829"/>
                    <a:gd name="connsiteX18" fmla="*/ 175042 w 187172"/>
                    <a:gd name="connsiteY18" fmla="*/ 65722 h 163829"/>
                    <a:gd name="connsiteX19" fmla="*/ 166565 w 187172"/>
                    <a:gd name="connsiteY19" fmla="*/ 51435 h 163829"/>
                    <a:gd name="connsiteX20" fmla="*/ 94271 w 187172"/>
                    <a:gd name="connsiteY20" fmla="*/ 10287 h 163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87172" h="163829">
                      <a:moveTo>
                        <a:pt x="28834" y="163830"/>
                      </a:moveTo>
                      <a:cubicBezTo>
                        <a:pt x="28453" y="163830"/>
                        <a:pt x="27977" y="163735"/>
                        <a:pt x="27596" y="163639"/>
                      </a:cubicBezTo>
                      <a:cubicBezTo>
                        <a:pt x="26262" y="163259"/>
                        <a:pt x="25119" y="162496"/>
                        <a:pt x="24452" y="161258"/>
                      </a:cubicBezTo>
                      <a:lnTo>
                        <a:pt x="13308" y="142589"/>
                      </a:lnTo>
                      <a:cubicBezTo>
                        <a:pt x="449" y="120967"/>
                        <a:pt x="-3265" y="95631"/>
                        <a:pt x="2926" y="71152"/>
                      </a:cubicBezTo>
                      <a:cubicBezTo>
                        <a:pt x="9117" y="46768"/>
                        <a:pt x="24452" y="26194"/>
                        <a:pt x="46074" y="13335"/>
                      </a:cubicBezTo>
                      <a:cubicBezTo>
                        <a:pt x="60647" y="4667"/>
                        <a:pt x="77316" y="0"/>
                        <a:pt x="94271" y="0"/>
                      </a:cubicBezTo>
                      <a:cubicBezTo>
                        <a:pt x="127322" y="0"/>
                        <a:pt x="158469" y="17621"/>
                        <a:pt x="175328" y="46006"/>
                      </a:cubicBezTo>
                      <a:lnTo>
                        <a:pt x="186472" y="64675"/>
                      </a:lnTo>
                      <a:cubicBezTo>
                        <a:pt x="187139" y="65818"/>
                        <a:pt x="187330" y="67246"/>
                        <a:pt x="187044" y="68580"/>
                      </a:cubicBezTo>
                      <a:cubicBezTo>
                        <a:pt x="186663" y="69913"/>
                        <a:pt x="185901" y="71057"/>
                        <a:pt x="184663" y="71723"/>
                      </a:cubicBezTo>
                      <a:lnTo>
                        <a:pt x="31405" y="163068"/>
                      </a:lnTo>
                      <a:cubicBezTo>
                        <a:pt x="30644" y="163544"/>
                        <a:pt x="29691" y="163830"/>
                        <a:pt x="28834" y="163830"/>
                      </a:cubicBezTo>
                      <a:close/>
                      <a:moveTo>
                        <a:pt x="94271" y="10287"/>
                      </a:moveTo>
                      <a:cubicBezTo>
                        <a:pt x="79221" y="10287"/>
                        <a:pt x="64362" y="14383"/>
                        <a:pt x="51313" y="22193"/>
                      </a:cubicBezTo>
                      <a:cubicBezTo>
                        <a:pt x="31977" y="33718"/>
                        <a:pt x="18356" y="52007"/>
                        <a:pt x="12832" y="73819"/>
                      </a:cubicBezTo>
                      <a:cubicBezTo>
                        <a:pt x="7307" y="95631"/>
                        <a:pt x="10641" y="118205"/>
                        <a:pt x="22071" y="137541"/>
                      </a:cubicBezTo>
                      <a:lnTo>
                        <a:pt x="30548" y="151829"/>
                      </a:lnTo>
                      <a:lnTo>
                        <a:pt x="175042" y="65722"/>
                      </a:lnTo>
                      <a:lnTo>
                        <a:pt x="166565" y="51435"/>
                      </a:lnTo>
                      <a:cubicBezTo>
                        <a:pt x="151516" y="26003"/>
                        <a:pt x="123798" y="10287"/>
                        <a:pt x="94271" y="102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7" name="Freeform: Shape 476">
                  <a:extLst>
                    <a:ext uri="{FF2B5EF4-FFF2-40B4-BE49-F238E27FC236}">
                      <a16:creationId xmlns:a16="http://schemas.microsoft.com/office/drawing/2014/main" id="{4A406452-8E2F-4261-BE5A-12381A420EDB}"/>
                    </a:ext>
                  </a:extLst>
                </p:cNvPr>
                <p:cNvSpPr/>
                <p:nvPr/>
              </p:nvSpPr>
              <p:spPr>
                <a:xfrm>
                  <a:off x="7069595" y="2510143"/>
                  <a:ext cx="194488" cy="153523"/>
                </a:xfrm>
                <a:custGeom>
                  <a:avLst/>
                  <a:gdLst>
                    <a:gd name="connsiteX0" fmla="*/ 36054 w 194488"/>
                    <a:gd name="connsiteY0" fmla="*/ 153523 h 153523"/>
                    <a:gd name="connsiteX1" fmla="*/ 34816 w 194488"/>
                    <a:gd name="connsiteY1" fmla="*/ 153333 h 153523"/>
                    <a:gd name="connsiteX2" fmla="*/ 31673 w 194488"/>
                    <a:gd name="connsiteY2" fmla="*/ 150951 h 153523"/>
                    <a:gd name="connsiteX3" fmla="*/ 716 w 194488"/>
                    <a:gd name="connsiteY3" fmla="*/ 99040 h 153523"/>
                    <a:gd name="connsiteX4" fmla="*/ 2526 w 194488"/>
                    <a:gd name="connsiteY4" fmla="*/ 92087 h 153523"/>
                    <a:gd name="connsiteX5" fmla="*/ 155783 w 194488"/>
                    <a:gd name="connsiteY5" fmla="*/ 742 h 153523"/>
                    <a:gd name="connsiteX6" fmla="*/ 159689 w 194488"/>
                    <a:gd name="connsiteY6" fmla="*/ 171 h 153523"/>
                    <a:gd name="connsiteX7" fmla="*/ 162832 w 194488"/>
                    <a:gd name="connsiteY7" fmla="*/ 2552 h 153523"/>
                    <a:gd name="connsiteX8" fmla="*/ 193788 w 194488"/>
                    <a:gd name="connsiteY8" fmla="*/ 54463 h 153523"/>
                    <a:gd name="connsiteX9" fmla="*/ 194359 w 194488"/>
                    <a:gd name="connsiteY9" fmla="*/ 58368 h 153523"/>
                    <a:gd name="connsiteX10" fmla="*/ 191978 w 194488"/>
                    <a:gd name="connsiteY10" fmla="*/ 61512 h 153523"/>
                    <a:gd name="connsiteX11" fmla="*/ 38721 w 194488"/>
                    <a:gd name="connsiteY11" fmla="*/ 152761 h 153523"/>
                    <a:gd name="connsiteX12" fmla="*/ 36054 w 194488"/>
                    <a:gd name="connsiteY12" fmla="*/ 153523 h 153523"/>
                    <a:gd name="connsiteX13" fmla="*/ 12146 w 194488"/>
                    <a:gd name="connsiteY13" fmla="*/ 98278 h 153523"/>
                    <a:gd name="connsiteX14" fmla="*/ 37864 w 194488"/>
                    <a:gd name="connsiteY14" fmla="*/ 141426 h 153523"/>
                    <a:gd name="connsiteX15" fmla="*/ 182358 w 194488"/>
                    <a:gd name="connsiteY15" fmla="*/ 55320 h 153523"/>
                    <a:gd name="connsiteX16" fmla="*/ 156641 w 194488"/>
                    <a:gd name="connsiteY16" fmla="*/ 12172 h 153523"/>
                    <a:gd name="connsiteX17" fmla="*/ 12146 w 194488"/>
                    <a:gd name="connsiteY17" fmla="*/ 98278 h 153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4488" h="153523">
                      <a:moveTo>
                        <a:pt x="36054" y="153523"/>
                      </a:moveTo>
                      <a:cubicBezTo>
                        <a:pt x="35673" y="153523"/>
                        <a:pt x="35197" y="153428"/>
                        <a:pt x="34816" y="153333"/>
                      </a:cubicBezTo>
                      <a:cubicBezTo>
                        <a:pt x="33482" y="152952"/>
                        <a:pt x="32339" y="152190"/>
                        <a:pt x="31673" y="150951"/>
                      </a:cubicBezTo>
                      <a:lnTo>
                        <a:pt x="716" y="99040"/>
                      </a:lnTo>
                      <a:cubicBezTo>
                        <a:pt x="-712" y="96659"/>
                        <a:pt x="49" y="93516"/>
                        <a:pt x="2526" y="92087"/>
                      </a:cubicBezTo>
                      <a:lnTo>
                        <a:pt x="155783" y="742"/>
                      </a:lnTo>
                      <a:cubicBezTo>
                        <a:pt x="156926" y="75"/>
                        <a:pt x="158355" y="-210"/>
                        <a:pt x="159689" y="171"/>
                      </a:cubicBezTo>
                      <a:cubicBezTo>
                        <a:pt x="161022" y="552"/>
                        <a:pt x="162165" y="1314"/>
                        <a:pt x="162832" y="2552"/>
                      </a:cubicBezTo>
                      <a:lnTo>
                        <a:pt x="193788" y="54463"/>
                      </a:lnTo>
                      <a:cubicBezTo>
                        <a:pt x="194455" y="55606"/>
                        <a:pt x="194645" y="57035"/>
                        <a:pt x="194359" y="58368"/>
                      </a:cubicBezTo>
                      <a:cubicBezTo>
                        <a:pt x="193978" y="59702"/>
                        <a:pt x="193216" y="60845"/>
                        <a:pt x="191978" y="61512"/>
                      </a:cubicBezTo>
                      <a:lnTo>
                        <a:pt x="38721" y="152761"/>
                      </a:lnTo>
                      <a:cubicBezTo>
                        <a:pt x="37864" y="153237"/>
                        <a:pt x="37007" y="153523"/>
                        <a:pt x="36054" y="153523"/>
                      </a:cubicBezTo>
                      <a:close/>
                      <a:moveTo>
                        <a:pt x="12146" y="98278"/>
                      </a:moveTo>
                      <a:lnTo>
                        <a:pt x="37864" y="141426"/>
                      </a:lnTo>
                      <a:lnTo>
                        <a:pt x="182358" y="55320"/>
                      </a:lnTo>
                      <a:lnTo>
                        <a:pt x="156641" y="12172"/>
                      </a:lnTo>
                      <a:lnTo>
                        <a:pt x="12146" y="9827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8" name="Freeform: Shape 477">
                  <a:extLst>
                    <a:ext uri="{FF2B5EF4-FFF2-40B4-BE49-F238E27FC236}">
                      <a16:creationId xmlns:a16="http://schemas.microsoft.com/office/drawing/2014/main" id="{5D44F0B9-8AB5-461F-8958-EB77EAEE491D}"/>
                    </a:ext>
                  </a:extLst>
                </p:cNvPr>
                <p:cNvSpPr/>
                <p:nvPr/>
              </p:nvSpPr>
              <p:spPr>
                <a:xfrm>
                  <a:off x="7147795" y="2625421"/>
                  <a:ext cx="234890" cy="387431"/>
                </a:xfrm>
                <a:custGeom>
                  <a:avLst/>
                  <a:gdLst>
                    <a:gd name="connsiteX0" fmla="*/ 229792 w 234890"/>
                    <a:gd name="connsiteY0" fmla="*/ 387431 h 387431"/>
                    <a:gd name="connsiteX1" fmla="*/ 225411 w 234890"/>
                    <a:gd name="connsiteY1" fmla="*/ 384955 h 387431"/>
                    <a:gd name="connsiteX2" fmla="*/ 716 w 234890"/>
                    <a:gd name="connsiteY2" fmla="*/ 7670 h 387431"/>
                    <a:gd name="connsiteX3" fmla="*/ 2526 w 234890"/>
                    <a:gd name="connsiteY3" fmla="*/ 716 h 387431"/>
                    <a:gd name="connsiteX4" fmla="*/ 9479 w 234890"/>
                    <a:gd name="connsiteY4" fmla="*/ 2526 h 387431"/>
                    <a:gd name="connsiteX5" fmla="*/ 234174 w 234890"/>
                    <a:gd name="connsiteY5" fmla="*/ 379811 h 387431"/>
                    <a:gd name="connsiteX6" fmla="*/ 232364 w 234890"/>
                    <a:gd name="connsiteY6" fmla="*/ 386765 h 387431"/>
                    <a:gd name="connsiteX7" fmla="*/ 229792 w 234890"/>
                    <a:gd name="connsiteY7" fmla="*/ 387431 h 387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4890" h="387431">
                      <a:moveTo>
                        <a:pt x="229792" y="387431"/>
                      </a:moveTo>
                      <a:cubicBezTo>
                        <a:pt x="228078" y="387431"/>
                        <a:pt x="226364" y="386574"/>
                        <a:pt x="225411" y="384955"/>
                      </a:cubicBezTo>
                      <a:lnTo>
                        <a:pt x="716" y="7670"/>
                      </a:lnTo>
                      <a:cubicBezTo>
                        <a:pt x="-712" y="5288"/>
                        <a:pt x="49" y="2145"/>
                        <a:pt x="2526" y="716"/>
                      </a:cubicBezTo>
                      <a:cubicBezTo>
                        <a:pt x="4907" y="-712"/>
                        <a:pt x="8050" y="50"/>
                        <a:pt x="9479" y="2526"/>
                      </a:cubicBezTo>
                      <a:lnTo>
                        <a:pt x="234174" y="379811"/>
                      </a:lnTo>
                      <a:cubicBezTo>
                        <a:pt x="235603" y="382193"/>
                        <a:pt x="234841" y="385336"/>
                        <a:pt x="232364" y="386765"/>
                      </a:cubicBezTo>
                      <a:cubicBezTo>
                        <a:pt x="231602" y="387146"/>
                        <a:pt x="230650" y="387431"/>
                        <a:pt x="229792" y="38743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9" name="Freeform: Shape 478">
                  <a:extLst>
                    <a:ext uri="{FF2B5EF4-FFF2-40B4-BE49-F238E27FC236}">
                      <a16:creationId xmlns:a16="http://schemas.microsoft.com/office/drawing/2014/main" id="{CC41AD3F-A3D4-47DB-8C14-A93693213884}"/>
                    </a:ext>
                  </a:extLst>
                </p:cNvPr>
                <p:cNvSpPr/>
                <p:nvPr/>
              </p:nvSpPr>
              <p:spPr>
                <a:xfrm>
                  <a:off x="7206088" y="2590655"/>
                  <a:ext cx="232699" cy="383716"/>
                </a:xfrm>
                <a:custGeom>
                  <a:avLst/>
                  <a:gdLst>
                    <a:gd name="connsiteX0" fmla="*/ 227602 w 232699"/>
                    <a:gd name="connsiteY0" fmla="*/ 383717 h 383716"/>
                    <a:gd name="connsiteX1" fmla="*/ 223220 w 232699"/>
                    <a:gd name="connsiteY1" fmla="*/ 381240 h 383716"/>
                    <a:gd name="connsiteX2" fmla="*/ 716 w 232699"/>
                    <a:gd name="connsiteY2" fmla="*/ 7669 h 383716"/>
                    <a:gd name="connsiteX3" fmla="*/ 2526 w 232699"/>
                    <a:gd name="connsiteY3" fmla="*/ 716 h 383716"/>
                    <a:gd name="connsiteX4" fmla="*/ 9479 w 232699"/>
                    <a:gd name="connsiteY4" fmla="*/ 2526 h 383716"/>
                    <a:gd name="connsiteX5" fmla="*/ 231983 w 232699"/>
                    <a:gd name="connsiteY5" fmla="*/ 376097 h 383716"/>
                    <a:gd name="connsiteX6" fmla="*/ 230174 w 232699"/>
                    <a:gd name="connsiteY6" fmla="*/ 383050 h 383716"/>
                    <a:gd name="connsiteX7" fmla="*/ 227602 w 232699"/>
                    <a:gd name="connsiteY7" fmla="*/ 383717 h 383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2699" h="383716">
                      <a:moveTo>
                        <a:pt x="227602" y="383717"/>
                      </a:moveTo>
                      <a:cubicBezTo>
                        <a:pt x="225887" y="383717"/>
                        <a:pt x="224173" y="382859"/>
                        <a:pt x="223220" y="381240"/>
                      </a:cubicBezTo>
                      <a:lnTo>
                        <a:pt x="716" y="7669"/>
                      </a:lnTo>
                      <a:cubicBezTo>
                        <a:pt x="-712" y="5288"/>
                        <a:pt x="49" y="2145"/>
                        <a:pt x="2526" y="716"/>
                      </a:cubicBezTo>
                      <a:cubicBezTo>
                        <a:pt x="4907" y="-712"/>
                        <a:pt x="8051" y="50"/>
                        <a:pt x="9479" y="2526"/>
                      </a:cubicBezTo>
                      <a:lnTo>
                        <a:pt x="231983" y="376097"/>
                      </a:lnTo>
                      <a:cubicBezTo>
                        <a:pt x="233412" y="378478"/>
                        <a:pt x="232650" y="381621"/>
                        <a:pt x="230174" y="383050"/>
                      </a:cubicBezTo>
                      <a:cubicBezTo>
                        <a:pt x="229412" y="383431"/>
                        <a:pt x="228554" y="383717"/>
                        <a:pt x="227602" y="3837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923E28C0-9327-4A16-AE91-6D6895AA2AF9}"/>
                    </a:ext>
                  </a:extLst>
                </p:cNvPr>
                <p:cNvSpPr/>
                <p:nvPr/>
              </p:nvSpPr>
              <p:spPr>
                <a:xfrm>
                  <a:off x="7334694" y="2953486"/>
                  <a:ext cx="178529" cy="202155"/>
                </a:xfrm>
                <a:custGeom>
                  <a:avLst/>
                  <a:gdLst>
                    <a:gd name="connsiteX0" fmla="*/ 173196 w 178529"/>
                    <a:gd name="connsiteY0" fmla="*/ 202146 h 202155"/>
                    <a:gd name="connsiteX1" fmla="*/ 170529 w 178529"/>
                    <a:gd name="connsiteY1" fmla="*/ 201384 h 202155"/>
                    <a:gd name="connsiteX2" fmla="*/ 2412 w 178529"/>
                    <a:gd name="connsiteY2" fmla="*/ 99657 h 202155"/>
                    <a:gd name="connsiteX3" fmla="*/ 126 w 178529"/>
                    <a:gd name="connsiteY3" fmla="*/ 96418 h 202155"/>
                    <a:gd name="connsiteX4" fmla="*/ 793 w 178529"/>
                    <a:gd name="connsiteY4" fmla="*/ 92513 h 202155"/>
                    <a:gd name="connsiteX5" fmla="*/ 156146 w 178529"/>
                    <a:gd name="connsiteY5" fmla="*/ 25 h 202155"/>
                    <a:gd name="connsiteX6" fmla="*/ 161480 w 178529"/>
                    <a:gd name="connsiteY6" fmla="*/ 4692 h 202155"/>
                    <a:gd name="connsiteX7" fmla="*/ 178148 w 178529"/>
                    <a:gd name="connsiteY7" fmla="*/ 195192 h 202155"/>
                    <a:gd name="connsiteX8" fmla="*/ 178529 w 178529"/>
                    <a:gd name="connsiteY8" fmla="*/ 197002 h 202155"/>
                    <a:gd name="connsiteX9" fmla="*/ 173291 w 178529"/>
                    <a:gd name="connsiteY9" fmla="*/ 202146 h 202155"/>
                    <a:gd name="connsiteX10" fmla="*/ 173196 w 178529"/>
                    <a:gd name="connsiteY10" fmla="*/ 202146 h 202155"/>
                    <a:gd name="connsiteX11" fmla="*/ 12413 w 178529"/>
                    <a:gd name="connsiteY11" fmla="*/ 93751 h 202155"/>
                    <a:gd name="connsiteX12" fmla="*/ 167290 w 178529"/>
                    <a:gd name="connsiteY12" fmla="*/ 187477 h 202155"/>
                    <a:gd name="connsiteX13" fmla="*/ 151859 w 178529"/>
                    <a:gd name="connsiteY13" fmla="*/ 10598 h 202155"/>
                    <a:gd name="connsiteX14" fmla="*/ 12413 w 178529"/>
                    <a:gd name="connsiteY14" fmla="*/ 93751 h 202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8529" h="202155">
                      <a:moveTo>
                        <a:pt x="173196" y="202146"/>
                      </a:moveTo>
                      <a:cubicBezTo>
                        <a:pt x="172243" y="202146"/>
                        <a:pt x="171386" y="201860"/>
                        <a:pt x="170529" y="201384"/>
                      </a:cubicBezTo>
                      <a:lnTo>
                        <a:pt x="2412" y="99657"/>
                      </a:lnTo>
                      <a:cubicBezTo>
                        <a:pt x="1269" y="98990"/>
                        <a:pt x="412" y="97752"/>
                        <a:pt x="126" y="96418"/>
                      </a:cubicBezTo>
                      <a:cubicBezTo>
                        <a:pt x="-160" y="95085"/>
                        <a:pt x="31" y="93656"/>
                        <a:pt x="793" y="92513"/>
                      </a:cubicBezTo>
                      <a:cubicBezTo>
                        <a:pt x="3079" y="88893"/>
                        <a:pt x="58514" y="4311"/>
                        <a:pt x="156146" y="25"/>
                      </a:cubicBezTo>
                      <a:cubicBezTo>
                        <a:pt x="158908" y="-261"/>
                        <a:pt x="161194" y="1930"/>
                        <a:pt x="161480" y="4692"/>
                      </a:cubicBezTo>
                      <a:lnTo>
                        <a:pt x="178148" y="195192"/>
                      </a:lnTo>
                      <a:cubicBezTo>
                        <a:pt x="178339" y="195764"/>
                        <a:pt x="178529" y="196431"/>
                        <a:pt x="178529" y="197002"/>
                      </a:cubicBezTo>
                      <a:cubicBezTo>
                        <a:pt x="178529" y="199860"/>
                        <a:pt x="176148" y="202336"/>
                        <a:pt x="173291" y="202146"/>
                      </a:cubicBezTo>
                      <a:cubicBezTo>
                        <a:pt x="173291" y="202146"/>
                        <a:pt x="173196" y="202146"/>
                        <a:pt x="173196" y="202146"/>
                      </a:cubicBezTo>
                      <a:close/>
                      <a:moveTo>
                        <a:pt x="12413" y="93751"/>
                      </a:moveTo>
                      <a:lnTo>
                        <a:pt x="167290" y="187477"/>
                      </a:lnTo>
                      <a:lnTo>
                        <a:pt x="151859" y="10598"/>
                      </a:lnTo>
                      <a:cubicBezTo>
                        <a:pt x="74516" y="16313"/>
                        <a:pt x="24796" y="76987"/>
                        <a:pt x="12413" y="9375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1" name="Freeform: Shape 480">
                  <a:extLst>
                    <a:ext uri="{FF2B5EF4-FFF2-40B4-BE49-F238E27FC236}">
                      <a16:creationId xmlns:a16="http://schemas.microsoft.com/office/drawing/2014/main" id="{88C3C2E0-58E7-43D4-A4CE-43471CE3AA31}"/>
                    </a:ext>
                  </a:extLst>
                </p:cNvPr>
                <p:cNvSpPr/>
                <p:nvPr/>
              </p:nvSpPr>
              <p:spPr>
                <a:xfrm>
                  <a:off x="7445692" y="3078477"/>
                  <a:ext cx="61626" cy="72392"/>
                </a:xfrm>
                <a:custGeom>
                  <a:avLst/>
                  <a:gdLst>
                    <a:gd name="connsiteX0" fmla="*/ 55245 w 61626"/>
                    <a:gd name="connsiteY0" fmla="*/ 288 h 72392"/>
                    <a:gd name="connsiteX1" fmla="*/ 0 w 61626"/>
                    <a:gd name="connsiteY1" fmla="*/ 35054 h 72392"/>
                    <a:gd name="connsiteX2" fmla="*/ 61627 w 61626"/>
                    <a:gd name="connsiteY2" fmla="*/ 72392 h 72392"/>
                    <a:gd name="connsiteX3" fmla="*/ 55245 w 61626"/>
                    <a:gd name="connsiteY3" fmla="*/ 288 h 7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626" h="72392">
                      <a:moveTo>
                        <a:pt x="55245" y="288"/>
                      </a:moveTo>
                      <a:cubicBezTo>
                        <a:pt x="55245" y="288"/>
                        <a:pt x="16764" y="-5522"/>
                        <a:pt x="0" y="35054"/>
                      </a:cubicBezTo>
                      <a:lnTo>
                        <a:pt x="61627" y="72392"/>
                      </a:lnTo>
                      <a:lnTo>
                        <a:pt x="55245" y="28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379BC35C-7D63-432F-A4E2-F31B2F5284F8}"/>
                    </a:ext>
                  </a:extLst>
                </p:cNvPr>
                <p:cNvSpPr/>
                <p:nvPr/>
              </p:nvSpPr>
              <p:spPr>
                <a:xfrm>
                  <a:off x="7046049" y="2448115"/>
                  <a:ext cx="450729" cy="607123"/>
                </a:xfrm>
                <a:custGeom>
                  <a:avLst/>
                  <a:gdLst>
                    <a:gd name="connsiteX0" fmla="*/ 295820 w 450729"/>
                    <a:gd name="connsiteY0" fmla="*/ 607028 h 607123"/>
                    <a:gd name="connsiteX1" fmla="*/ 295058 w 450729"/>
                    <a:gd name="connsiteY1" fmla="*/ 606933 h 607123"/>
                    <a:gd name="connsiteX2" fmla="*/ 291819 w 450729"/>
                    <a:gd name="connsiteY2" fmla="*/ 606457 h 607123"/>
                    <a:gd name="connsiteX3" fmla="*/ 288200 w 450729"/>
                    <a:gd name="connsiteY3" fmla="*/ 604076 h 607123"/>
                    <a:gd name="connsiteX4" fmla="*/ 13308 w 450729"/>
                    <a:gd name="connsiteY4" fmla="*/ 142589 h 607123"/>
                    <a:gd name="connsiteX5" fmla="*/ 2926 w 450729"/>
                    <a:gd name="connsiteY5" fmla="*/ 71152 h 607123"/>
                    <a:gd name="connsiteX6" fmla="*/ 46074 w 450729"/>
                    <a:gd name="connsiteY6" fmla="*/ 13335 h 607123"/>
                    <a:gd name="connsiteX7" fmla="*/ 94271 w 450729"/>
                    <a:gd name="connsiteY7" fmla="*/ 0 h 607123"/>
                    <a:gd name="connsiteX8" fmla="*/ 175328 w 450729"/>
                    <a:gd name="connsiteY8" fmla="*/ 46006 h 607123"/>
                    <a:gd name="connsiteX9" fmla="*/ 450029 w 450729"/>
                    <a:gd name="connsiteY9" fmla="*/ 507206 h 607123"/>
                    <a:gd name="connsiteX10" fmla="*/ 450601 w 450729"/>
                    <a:gd name="connsiteY10" fmla="*/ 510921 h 607123"/>
                    <a:gd name="connsiteX11" fmla="*/ 450220 w 450729"/>
                    <a:gd name="connsiteY11" fmla="*/ 512826 h 607123"/>
                    <a:gd name="connsiteX12" fmla="*/ 444886 w 450729"/>
                    <a:gd name="connsiteY12" fmla="*/ 516827 h 607123"/>
                    <a:gd name="connsiteX13" fmla="*/ 442314 w 450729"/>
                    <a:gd name="connsiteY13" fmla="*/ 515874 h 607123"/>
                    <a:gd name="connsiteX14" fmla="*/ 300677 w 450729"/>
                    <a:gd name="connsiteY14" fmla="*/ 599789 h 607123"/>
                    <a:gd name="connsiteX15" fmla="*/ 301154 w 450729"/>
                    <a:gd name="connsiteY15" fmla="*/ 601980 h 607123"/>
                    <a:gd name="connsiteX16" fmla="*/ 296010 w 450729"/>
                    <a:gd name="connsiteY16" fmla="*/ 607124 h 607123"/>
                    <a:gd name="connsiteX17" fmla="*/ 295820 w 450729"/>
                    <a:gd name="connsiteY17" fmla="*/ 607028 h 607123"/>
                    <a:gd name="connsiteX18" fmla="*/ 94175 w 450729"/>
                    <a:gd name="connsiteY18" fmla="*/ 10097 h 607123"/>
                    <a:gd name="connsiteX19" fmla="*/ 51218 w 450729"/>
                    <a:gd name="connsiteY19" fmla="*/ 22003 h 607123"/>
                    <a:gd name="connsiteX20" fmla="*/ 12736 w 450729"/>
                    <a:gd name="connsiteY20" fmla="*/ 73628 h 607123"/>
                    <a:gd name="connsiteX21" fmla="*/ 21976 w 450729"/>
                    <a:gd name="connsiteY21" fmla="*/ 137351 h 607123"/>
                    <a:gd name="connsiteX22" fmla="*/ 293153 w 450729"/>
                    <a:gd name="connsiteY22" fmla="*/ 592646 h 607123"/>
                    <a:gd name="connsiteX23" fmla="*/ 437361 w 450729"/>
                    <a:gd name="connsiteY23" fmla="*/ 506063 h 607123"/>
                    <a:gd name="connsiteX24" fmla="*/ 166470 w 450729"/>
                    <a:gd name="connsiteY24" fmla="*/ 51340 h 607123"/>
                    <a:gd name="connsiteX25" fmla="*/ 94175 w 450729"/>
                    <a:gd name="connsiteY25" fmla="*/ 10097 h 60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50729" h="607123">
                      <a:moveTo>
                        <a:pt x="295820" y="607028"/>
                      </a:moveTo>
                      <a:cubicBezTo>
                        <a:pt x="295534" y="607028"/>
                        <a:pt x="295248" y="607028"/>
                        <a:pt x="295058" y="606933"/>
                      </a:cubicBezTo>
                      <a:lnTo>
                        <a:pt x="291819" y="606457"/>
                      </a:lnTo>
                      <a:cubicBezTo>
                        <a:pt x="290295" y="606171"/>
                        <a:pt x="289057" y="605314"/>
                        <a:pt x="288200" y="604076"/>
                      </a:cubicBezTo>
                      <a:lnTo>
                        <a:pt x="13308" y="142589"/>
                      </a:lnTo>
                      <a:cubicBezTo>
                        <a:pt x="449" y="120968"/>
                        <a:pt x="-3265" y="95631"/>
                        <a:pt x="2926" y="71152"/>
                      </a:cubicBezTo>
                      <a:cubicBezTo>
                        <a:pt x="9117" y="46768"/>
                        <a:pt x="24452" y="26194"/>
                        <a:pt x="46074" y="13335"/>
                      </a:cubicBezTo>
                      <a:cubicBezTo>
                        <a:pt x="60647" y="4667"/>
                        <a:pt x="77316" y="0"/>
                        <a:pt x="94271" y="0"/>
                      </a:cubicBezTo>
                      <a:cubicBezTo>
                        <a:pt x="127322" y="0"/>
                        <a:pt x="158469" y="17621"/>
                        <a:pt x="175328" y="46006"/>
                      </a:cubicBezTo>
                      <a:lnTo>
                        <a:pt x="450029" y="507206"/>
                      </a:lnTo>
                      <a:cubicBezTo>
                        <a:pt x="450696" y="508349"/>
                        <a:pt x="450887" y="509683"/>
                        <a:pt x="450601" y="510921"/>
                      </a:cubicBezTo>
                      <a:lnTo>
                        <a:pt x="450220" y="512826"/>
                      </a:lnTo>
                      <a:cubicBezTo>
                        <a:pt x="449649" y="515303"/>
                        <a:pt x="447267" y="516922"/>
                        <a:pt x="444886" y="516827"/>
                      </a:cubicBezTo>
                      <a:cubicBezTo>
                        <a:pt x="443933" y="516731"/>
                        <a:pt x="442981" y="516446"/>
                        <a:pt x="442314" y="515874"/>
                      </a:cubicBezTo>
                      <a:cubicBezTo>
                        <a:pt x="362971" y="520922"/>
                        <a:pt x="312393" y="583787"/>
                        <a:pt x="300677" y="599789"/>
                      </a:cubicBezTo>
                      <a:cubicBezTo>
                        <a:pt x="300963" y="600456"/>
                        <a:pt x="301154" y="601218"/>
                        <a:pt x="301154" y="601980"/>
                      </a:cubicBezTo>
                      <a:cubicBezTo>
                        <a:pt x="301154" y="604838"/>
                        <a:pt x="298487" y="606838"/>
                        <a:pt x="296010" y="607124"/>
                      </a:cubicBezTo>
                      <a:cubicBezTo>
                        <a:pt x="295820" y="607028"/>
                        <a:pt x="295820" y="607028"/>
                        <a:pt x="295820" y="607028"/>
                      </a:cubicBezTo>
                      <a:close/>
                      <a:moveTo>
                        <a:pt x="94175" y="10097"/>
                      </a:moveTo>
                      <a:cubicBezTo>
                        <a:pt x="79126" y="10097"/>
                        <a:pt x="64267" y="14192"/>
                        <a:pt x="51218" y="22003"/>
                      </a:cubicBezTo>
                      <a:cubicBezTo>
                        <a:pt x="31882" y="33528"/>
                        <a:pt x="18261" y="51816"/>
                        <a:pt x="12736" y="73628"/>
                      </a:cubicBezTo>
                      <a:cubicBezTo>
                        <a:pt x="7212" y="95440"/>
                        <a:pt x="10546" y="118015"/>
                        <a:pt x="21976" y="137351"/>
                      </a:cubicBezTo>
                      <a:lnTo>
                        <a:pt x="293153" y="592646"/>
                      </a:lnTo>
                      <a:cubicBezTo>
                        <a:pt x="306869" y="573881"/>
                        <a:pt x="357065" y="513017"/>
                        <a:pt x="437361" y="506063"/>
                      </a:cubicBezTo>
                      <a:lnTo>
                        <a:pt x="166470" y="51340"/>
                      </a:lnTo>
                      <a:cubicBezTo>
                        <a:pt x="151421" y="25813"/>
                        <a:pt x="123703" y="10097"/>
                        <a:pt x="94175" y="1009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A6FD4877-5FB3-49AC-9283-6087014FA1CE}"/>
                  </a:ext>
                </a:extLst>
              </p:cNvPr>
              <p:cNvSpPr/>
              <p:nvPr/>
            </p:nvSpPr>
            <p:spPr>
              <a:xfrm>
                <a:off x="7430497" y="3118350"/>
                <a:ext cx="385369" cy="79382"/>
              </a:xfrm>
              <a:custGeom>
                <a:avLst/>
                <a:gdLst>
                  <a:gd name="connsiteX0" fmla="*/ 5098 w 385369"/>
                  <a:gd name="connsiteY0" fmla="*/ 79382 h 79382"/>
                  <a:gd name="connsiteX1" fmla="*/ 716 w 385369"/>
                  <a:gd name="connsiteY1" fmla="*/ 76906 h 79382"/>
                  <a:gd name="connsiteX2" fmla="*/ 2526 w 385369"/>
                  <a:gd name="connsiteY2" fmla="*/ 69952 h 79382"/>
                  <a:gd name="connsiteX3" fmla="*/ 148068 w 385369"/>
                  <a:gd name="connsiteY3" fmla="*/ 14422 h 79382"/>
                  <a:gd name="connsiteX4" fmla="*/ 175405 w 385369"/>
                  <a:gd name="connsiteY4" fmla="*/ 15946 h 79382"/>
                  <a:gd name="connsiteX5" fmla="*/ 188073 w 385369"/>
                  <a:gd name="connsiteY5" fmla="*/ 27471 h 79382"/>
                  <a:gd name="connsiteX6" fmla="*/ 199313 w 385369"/>
                  <a:gd name="connsiteY6" fmla="*/ 37091 h 79382"/>
                  <a:gd name="connsiteX7" fmla="*/ 214648 w 385369"/>
                  <a:gd name="connsiteY7" fmla="*/ 35281 h 79382"/>
                  <a:gd name="connsiteX8" fmla="*/ 330567 w 385369"/>
                  <a:gd name="connsiteY8" fmla="*/ 229 h 79382"/>
                  <a:gd name="connsiteX9" fmla="*/ 334949 w 385369"/>
                  <a:gd name="connsiteY9" fmla="*/ 896 h 79382"/>
                  <a:gd name="connsiteX10" fmla="*/ 337139 w 385369"/>
                  <a:gd name="connsiteY10" fmla="*/ 4706 h 79382"/>
                  <a:gd name="connsiteX11" fmla="*/ 352665 w 385369"/>
                  <a:gd name="connsiteY11" fmla="*/ 17565 h 79382"/>
                  <a:gd name="connsiteX12" fmla="*/ 378478 w 385369"/>
                  <a:gd name="connsiteY12" fmla="*/ 11945 h 79382"/>
                  <a:gd name="connsiteX13" fmla="*/ 385050 w 385369"/>
                  <a:gd name="connsiteY13" fmla="*/ 14898 h 79382"/>
                  <a:gd name="connsiteX14" fmla="*/ 382097 w 385369"/>
                  <a:gd name="connsiteY14" fmla="*/ 21470 h 79382"/>
                  <a:gd name="connsiteX15" fmla="*/ 351617 w 385369"/>
                  <a:gd name="connsiteY15" fmla="*/ 27757 h 79382"/>
                  <a:gd name="connsiteX16" fmla="*/ 328376 w 385369"/>
                  <a:gd name="connsiteY16" fmla="*/ 11564 h 79382"/>
                  <a:gd name="connsiteX17" fmla="*/ 217696 w 385369"/>
                  <a:gd name="connsiteY17" fmla="*/ 45092 h 79382"/>
                  <a:gd name="connsiteX18" fmla="*/ 196360 w 385369"/>
                  <a:gd name="connsiteY18" fmla="*/ 46902 h 79382"/>
                  <a:gd name="connsiteX19" fmla="*/ 180358 w 385369"/>
                  <a:gd name="connsiteY19" fmla="*/ 34138 h 79382"/>
                  <a:gd name="connsiteX20" fmla="*/ 170738 w 385369"/>
                  <a:gd name="connsiteY20" fmla="*/ 25090 h 79382"/>
                  <a:gd name="connsiteX21" fmla="*/ 150068 w 385369"/>
                  <a:gd name="connsiteY21" fmla="*/ 24518 h 79382"/>
                  <a:gd name="connsiteX22" fmla="*/ 7860 w 385369"/>
                  <a:gd name="connsiteY22" fmla="*/ 78715 h 79382"/>
                  <a:gd name="connsiteX23" fmla="*/ 5098 w 385369"/>
                  <a:gd name="connsiteY23" fmla="*/ 79382 h 79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85369" h="79382">
                    <a:moveTo>
                      <a:pt x="5098" y="79382"/>
                    </a:moveTo>
                    <a:cubicBezTo>
                      <a:pt x="3383" y="79382"/>
                      <a:pt x="1669" y="78525"/>
                      <a:pt x="716" y="76906"/>
                    </a:cubicBezTo>
                    <a:cubicBezTo>
                      <a:pt x="-712" y="74524"/>
                      <a:pt x="49" y="71381"/>
                      <a:pt x="2526" y="69952"/>
                    </a:cubicBezTo>
                    <a:cubicBezTo>
                      <a:pt x="47579" y="43092"/>
                      <a:pt x="96538" y="24423"/>
                      <a:pt x="148068" y="14422"/>
                    </a:cubicBezTo>
                    <a:cubicBezTo>
                      <a:pt x="156736" y="12707"/>
                      <a:pt x="166642" y="11374"/>
                      <a:pt x="175405" y="15946"/>
                    </a:cubicBezTo>
                    <a:cubicBezTo>
                      <a:pt x="180739" y="18708"/>
                      <a:pt x="184454" y="23185"/>
                      <a:pt x="188073" y="27471"/>
                    </a:cubicBezTo>
                    <a:cubicBezTo>
                      <a:pt x="191693" y="31662"/>
                      <a:pt x="195026" y="35758"/>
                      <a:pt x="199313" y="37091"/>
                    </a:cubicBezTo>
                    <a:cubicBezTo>
                      <a:pt x="203599" y="38425"/>
                      <a:pt x="208838" y="37091"/>
                      <a:pt x="214648" y="35281"/>
                    </a:cubicBezTo>
                    <a:lnTo>
                      <a:pt x="330567" y="229"/>
                    </a:lnTo>
                    <a:cubicBezTo>
                      <a:pt x="331996" y="-247"/>
                      <a:pt x="333615" y="39"/>
                      <a:pt x="334949" y="896"/>
                    </a:cubicBezTo>
                    <a:cubicBezTo>
                      <a:pt x="336187" y="1753"/>
                      <a:pt x="337044" y="3182"/>
                      <a:pt x="337139" y="4706"/>
                    </a:cubicBezTo>
                    <a:cubicBezTo>
                      <a:pt x="337616" y="11755"/>
                      <a:pt x="345617" y="16898"/>
                      <a:pt x="352665" y="17565"/>
                    </a:cubicBezTo>
                    <a:cubicBezTo>
                      <a:pt x="361142" y="18422"/>
                      <a:pt x="370382" y="14993"/>
                      <a:pt x="378478" y="11945"/>
                    </a:cubicBezTo>
                    <a:cubicBezTo>
                      <a:pt x="381049" y="10897"/>
                      <a:pt x="384098" y="12231"/>
                      <a:pt x="385050" y="14898"/>
                    </a:cubicBezTo>
                    <a:cubicBezTo>
                      <a:pt x="386003" y="17565"/>
                      <a:pt x="384764" y="20518"/>
                      <a:pt x="382097" y="21470"/>
                    </a:cubicBezTo>
                    <a:cubicBezTo>
                      <a:pt x="372953" y="24899"/>
                      <a:pt x="362666" y="28900"/>
                      <a:pt x="351617" y="27757"/>
                    </a:cubicBezTo>
                    <a:cubicBezTo>
                      <a:pt x="342283" y="26804"/>
                      <a:pt x="331996" y="20994"/>
                      <a:pt x="328376" y="11564"/>
                    </a:cubicBezTo>
                    <a:lnTo>
                      <a:pt x="217696" y="45092"/>
                    </a:lnTo>
                    <a:cubicBezTo>
                      <a:pt x="211981" y="46807"/>
                      <a:pt x="204075" y="49188"/>
                      <a:pt x="196360" y="46902"/>
                    </a:cubicBezTo>
                    <a:cubicBezTo>
                      <a:pt x="189216" y="44711"/>
                      <a:pt x="184454" y="39091"/>
                      <a:pt x="180358" y="34138"/>
                    </a:cubicBezTo>
                    <a:cubicBezTo>
                      <a:pt x="177215" y="30424"/>
                      <a:pt x="174357" y="26995"/>
                      <a:pt x="170738" y="25090"/>
                    </a:cubicBezTo>
                    <a:cubicBezTo>
                      <a:pt x="164927" y="22042"/>
                      <a:pt x="157307" y="23185"/>
                      <a:pt x="150068" y="24518"/>
                    </a:cubicBezTo>
                    <a:cubicBezTo>
                      <a:pt x="99681" y="34234"/>
                      <a:pt x="51865" y="52426"/>
                      <a:pt x="7860" y="78715"/>
                    </a:cubicBezTo>
                    <a:cubicBezTo>
                      <a:pt x="6907" y="79192"/>
                      <a:pt x="6050" y="79382"/>
                      <a:pt x="5098" y="79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5" name="Graphic 1">
              <a:extLst>
                <a:ext uri="{FF2B5EF4-FFF2-40B4-BE49-F238E27FC236}">
                  <a16:creationId xmlns:a16="http://schemas.microsoft.com/office/drawing/2014/main" id="{F1A22609-FFA4-4128-BE1D-28180F85DC29}"/>
                </a:ext>
              </a:extLst>
            </p:cNvPr>
            <p:cNvGrpSpPr/>
            <p:nvPr userDrawn="1"/>
          </p:nvGrpSpPr>
          <p:grpSpPr>
            <a:xfrm>
              <a:off x="10590991" y="4648822"/>
              <a:ext cx="662837" cy="761244"/>
              <a:chOff x="6010167" y="1507705"/>
              <a:chExt cx="662837" cy="761244"/>
            </a:xfrm>
            <a:grpFill/>
          </p:grpSpPr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3A3EBA8B-F3F0-4A64-B3DE-0CD7CE2012CF}"/>
                  </a:ext>
                </a:extLst>
              </p:cNvPr>
              <p:cNvSpPr/>
              <p:nvPr/>
            </p:nvSpPr>
            <p:spPr>
              <a:xfrm>
                <a:off x="6147310" y="1659159"/>
                <a:ext cx="383939" cy="483108"/>
              </a:xfrm>
              <a:custGeom>
                <a:avLst/>
                <a:gdLst>
                  <a:gd name="connsiteX0" fmla="*/ 218341 w 383939"/>
                  <a:gd name="connsiteY0" fmla="*/ 483108 h 483108"/>
                  <a:gd name="connsiteX1" fmla="*/ 217484 w 383939"/>
                  <a:gd name="connsiteY1" fmla="*/ 483013 h 483108"/>
                  <a:gd name="connsiteX2" fmla="*/ 64989 w 383939"/>
                  <a:gd name="connsiteY2" fmla="*/ 456057 h 483108"/>
                  <a:gd name="connsiteX3" fmla="*/ 61655 w 383939"/>
                  <a:gd name="connsiteY3" fmla="*/ 453962 h 483108"/>
                  <a:gd name="connsiteX4" fmla="*/ 60798 w 383939"/>
                  <a:gd name="connsiteY4" fmla="*/ 450151 h 483108"/>
                  <a:gd name="connsiteX5" fmla="*/ 58702 w 383939"/>
                  <a:gd name="connsiteY5" fmla="*/ 367189 h 483108"/>
                  <a:gd name="connsiteX6" fmla="*/ 34033 w 383939"/>
                  <a:gd name="connsiteY6" fmla="*/ 308610 h 483108"/>
                  <a:gd name="connsiteX7" fmla="*/ 9649 w 383939"/>
                  <a:gd name="connsiteY7" fmla="*/ 251460 h 483108"/>
                  <a:gd name="connsiteX8" fmla="*/ 10506 w 383939"/>
                  <a:gd name="connsiteY8" fmla="*/ 119158 h 483108"/>
                  <a:gd name="connsiteX9" fmla="*/ 187195 w 383939"/>
                  <a:gd name="connsiteY9" fmla="*/ 0 h 483108"/>
                  <a:gd name="connsiteX10" fmla="*/ 335975 w 383939"/>
                  <a:gd name="connsiteY10" fmla="*/ 64008 h 483108"/>
                  <a:gd name="connsiteX11" fmla="*/ 383886 w 383939"/>
                  <a:gd name="connsiteY11" fmla="*/ 185166 h 483108"/>
                  <a:gd name="connsiteX12" fmla="*/ 339404 w 383939"/>
                  <a:gd name="connsiteY12" fmla="*/ 309753 h 483108"/>
                  <a:gd name="connsiteX13" fmla="*/ 296923 w 383939"/>
                  <a:gd name="connsiteY13" fmla="*/ 355092 h 483108"/>
                  <a:gd name="connsiteX14" fmla="*/ 253393 w 383939"/>
                  <a:gd name="connsiteY14" fmla="*/ 402050 h 483108"/>
                  <a:gd name="connsiteX15" fmla="*/ 223294 w 383939"/>
                  <a:gd name="connsiteY15" fmla="*/ 478917 h 483108"/>
                  <a:gd name="connsiteX16" fmla="*/ 221199 w 383939"/>
                  <a:gd name="connsiteY16" fmla="*/ 482251 h 483108"/>
                  <a:gd name="connsiteX17" fmla="*/ 218341 w 383939"/>
                  <a:gd name="connsiteY17" fmla="*/ 483108 h 483108"/>
                  <a:gd name="connsiteX18" fmla="*/ 71752 w 383939"/>
                  <a:gd name="connsiteY18" fmla="*/ 446913 h 483108"/>
                  <a:gd name="connsiteX19" fmla="*/ 214341 w 383939"/>
                  <a:gd name="connsiteY19" fmla="*/ 472059 h 483108"/>
                  <a:gd name="connsiteX20" fmla="*/ 244916 w 383939"/>
                  <a:gd name="connsiteY20" fmla="*/ 396526 h 483108"/>
                  <a:gd name="connsiteX21" fmla="*/ 289969 w 383939"/>
                  <a:gd name="connsiteY21" fmla="*/ 347567 h 483108"/>
                  <a:gd name="connsiteX22" fmla="*/ 331308 w 383939"/>
                  <a:gd name="connsiteY22" fmla="*/ 303562 h 483108"/>
                  <a:gd name="connsiteX23" fmla="*/ 373885 w 383939"/>
                  <a:gd name="connsiteY23" fmla="*/ 184785 h 483108"/>
                  <a:gd name="connsiteX24" fmla="*/ 328546 w 383939"/>
                  <a:gd name="connsiteY24" fmla="*/ 70676 h 483108"/>
                  <a:gd name="connsiteX25" fmla="*/ 187385 w 383939"/>
                  <a:gd name="connsiteY25" fmla="*/ 10097 h 483108"/>
                  <a:gd name="connsiteX26" fmla="*/ 20412 w 383939"/>
                  <a:gd name="connsiteY26" fmla="*/ 122301 h 483108"/>
                  <a:gd name="connsiteX27" fmla="*/ 19650 w 383939"/>
                  <a:gd name="connsiteY27" fmla="*/ 248507 h 483108"/>
                  <a:gd name="connsiteX28" fmla="*/ 43367 w 383939"/>
                  <a:gd name="connsiteY28" fmla="*/ 303943 h 483108"/>
                  <a:gd name="connsiteX29" fmla="*/ 68894 w 383939"/>
                  <a:gd name="connsiteY29" fmla="*/ 364903 h 483108"/>
                  <a:gd name="connsiteX30" fmla="*/ 71752 w 383939"/>
                  <a:gd name="connsiteY30" fmla="*/ 446913 h 483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83939" h="483108">
                    <a:moveTo>
                      <a:pt x="218341" y="483108"/>
                    </a:moveTo>
                    <a:cubicBezTo>
                      <a:pt x="218056" y="483108"/>
                      <a:pt x="217770" y="483108"/>
                      <a:pt x="217484" y="483013"/>
                    </a:cubicBezTo>
                    <a:lnTo>
                      <a:pt x="64989" y="456057"/>
                    </a:lnTo>
                    <a:cubicBezTo>
                      <a:pt x="63655" y="455867"/>
                      <a:pt x="62512" y="455105"/>
                      <a:pt x="61655" y="453962"/>
                    </a:cubicBezTo>
                    <a:cubicBezTo>
                      <a:pt x="60893" y="452819"/>
                      <a:pt x="60607" y="451485"/>
                      <a:pt x="60798" y="450151"/>
                    </a:cubicBezTo>
                    <a:cubicBezTo>
                      <a:pt x="66894" y="415481"/>
                      <a:pt x="58798" y="367665"/>
                      <a:pt x="58702" y="367189"/>
                    </a:cubicBezTo>
                    <a:cubicBezTo>
                      <a:pt x="53083" y="346710"/>
                      <a:pt x="43462" y="327279"/>
                      <a:pt x="34033" y="308610"/>
                    </a:cubicBezTo>
                    <a:cubicBezTo>
                      <a:pt x="24984" y="290513"/>
                      <a:pt x="15649" y="271844"/>
                      <a:pt x="9649" y="251460"/>
                    </a:cubicBezTo>
                    <a:cubicBezTo>
                      <a:pt x="-3496" y="206788"/>
                      <a:pt x="-3210" y="159830"/>
                      <a:pt x="10506" y="119158"/>
                    </a:cubicBezTo>
                    <a:cubicBezTo>
                      <a:pt x="34795" y="46768"/>
                      <a:pt x="104137" y="0"/>
                      <a:pt x="187195" y="0"/>
                    </a:cubicBezTo>
                    <a:cubicBezTo>
                      <a:pt x="245488" y="0"/>
                      <a:pt x="299780" y="23336"/>
                      <a:pt x="335975" y="64008"/>
                    </a:cubicBezTo>
                    <a:cubicBezTo>
                      <a:pt x="367979" y="99917"/>
                      <a:pt x="385029" y="142875"/>
                      <a:pt x="383886" y="185166"/>
                    </a:cubicBezTo>
                    <a:cubicBezTo>
                      <a:pt x="382743" y="228124"/>
                      <a:pt x="366931" y="272320"/>
                      <a:pt x="339404" y="309753"/>
                    </a:cubicBezTo>
                    <a:cubicBezTo>
                      <a:pt x="326736" y="326898"/>
                      <a:pt x="311591" y="341186"/>
                      <a:pt x="296923" y="355092"/>
                    </a:cubicBezTo>
                    <a:cubicBezTo>
                      <a:pt x="281683" y="369475"/>
                      <a:pt x="265966" y="384334"/>
                      <a:pt x="253393" y="402050"/>
                    </a:cubicBezTo>
                    <a:cubicBezTo>
                      <a:pt x="253393" y="402050"/>
                      <a:pt x="229390" y="444246"/>
                      <a:pt x="223294" y="478917"/>
                    </a:cubicBezTo>
                    <a:cubicBezTo>
                      <a:pt x="223104" y="480251"/>
                      <a:pt x="222342" y="481394"/>
                      <a:pt x="221199" y="482251"/>
                    </a:cubicBezTo>
                    <a:cubicBezTo>
                      <a:pt x="220437" y="482822"/>
                      <a:pt x="219389" y="483108"/>
                      <a:pt x="218341" y="483108"/>
                    </a:cubicBezTo>
                    <a:close/>
                    <a:moveTo>
                      <a:pt x="71752" y="446913"/>
                    </a:moveTo>
                    <a:lnTo>
                      <a:pt x="214341" y="472059"/>
                    </a:lnTo>
                    <a:cubicBezTo>
                      <a:pt x="221961" y="436817"/>
                      <a:pt x="243964" y="398240"/>
                      <a:pt x="244916" y="396526"/>
                    </a:cubicBezTo>
                    <a:cubicBezTo>
                      <a:pt x="258251" y="377476"/>
                      <a:pt x="274444" y="362331"/>
                      <a:pt x="289969" y="347567"/>
                    </a:cubicBezTo>
                    <a:cubicBezTo>
                      <a:pt x="304352" y="334042"/>
                      <a:pt x="319211" y="320040"/>
                      <a:pt x="331308" y="303562"/>
                    </a:cubicBezTo>
                    <a:cubicBezTo>
                      <a:pt x="357692" y="267843"/>
                      <a:pt x="372837" y="225647"/>
                      <a:pt x="373885" y="184785"/>
                    </a:cubicBezTo>
                    <a:cubicBezTo>
                      <a:pt x="374932" y="145161"/>
                      <a:pt x="358835" y="104584"/>
                      <a:pt x="328546" y="70676"/>
                    </a:cubicBezTo>
                    <a:cubicBezTo>
                      <a:pt x="294256" y="32195"/>
                      <a:pt x="242725" y="10097"/>
                      <a:pt x="187385" y="10097"/>
                    </a:cubicBezTo>
                    <a:cubicBezTo>
                      <a:pt x="108804" y="10097"/>
                      <a:pt x="43272" y="54102"/>
                      <a:pt x="20412" y="122301"/>
                    </a:cubicBezTo>
                    <a:cubicBezTo>
                      <a:pt x="7363" y="161068"/>
                      <a:pt x="7172" y="205835"/>
                      <a:pt x="19650" y="248507"/>
                    </a:cubicBezTo>
                    <a:cubicBezTo>
                      <a:pt x="25365" y="268034"/>
                      <a:pt x="34509" y="286322"/>
                      <a:pt x="43367" y="303943"/>
                    </a:cubicBezTo>
                    <a:cubicBezTo>
                      <a:pt x="52987" y="323088"/>
                      <a:pt x="62893" y="342900"/>
                      <a:pt x="68894" y="364903"/>
                    </a:cubicBezTo>
                    <a:cubicBezTo>
                      <a:pt x="69180" y="367379"/>
                      <a:pt x="76609" y="411290"/>
                      <a:pt x="71752" y="4469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3B8E9FF8-F2FB-4D03-B1AD-A84F8DB2D6DA}"/>
                  </a:ext>
                </a:extLst>
              </p:cNvPr>
              <p:cNvSpPr/>
              <p:nvPr/>
            </p:nvSpPr>
            <p:spPr>
              <a:xfrm>
                <a:off x="6181805" y="2104835"/>
                <a:ext cx="209292" cy="85724"/>
              </a:xfrm>
              <a:custGeom>
                <a:avLst/>
                <a:gdLst>
                  <a:gd name="connsiteX0" fmla="*/ 179656 w 209292"/>
                  <a:gd name="connsiteY0" fmla="*/ 85724 h 85724"/>
                  <a:gd name="connsiteX1" fmla="*/ 174512 w 209292"/>
                  <a:gd name="connsiteY1" fmla="*/ 85248 h 85724"/>
                  <a:gd name="connsiteX2" fmla="*/ 24398 w 209292"/>
                  <a:gd name="connsiteY2" fmla="*/ 58768 h 85724"/>
                  <a:gd name="connsiteX3" fmla="*/ 5348 w 209292"/>
                  <a:gd name="connsiteY3" fmla="*/ 46576 h 85724"/>
                  <a:gd name="connsiteX4" fmla="*/ 490 w 209292"/>
                  <a:gd name="connsiteY4" fmla="*/ 24478 h 85724"/>
                  <a:gd name="connsiteX5" fmla="*/ 34781 w 209292"/>
                  <a:gd name="connsiteY5" fmla="*/ 475 h 85724"/>
                  <a:gd name="connsiteX6" fmla="*/ 184894 w 209292"/>
                  <a:gd name="connsiteY6" fmla="*/ 26955 h 85724"/>
                  <a:gd name="connsiteX7" fmla="*/ 203944 w 209292"/>
                  <a:gd name="connsiteY7" fmla="*/ 39147 h 85724"/>
                  <a:gd name="connsiteX8" fmla="*/ 208802 w 209292"/>
                  <a:gd name="connsiteY8" fmla="*/ 61245 h 85724"/>
                  <a:gd name="connsiteX9" fmla="*/ 179656 w 209292"/>
                  <a:gd name="connsiteY9" fmla="*/ 85724 h 85724"/>
                  <a:gd name="connsiteX10" fmla="*/ 29447 w 209292"/>
                  <a:gd name="connsiteY10" fmla="*/ 10286 h 85724"/>
                  <a:gd name="connsiteX11" fmla="*/ 10397 w 209292"/>
                  <a:gd name="connsiteY11" fmla="*/ 26288 h 85724"/>
                  <a:gd name="connsiteX12" fmla="*/ 13635 w 209292"/>
                  <a:gd name="connsiteY12" fmla="*/ 40766 h 85724"/>
                  <a:gd name="connsiteX13" fmla="*/ 26113 w 209292"/>
                  <a:gd name="connsiteY13" fmla="*/ 48767 h 85724"/>
                  <a:gd name="connsiteX14" fmla="*/ 176227 w 209292"/>
                  <a:gd name="connsiteY14" fmla="*/ 75247 h 85724"/>
                  <a:gd name="connsiteX15" fmla="*/ 198706 w 209292"/>
                  <a:gd name="connsiteY15" fmla="*/ 59530 h 85724"/>
                  <a:gd name="connsiteX16" fmla="*/ 195467 w 209292"/>
                  <a:gd name="connsiteY16" fmla="*/ 45052 h 85724"/>
                  <a:gd name="connsiteX17" fmla="*/ 182990 w 209292"/>
                  <a:gd name="connsiteY17" fmla="*/ 37051 h 85724"/>
                  <a:gd name="connsiteX18" fmla="*/ 32876 w 209292"/>
                  <a:gd name="connsiteY18" fmla="*/ 10572 h 85724"/>
                  <a:gd name="connsiteX19" fmla="*/ 29447 w 209292"/>
                  <a:gd name="connsiteY19" fmla="*/ 10286 h 8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9292" h="85724">
                    <a:moveTo>
                      <a:pt x="179656" y="85724"/>
                    </a:moveTo>
                    <a:cubicBezTo>
                      <a:pt x="177941" y="85724"/>
                      <a:pt x="176227" y="85534"/>
                      <a:pt x="174512" y="85248"/>
                    </a:cubicBezTo>
                    <a:lnTo>
                      <a:pt x="24398" y="58768"/>
                    </a:lnTo>
                    <a:cubicBezTo>
                      <a:pt x="16588" y="57435"/>
                      <a:pt x="9825" y="53053"/>
                      <a:pt x="5348" y="46576"/>
                    </a:cubicBezTo>
                    <a:cubicBezTo>
                      <a:pt x="776" y="40099"/>
                      <a:pt x="-938" y="32289"/>
                      <a:pt x="490" y="24478"/>
                    </a:cubicBezTo>
                    <a:cubicBezTo>
                      <a:pt x="3253" y="8667"/>
                      <a:pt x="18398" y="-2477"/>
                      <a:pt x="34781" y="475"/>
                    </a:cubicBezTo>
                    <a:lnTo>
                      <a:pt x="184894" y="26955"/>
                    </a:lnTo>
                    <a:cubicBezTo>
                      <a:pt x="192705" y="28288"/>
                      <a:pt x="199468" y="32670"/>
                      <a:pt x="203944" y="39147"/>
                    </a:cubicBezTo>
                    <a:cubicBezTo>
                      <a:pt x="208516" y="45624"/>
                      <a:pt x="210231" y="53434"/>
                      <a:pt x="208802" y="61245"/>
                    </a:cubicBezTo>
                    <a:cubicBezTo>
                      <a:pt x="206231" y="75437"/>
                      <a:pt x="194039" y="85724"/>
                      <a:pt x="179656" y="85724"/>
                    </a:cubicBezTo>
                    <a:close/>
                    <a:moveTo>
                      <a:pt x="29447" y="10286"/>
                    </a:moveTo>
                    <a:cubicBezTo>
                      <a:pt x="20017" y="10286"/>
                      <a:pt x="12016" y="17049"/>
                      <a:pt x="10397" y="26288"/>
                    </a:cubicBezTo>
                    <a:cubicBezTo>
                      <a:pt x="9539" y="31432"/>
                      <a:pt x="10682" y="36575"/>
                      <a:pt x="13635" y="40766"/>
                    </a:cubicBezTo>
                    <a:cubicBezTo>
                      <a:pt x="16588" y="45052"/>
                      <a:pt x="21064" y="47815"/>
                      <a:pt x="26113" y="48767"/>
                    </a:cubicBezTo>
                    <a:lnTo>
                      <a:pt x="176227" y="75247"/>
                    </a:lnTo>
                    <a:cubicBezTo>
                      <a:pt x="186990" y="77152"/>
                      <a:pt x="196896" y="69913"/>
                      <a:pt x="198706" y="59530"/>
                    </a:cubicBezTo>
                    <a:cubicBezTo>
                      <a:pt x="199563" y="54387"/>
                      <a:pt x="198420" y="49243"/>
                      <a:pt x="195467" y="45052"/>
                    </a:cubicBezTo>
                    <a:cubicBezTo>
                      <a:pt x="192515" y="40861"/>
                      <a:pt x="188038" y="38004"/>
                      <a:pt x="182990" y="37051"/>
                    </a:cubicBezTo>
                    <a:lnTo>
                      <a:pt x="32876" y="10572"/>
                    </a:lnTo>
                    <a:cubicBezTo>
                      <a:pt x="31732" y="10381"/>
                      <a:pt x="30589" y="10286"/>
                      <a:pt x="29447" y="102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B5F18DE1-C301-4024-9D2F-7985DC1A1A98}"/>
                  </a:ext>
                </a:extLst>
              </p:cNvPr>
              <p:cNvSpPr/>
              <p:nvPr/>
            </p:nvSpPr>
            <p:spPr>
              <a:xfrm>
                <a:off x="6191170" y="2156199"/>
                <a:ext cx="173417" cy="79413"/>
              </a:xfrm>
              <a:custGeom>
                <a:avLst/>
                <a:gdLst>
                  <a:gd name="connsiteX0" fmla="*/ 143811 w 173417"/>
                  <a:gd name="connsiteY0" fmla="*/ 79413 h 79413"/>
                  <a:gd name="connsiteX1" fmla="*/ 138667 w 173417"/>
                  <a:gd name="connsiteY1" fmla="*/ 78937 h 79413"/>
                  <a:gd name="connsiteX2" fmla="*/ 24463 w 173417"/>
                  <a:gd name="connsiteY2" fmla="*/ 58744 h 79413"/>
                  <a:gd name="connsiteX3" fmla="*/ 460 w 173417"/>
                  <a:gd name="connsiteY3" fmla="*/ 24454 h 79413"/>
                  <a:gd name="connsiteX4" fmla="*/ 34750 w 173417"/>
                  <a:gd name="connsiteY4" fmla="*/ 451 h 79413"/>
                  <a:gd name="connsiteX5" fmla="*/ 148954 w 173417"/>
                  <a:gd name="connsiteY5" fmla="*/ 20644 h 79413"/>
                  <a:gd name="connsiteX6" fmla="*/ 172957 w 173417"/>
                  <a:gd name="connsiteY6" fmla="*/ 54934 h 79413"/>
                  <a:gd name="connsiteX7" fmla="*/ 143811 w 173417"/>
                  <a:gd name="connsiteY7" fmla="*/ 79413 h 79413"/>
                  <a:gd name="connsiteX8" fmla="*/ 29606 w 173417"/>
                  <a:gd name="connsiteY8" fmla="*/ 10262 h 79413"/>
                  <a:gd name="connsiteX9" fmla="*/ 10556 w 173417"/>
                  <a:gd name="connsiteY9" fmla="*/ 26264 h 79413"/>
                  <a:gd name="connsiteX10" fmla="*/ 26272 w 173417"/>
                  <a:gd name="connsiteY10" fmla="*/ 48743 h 79413"/>
                  <a:gd name="connsiteX11" fmla="*/ 140477 w 173417"/>
                  <a:gd name="connsiteY11" fmla="*/ 68936 h 79413"/>
                  <a:gd name="connsiteX12" fmla="*/ 162956 w 173417"/>
                  <a:gd name="connsiteY12" fmla="*/ 53219 h 79413"/>
                  <a:gd name="connsiteX13" fmla="*/ 147240 w 173417"/>
                  <a:gd name="connsiteY13" fmla="*/ 30740 h 79413"/>
                  <a:gd name="connsiteX14" fmla="*/ 33035 w 173417"/>
                  <a:gd name="connsiteY14" fmla="*/ 10547 h 79413"/>
                  <a:gd name="connsiteX15" fmla="*/ 29606 w 173417"/>
                  <a:gd name="connsiteY15" fmla="*/ 10262 h 79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3417" h="79413">
                    <a:moveTo>
                      <a:pt x="143811" y="79413"/>
                    </a:moveTo>
                    <a:cubicBezTo>
                      <a:pt x="142096" y="79413"/>
                      <a:pt x="140382" y="79223"/>
                      <a:pt x="138667" y="78937"/>
                    </a:cubicBezTo>
                    <a:lnTo>
                      <a:pt x="24463" y="58744"/>
                    </a:lnTo>
                    <a:cubicBezTo>
                      <a:pt x="8365" y="55886"/>
                      <a:pt x="-2398" y="40551"/>
                      <a:pt x="460" y="24454"/>
                    </a:cubicBezTo>
                    <a:cubicBezTo>
                      <a:pt x="3222" y="8642"/>
                      <a:pt x="18367" y="-2407"/>
                      <a:pt x="34750" y="451"/>
                    </a:cubicBezTo>
                    <a:lnTo>
                      <a:pt x="148954" y="20644"/>
                    </a:lnTo>
                    <a:cubicBezTo>
                      <a:pt x="165052" y="23501"/>
                      <a:pt x="175815" y="38837"/>
                      <a:pt x="172957" y="54934"/>
                    </a:cubicBezTo>
                    <a:cubicBezTo>
                      <a:pt x="170386" y="69126"/>
                      <a:pt x="158194" y="79413"/>
                      <a:pt x="143811" y="79413"/>
                    </a:cubicBezTo>
                    <a:close/>
                    <a:moveTo>
                      <a:pt x="29606" y="10262"/>
                    </a:moveTo>
                    <a:cubicBezTo>
                      <a:pt x="20176" y="10262"/>
                      <a:pt x="12175" y="17024"/>
                      <a:pt x="10556" y="26264"/>
                    </a:cubicBezTo>
                    <a:cubicBezTo>
                      <a:pt x="8651" y="36836"/>
                      <a:pt x="15795" y="46838"/>
                      <a:pt x="26272" y="48743"/>
                    </a:cubicBezTo>
                    <a:lnTo>
                      <a:pt x="140477" y="68936"/>
                    </a:lnTo>
                    <a:cubicBezTo>
                      <a:pt x="151240" y="70841"/>
                      <a:pt x="161146" y="63602"/>
                      <a:pt x="162956" y="53219"/>
                    </a:cubicBezTo>
                    <a:cubicBezTo>
                      <a:pt x="164766" y="42742"/>
                      <a:pt x="157717" y="32645"/>
                      <a:pt x="147240" y="30740"/>
                    </a:cubicBezTo>
                    <a:lnTo>
                      <a:pt x="33035" y="10547"/>
                    </a:lnTo>
                    <a:cubicBezTo>
                      <a:pt x="31797" y="10357"/>
                      <a:pt x="30654" y="10262"/>
                      <a:pt x="29606" y="102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E8D274FB-776F-408E-B883-A4B37755365C}"/>
                  </a:ext>
                </a:extLst>
              </p:cNvPr>
              <p:cNvSpPr/>
              <p:nvPr/>
            </p:nvSpPr>
            <p:spPr>
              <a:xfrm>
                <a:off x="6224708" y="2209311"/>
                <a:ext cx="96380" cy="59638"/>
              </a:xfrm>
              <a:custGeom>
                <a:avLst/>
                <a:gdLst>
                  <a:gd name="connsiteX0" fmla="*/ 48837 w 96380"/>
                  <a:gd name="connsiteY0" fmla="*/ 59638 h 59638"/>
                  <a:gd name="connsiteX1" fmla="*/ 48837 w 96380"/>
                  <a:gd name="connsiteY1" fmla="*/ 59638 h 59638"/>
                  <a:gd name="connsiteX2" fmla="*/ 40265 w 96380"/>
                  <a:gd name="connsiteY2" fmla="*/ 58876 h 59638"/>
                  <a:gd name="connsiteX3" fmla="*/ 450 w 96380"/>
                  <a:gd name="connsiteY3" fmla="*/ 4393 h 59638"/>
                  <a:gd name="connsiteX4" fmla="*/ 2451 w 96380"/>
                  <a:gd name="connsiteY4" fmla="*/ 964 h 59638"/>
                  <a:gd name="connsiteX5" fmla="*/ 6356 w 96380"/>
                  <a:gd name="connsiteY5" fmla="*/ 107 h 59638"/>
                  <a:gd name="connsiteX6" fmla="*/ 92176 w 96380"/>
                  <a:gd name="connsiteY6" fmla="*/ 15252 h 59638"/>
                  <a:gd name="connsiteX7" fmla="*/ 95510 w 96380"/>
                  <a:gd name="connsiteY7" fmla="*/ 17443 h 59638"/>
                  <a:gd name="connsiteX8" fmla="*/ 96272 w 96380"/>
                  <a:gd name="connsiteY8" fmla="*/ 21348 h 59638"/>
                  <a:gd name="connsiteX9" fmla="*/ 48837 w 96380"/>
                  <a:gd name="connsiteY9" fmla="*/ 59638 h 59638"/>
                  <a:gd name="connsiteX10" fmla="*/ 10261 w 96380"/>
                  <a:gd name="connsiteY10" fmla="*/ 11061 h 59638"/>
                  <a:gd name="connsiteX11" fmla="*/ 42075 w 96380"/>
                  <a:gd name="connsiteY11" fmla="*/ 48875 h 59638"/>
                  <a:gd name="connsiteX12" fmla="*/ 84937 w 96380"/>
                  <a:gd name="connsiteY12" fmla="*/ 24301 h 59638"/>
                  <a:gd name="connsiteX13" fmla="*/ 10261 w 96380"/>
                  <a:gd name="connsiteY13" fmla="*/ 11061 h 5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380" h="59638">
                    <a:moveTo>
                      <a:pt x="48837" y="59638"/>
                    </a:moveTo>
                    <a:lnTo>
                      <a:pt x="48837" y="59638"/>
                    </a:lnTo>
                    <a:cubicBezTo>
                      <a:pt x="45980" y="59638"/>
                      <a:pt x="43122" y="59353"/>
                      <a:pt x="40265" y="58876"/>
                    </a:cubicBezTo>
                    <a:cubicBezTo>
                      <a:pt x="14452" y="54304"/>
                      <a:pt x="-3074" y="30397"/>
                      <a:pt x="450" y="4393"/>
                    </a:cubicBezTo>
                    <a:cubicBezTo>
                      <a:pt x="641" y="3060"/>
                      <a:pt x="1403" y="1822"/>
                      <a:pt x="2451" y="964"/>
                    </a:cubicBezTo>
                    <a:cubicBezTo>
                      <a:pt x="3594" y="107"/>
                      <a:pt x="5022" y="-179"/>
                      <a:pt x="6356" y="107"/>
                    </a:cubicBezTo>
                    <a:lnTo>
                      <a:pt x="92176" y="15252"/>
                    </a:lnTo>
                    <a:cubicBezTo>
                      <a:pt x="93510" y="15442"/>
                      <a:pt x="94748" y="16300"/>
                      <a:pt x="95510" y="17443"/>
                    </a:cubicBezTo>
                    <a:cubicBezTo>
                      <a:pt x="96272" y="18586"/>
                      <a:pt x="96558" y="20014"/>
                      <a:pt x="96272" y="21348"/>
                    </a:cubicBezTo>
                    <a:cubicBezTo>
                      <a:pt x="91509" y="43541"/>
                      <a:pt x="71507" y="59638"/>
                      <a:pt x="48837" y="59638"/>
                    </a:cubicBezTo>
                    <a:close/>
                    <a:moveTo>
                      <a:pt x="10261" y="11061"/>
                    </a:moveTo>
                    <a:cubicBezTo>
                      <a:pt x="10261" y="29444"/>
                      <a:pt x="23406" y="45541"/>
                      <a:pt x="42075" y="48875"/>
                    </a:cubicBezTo>
                    <a:cubicBezTo>
                      <a:pt x="60839" y="52209"/>
                      <a:pt x="78555" y="41160"/>
                      <a:pt x="84937" y="24301"/>
                    </a:cubicBezTo>
                    <a:lnTo>
                      <a:pt x="10261" y="110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6F74CEF-F230-4EB1-802B-42A7503F66A8}"/>
                  </a:ext>
                </a:extLst>
              </p:cNvPr>
              <p:cNvSpPr/>
              <p:nvPr/>
            </p:nvSpPr>
            <p:spPr>
              <a:xfrm>
                <a:off x="6237157" y="1918617"/>
                <a:ext cx="15626" cy="202790"/>
              </a:xfrm>
              <a:custGeom>
                <a:avLst/>
                <a:gdLst>
                  <a:gd name="connsiteX0" fmla="*/ 10480 w 15626"/>
                  <a:gd name="connsiteY0" fmla="*/ 202790 h 202790"/>
                  <a:gd name="connsiteX1" fmla="*/ 5432 w 15626"/>
                  <a:gd name="connsiteY1" fmla="*/ 197837 h 202790"/>
                  <a:gd name="connsiteX2" fmla="*/ 3 w 15626"/>
                  <a:gd name="connsiteY2" fmla="*/ 5242 h 202790"/>
                  <a:gd name="connsiteX3" fmla="*/ 4956 w 15626"/>
                  <a:gd name="connsiteY3" fmla="*/ 3 h 202790"/>
                  <a:gd name="connsiteX4" fmla="*/ 10195 w 15626"/>
                  <a:gd name="connsiteY4" fmla="*/ 4956 h 202790"/>
                  <a:gd name="connsiteX5" fmla="*/ 15624 w 15626"/>
                  <a:gd name="connsiteY5" fmla="*/ 197551 h 202790"/>
                  <a:gd name="connsiteX6" fmla="*/ 10671 w 15626"/>
                  <a:gd name="connsiteY6" fmla="*/ 202790 h 202790"/>
                  <a:gd name="connsiteX7" fmla="*/ 10480 w 15626"/>
                  <a:gd name="connsiteY7" fmla="*/ 202790 h 202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626" h="202790">
                    <a:moveTo>
                      <a:pt x="10480" y="202790"/>
                    </a:moveTo>
                    <a:cubicBezTo>
                      <a:pt x="7718" y="202790"/>
                      <a:pt x="5432" y="200599"/>
                      <a:pt x="5432" y="197837"/>
                    </a:cubicBezTo>
                    <a:lnTo>
                      <a:pt x="3" y="5242"/>
                    </a:lnTo>
                    <a:cubicBezTo>
                      <a:pt x="-92" y="2384"/>
                      <a:pt x="2098" y="98"/>
                      <a:pt x="4956" y="3"/>
                    </a:cubicBezTo>
                    <a:cubicBezTo>
                      <a:pt x="7813" y="-92"/>
                      <a:pt x="10099" y="2099"/>
                      <a:pt x="10195" y="4956"/>
                    </a:cubicBezTo>
                    <a:lnTo>
                      <a:pt x="15624" y="197551"/>
                    </a:lnTo>
                    <a:cubicBezTo>
                      <a:pt x="15719" y="200409"/>
                      <a:pt x="13528" y="202695"/>
                      <a:pt x="10671" y="202790"/>
                    </a:cubicBezTo>
                    <a:cubicBezTo>
                      <a:pt x="10576" y="202790"/>
                      <a:pt x="10480" y="202790"/>
                      <a:pt x="10480" y="2027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CACA2ED8-D661-42A9-B7F3-DDA83FE4616A}"/>
                  </a:ext>
                </a:extLst>
              </p:cNvPr>
              <p:cNvSpPr/>
              <p:nvPr/>
            </p:nvSpPr>
            <p:spPr>
              <a:xfrm>
                <a:off x="6324716" y="1946551"/>
                <a:ext cx="81299" cy="189430"/>
              </a:xfrm>
              <a:custGeom>
                <a:avLst/>
                <a:gdLst>
                  <a:gd name="connsiteX0" fmla="*/ 5122 w 81299"/>
                  <a:gd name="connsiteY0" fmla="*/ 189430 h 189430"/>
                  <a:gd name="connsiteX1" fmla="*/ 3217 w 81299"/>
                  <a:gd name="connsiteY1" fmla="*/ 189049 h 189430"/>
                  <a:gd name="connsiteX2" fmla="*/ 359 w 81299"/>
                  <a:gd name="connsiteY2" fmla="*/ 182382 h 189430"/>
                  <a:gd name="connsiteX3" fmla="*/ 71415 w 81299"/>
                  <a:gd name="connsiteY3" fmla="*/ 3216 h 189430"/>
                  <a:gd name="connsiteX4" fmla="*/ 78083 w 81299"/>
                  <a:gd name="connsiteY4" fmla="*/ 359 h 189430"/>
                  <a:gd name="connsiteX5" fmla="*/ 80940 w 81299"/>
                  <a:gd name="connsiteY5" fmla="*/ 7026 h 189430"/>
                  <a:gd name="connsiteX6" fmla="*/ 9884 w 81299"/>
                  <a:gd name="connsiteY6" fmla="*/ 186192 h 189430"/>
                  <a:gd name="connsiteX7" fmla="*/ 5122 w 81299"/>
                  <a:gd name="connsiteY7" fmla="*/ 189430 h 189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299" h="189430">
                    <a:moveTo>
                      <a:pt x="5122" y="189430"/>
                    </a:moveTo>
                    <a:cubicBezTo>
                      <a:pt x="4455" y="189430"/>
                      <a:pt x="3883" y="189335"/>
                      <a:pt x="3217" y="189049"/>
                    </a:cubicBezTo>
                    <a:cubicBezTo>
                      <a:pt x="645" y="188001"/>
                      <a:pt x="-689" y="185049"/>
                      <a:pt x="359" y="182382"/>
                    </a:cubicBezTo>
                    <a:lnTo>
                      <a:pt x="71415" y="3216"/>
                    </a:lnTo>
                    <a:cubicBezTo>
                      <a:pt x="72463" y="645"/>
                      <a:pt x="75416" y="-689"/>
                      <a:pt x="78083" y="359"/>
                    </a:cubicBezTo>
                    <a:cubicBezTo>
                      <a:pt x="80655" y="1407"/>
                      <a:pt x="81988" y="4359"/>
                      <a:pt x="80940" y="7026"/>
                    </a:cubicBezTo>
                    <a:lnTo>
                      <a:pt x="9884" y="186192"/>
                    </a:lnTo>
                    <a:cubicBezTo>
                      <a:pt x="9027" y="188192"/>
                      <a:pt x="7122" y="189430"/>
                      <a:pt x="5122" y="189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804C37C6-0127-4804-AD61-2B73877A568F}"/>
                  </a:ext>
                </a:extLst>
              </p:cNvPr>
              <p:cNvSpPr/>
              <p:nvPr/>
            </p:nvSpPr>
            <p:spPr>
              <a:xfrm>
                <a:off x="6238106" y="1882531"/>
                <a:ext cx="154698" cy="147722"/>
              </a:xfrm>
              <a:custGeom>
                <a:avLst/>
                <a:gdLst>
                  <a:gd name="connsiteX0" fmla="*/ 50870 w 154698"/>
                  <a:gd name="connsiteY0" fmla="*/ 147723 h 147722"/>
                  <a:gd name="connsiteX1" fmla="*/ 49536 w 154698"/>
                  <a:gd name="connsiteY1" fmla="*/ 147532 h 147722"/>
                  <a:gd name="connsiteX2" fmla="*/ 45822 w 154698"/>
                  <a:gd name="connsiteY2" fmla="*/ 142198 h 147722"/>
                  <a:gd name="connsiteX3" fmla="*/ 55347 w 154698"/>
                  <a:gd name="connsiteY3" fmla="*/ 33232 h 147722"/>
                  <a:gd name="connsiteX4" fmla="*/ 32201 w 154698"/>
                  <a:gd name="connsiteY4" fmla="*/ 82572 h 147722"/>
                  <a:gd name="connsiteX5" fmla="*/ 26676 w 154698"/>
                  <a:gd name="connsiteY5" fmla="*/ 85429 h 147722"/>
                  <a:gd name="connsiteX6" fmla="*/ 4197 w 154698"/>
                  <a:gd name="connsiteY6" fmla="*/ 81429 h 147722"/>
                  <a:gd name="connsiteX7" fmla="*/ 102 w 154698"/>
                  <a:gd name="connsiteY7" fmla="*/ 75523 h 147722"/>
                  <a:gd name="connsiteX8" fmla="*/ 6007 w 154698"/>
                  <a:gd name="connsiteY8" fmla="*/ 71427 h 147722"/>
                  <a:gd name="connsiteX9" fmla="*/ 24581 w 154698"/>
                  <a:gd name="connsiteY9" fmla="*/ 74761 h 147722"/>
                  <a:gd name="connsiteX10" fmla="*/ 58204 w 154698"/>
                  <a:gd name="connsiteY10" fmla="*/ 2943 h 147722"/>
                  <a:gd name="connsiteX11" fmla="*/ 64110 w 154698"/>
                  <a:gd name="connsiteY11" fmla="*/ 181 h 147722"/>
                  <a:gd name="connsiteX12" fmla="*/ 67824 w 154698"/>
                  <a:gd name="connsiteY12" fmla="*/ 5514 h 147722"/>
                  <a:gd name="connsiteX13" fmla="*/ 58299 w 154698"/>
                  <a:gd name="connsiteY13" fmla="*/ 114766 h 147722"/>
                  <a:gd name="connsiteX14" fmla="*/ 76587 w 154698"/>
                  <a:gd name="connsiteY14" fmla="*/ 76000 h 147722"/>
                  <a:gd name="connsiteX15" fmla="*/ 81731 w 154698"/>
                  <a:gd name="connsiteY15" fmla="*/ 73142 h 147722"/>
                  <a:gd name="connsiteX16" fmla="*/ 86112 w 154698"/>
                  <a:gd name="connsiteY16" fmla="*/ 77142 h 147722"/>
                  <a:gd name="connsiteX17" fmla="*/ 92208 w 154698"/>
                  <a:gd name="connsiteY17" fmla="*/ 104765 h 147722"/>
                  <a:gd name="connsiteX18" fmla="*/ 122879 w 154698"/>
                  <a:gd name="connsiteY18" fmla="*/ 42757 h 147722"/>
                  <a:gd name="connsiteX19" fmla="*/ 128689 w 154698"/>
                  <a:gd name="connsiteY19" fmla="*/ 40090 h 147722"/>
                  <a:gd name="connsiteX20" fmla="*/ 132594 w 154698"/>
                  <a:gd name="connsiteY20" fmla="*/ 45138 h 147722"/>
                  <a:gd name="connsiteX21" fmla="*/ 131642 w 154698"/>
                  <a:gd name="connsiteY21" fmla="*/ 94288 h 147722"/>
                  <a:gd name="connsiteX22" fmla="*/ 150501 w 154698"/>
                  <a:gd name="connsiteY22" fmla="*/ 97621 h 147722"/>
                  <a:gd name="connsiteX23" fmla="*/ 154597 w 154698"/>
                  <a:gd name="connsiteY23" fmla="*/ 103527 h 147722"/>
                  <a:gd name="connsiteX24" fmla="*/ 148692 w 154698"/>
                  <a:gd name="connsiteY24" fmla="*/ 107623 h 147722"/>
                  <a:gd name="connsiteX25" fmla="*/ 125546 w 154698"/>
                  <a:gd name="connsiteY25" fmla="*/ 103527 h 147722"/>
                  <a:gd name="connsiteX26" fmla="*/ 121355 w 154698"/>
                  <a:gd name="connsiteY26" fmla="*/ 98383 h 147722"/>
                  <a:gd name="connsiteX27" fmla="*/ 121926 w 154698"/>
                  <a:gd name="connsiteY27" fmla="*/ 67617 h 147722"/>
                  <a:gd name="connsiteX28" fmla="*/ 94875 w 154698"/>
                  <a:gd name="connsiteY28" fmla="*/ 122196 h 147722"/>
                  <a:gd name="connsiteX29" fmla="*/ 89637 w 154698"/>
                  <a:gd name="connsiteY29" fmla="*/ 124958 h 147722"/>
                  <a:gd name="connsiteX30" fmla="*/ 85255 w 154698"/>
                  <a:gd name="connsiteY30" fmla="*/ 120957 h 147722"/>
                  <a:gd name="connsiteX31" fmla="*/ 79254 w 154698"/>
                  <a:gd name="connsiteY31" fmla="*/ 93811 h 147722"/>
                  <a:gd name="connsiteX32" fmla="*/ 55156 w 154698"/>
                  <a:gd name="connsiteY32" fmla="*/ 144770 h 147722"/>
                  <a:gd name="connsiteX33" fmla="*/ 50870 w 154698"/>
                  <a:gd name="connsiteY33" fmla="*/ 147723 h 14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4698" h="147722">
                    <a:moveTo>
                      <a:pt x="50870" y="147723"/>
                    </a:moveTo>
                    <a:cubicBezTo>
                      <a:pt x="50394" y="147723"/>
                      <a:pt x="50013" y="147627"/>
                      <a:pt x="49536" y="147532"/>
                    </a:cubicBezTo>
                    <a:cubicBezTo>
                      <a:pt x="47155" y="146865"/>
                      <a:pt x="45536" y="144579"/>
                      <a:pt x="45822" y="142198"/>
                    </a:cubicBezTo>
                    <a:lnTo>
                      <a:pt x="55347" y="33232"/>
                    </a:lnTo>
                    <a:lnTo>
                      <a:pt x="32201" y="82572"/>
                    </a:lnTo>
                    <a:cubicBezTo>
                      <a:pt x="31248" y="84667"/>
                      <a:pt x="28962" y="85810"/>
                      <a:pt x="26676" y="85429"/>
                    </a:cubicBezTo>
                    <a:lnTo>
                      <a:pt x="4197" y="81429"/>
                    </a:lnTo>
                    <a:cubicBezTo>
                      <a:pt x="1435" y="80952"/>
                      <a:pt x="-470" y="78285"/>
                      <a:pt x="102" y="75523"/>
                    </a:cubicBezTo>
                    <a:cubicBezTo>
                      <a:pt x="578" y="72761"/>
                      <a:pt x="3245" y="70856"/>
                      <a:pt x="6007" y="71427"/>
                    </a:cubicBezTo>
                    <a:lnTo>
                      <a:pt x="24581" y="74761"/>
                    </a:lnTo>
                    <a:lnTo>
                      <a:pt x="58204" y="2943"/>
                    </a:lnTo>
                    <a:cubicBezTo>
                      <a:pt x="59252" y="752"/>
                      <a:pt x="61728" y="-486"/>
                      <a:pt x="64110" y="181"/>
                    </a:cubicBezTo>
                    <a:cubicBezTo>
                      <a:pt x="66491" y="847"/>
                      <a:pt x="68110" y="3038"/>
                      <a:pt x="67824" y="5514"/>
                    </a:cubicBezTo>
                    <a:lnTo>
                      <a:pt x="58299" y="114766"/>
                    </a:lnTo>
                    <a:lnTo>
                      <a:pt x="76587" y="76000"/>
                    </a:lnTo>
                    <a:cubicBezTo>
                      <a:pt x="77540" y="73999"/>
                      <a:pt x="79635" y="72856"/>
                      <a:pt x="81731" y="73142"/>
                    </a:cubicBezTo>
                    <a:cubicBezTo>
                      <a:pt x="83922" y="73428"/>
                      <a:pt x="85636" y="74952"/>
                      <a:pt x="86112" y="77142"/>
                    </a:cubicBezTo>
                    <a:lnTo>
                      <a:pt x="92208" y="104765"/>
                    </a:lnTo>
                    <a:lnTo>
                      <a:pt x="122879" y="42757"/>
                    </a:lnTo>
                    <a:cubicBezTo>
                      <a:pt x="123927" y="40662"/>
                      <a:pt x="126308" y="39519"/>
                      <a:pt x="128689" y="40090"/>
                    </a:cubicBezTo>
                    <a:cubicBezTo>
                      <a:pt x="130975" y="40662"/>
                      <a:pt x="132594" y="42757"/>
                      <a:pt x="132594" y="45138"/>
                    </a:cubicBezTo>
                    <a:lnTo>
                      <a:pt x="131642" y="94288"/>
                    </a:lnTo>
                    <a:lnTo>
                      <a:pt x="150501" y="97621"/>
                    </a:lnTo>
                    <a:cubicBezTo>
                      <a:pt x="153264" y="98098"/>
                      <a:pt x="155169" y="100765"/>
                      <a:pt x="154597" y="103527"/>
                    </a:cubicBezTo>
                    <a:cubicBezTo>
                      <a:pt x="154121" y="106289"/>
                      <a:pt x="151454" y="108194"/>
                      <a:pt x="148692" y="107623"/>
                    </a:cubicBezTo>
                    <a:lnTo>
                      <a:pt x="125546" y="103527"/>
                    </a:lnTo>
                    <a:cubicBezTo>
                      <a:pt x="123069" y="103050"/>
                      <a:pt x="121260" y="100955"/>
                      <a:pt x="121355" y="98383"/>
                    </a:cubicBezTo>
                    <a:lnTo>
                      <a:pt x="121926" y="67617"/>
                    </a:lnTo>
                    <a:lnTo>
                      <a:pt x="94875" y="122196"/>
                    </a:lnTo>
                    <a:cubicBezTo>
                      <a:pt x="93923" y="124101"/>
                      <a:pt x="91827" y="125244"/>
                      <a:pt x="89637" y="124958"/>
                    </a:cubicBezTo>
                    <a:cubicBezTo>
                      <a:pt x="87446" y="124672"/>
                      <a:pt x="85731" y="123148"/>
                      <a:pt x="85255" y="120957"/>
                    </a:cubicBezTo>
                    <a:lnTo>
                      <a:pt x="79254" y="93811"/>
                    </a:lnTo>
                    <a:lnTo>
                      <a:pt x="55156" y="144770"/>
                    </a:lnTo>
                    <a:cubicBezTo>
                      <a:pt x="54585" y="146580"/>
                      <a:pt x="52775" y="147723"/>
                      <a:pt x="50870" y="1477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A2C38C57-28A3-4128-9B72-85BCE0C38E47}"/>
                  </a:ext>
                </a:extLst>
              </p:cNvPr>
              <p:cNvSpPr/>
              <p:nvPr/>
            </p:nvSpPr>
            <p:spPr>
              <a:xfrm>
                <a:off x="6377837" y="1507705"/>
                <a:ext cx="24587" cy="91827"/>
              </a:xfrm>
              <a:custGeom>
                <a:avLst/>
                <a:gdLst>
                  <a:gd name="connsiteX0" fmla="*/ 5054 w 24587"/>
                  <a:gd name="connsiteY0" fmla="*/ 91827 h 91827"/>
                  <a:gd name="connsiteX1" fmla="*/ 4197 w 24587"/>
                  <a:gd name="connsiteY1" fmla="*/ 91732 h 91827"/>
                  <a:gd name="connsiteX2" fmla="*/ 102 w 24587"/>
                  <a:gd name="connsiteY2" fmla="*/ 85827 h 91827"/>
                  <a:gd name="connsiteX3" fmla="*/ 14484 w 24587"/>
                  <a:gd name="connsiteY3" fmla="*/ 4197 h 91827"/>
                  <a:gd name="connsiteX4" fmla="*/ 20390 w 24587"/>
                  <a:gd name="connsiteY4" fmla="*/ 102 h 91827"/>
                  <a:gd name="connsiteX5" fmla="*/ 24486 w 24587"/>
                  <a:gd name="connsiteY5" fmla="*/ 6007 h 91827"/>
                  <a:gd name="connsiteX6" fmla="*/ 10103 w 24587"/>
                  <a:gd name="connsiteY6" fmla="*/ 87636 h 91827"/>
                  <a:gd name="connsiteX7" fmla="*/ 5054 w 24587"/>
                  <a:gd name="connsiteY7" fmla="*/ 91827 h 91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587" h="91827">
                    <a:moveTo>
                      <a:pt x="5054" y="91827"/>
                    </a:moveTo>
                    <a:cubicBezTo>
                      <a:pt x="4769" y="91827"/>
                      <a:pt x="4483" y="91827"/>
                      <a:pt x="4197" y="91732"/>
                    </a:cubicBezTo>
                    <a:cubicBezTo>
                      <a:pt x="1435" y="91256"/>
                      <a:pt x="-470" y="88589"/>
                      <a:pt x="102" y="85827"/>
                    </a:cubicBezTo>
                    <a:lnTo>
                      <a:pt x="14484" y="4197"/>
                    </a:lnTo>
                    <a:cubicBezTo>
                      <a:pt x="14961" y="1435"/>
                      <a:pt x="17628" y="-470"/>
                      <a:pt x="20390" y="102"/>
                    </a:cubicBezTo>
                    <a:cubicBezTo>
                      <a:pt x="23152" y="578"/>
                      <a:pt x="25057" y="3245"/>
                      <a:pt x="24486" y="6007"/>
                    </a:cubicBezTo>
                    <a:lnTo>
                      <a:pt x="10103" y="87636"/>
                    </a:lnTo>
                    <a:cubicBezTo>
                      <a:pt x="9722" y="90113"/>
                      <a:pt x="7531" y="91827"/>
                      <a:pt x="5054" y="918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7ED971D1-C7F5-46B7-9085-A437A3EE4E29}"/>
                  </a:ext>
                </a:extLst>
              </p:cNvPr>
              <p:cNvSpPr/>
              <p:nvPr/>
            </p:nvSpPr>
            <p:spPr>
              <a:xfrm>
                <a:off x="6194694" y="1526984"/>
                <a:ext cx="44734" cy="85503"/>
              </a:xfrm>
              <a:custGeom>
                <a:avLst/>
                <a:gdLst>
                  <a:gd name="connsiteX0" fmla="*/ 39703 w 44734"/>
                  <a:gd name="connsiteY0" fmla="*/ 85503 h 85503"/>
                  <a:gd name="connsiteX1" fmla="*/ 35036 w 44734"/>
                  <a:gd name="connsiteY1" fmla="*/ 82550 h 85503"/>
                  <a:gd name="connsiteX2" fmla="*/ 460 w 44734"/>
                  <a:gd name="connsiteY2" fmla="*/ 7208 h 85503"/>
                  <a:gd name="connsiteX3" fmla="*/ 2936 w 44734"/>
                  <a:gd name="connsiteY3" fmla="*/ 445 h 85503"/>
                  <a:gd name="connsiteX4" fmla="*/ 9699 w 44734"/>
                  <a:gd name="connsiteY4" fmla="*/ 2921 h 85503"/>
                  <a:gd name="connsiteX5" fmla="*/ 44275 w 44734"/>
                  <a:gd name="connsiteY5" fmla="*/ 78264 h 85503"/>
                  <a:gd name="connsiteX6" fmla="*/ 41798 w 44734"/>
                  <a:gd name="connsiteY6" fmla="*/ 85027 h 85503"/>
                  <a:gd name="connsiteX7" fmla="*/ 39703 w 44734"/>
                  <a:gd name="connsiteY7" fmla="*/ 85503 h 8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734" h="85503">
                    <a:moveTo>
                      <a:pt x="39703" y="85503"/>
                    </a:moveTo>
                    <a:cubicBezTo>
                      <a:pt x="37798" y="85503"/>
                      <a:pt x="35893" y="84360"/>
                      <a:pt x="35036" y="82550"/>
                    </a:cubicBezTo>
                    <a:lnTo>
                      <a:pt x="460" y="7208"/>
                    </a:lnTo>
                    <a:cubicBezTo>
                      <a:pt x="-683" y="4636"/>
                      <a:pt x="365" y="1588"/>
                      <a:pt x="2936" y="445"/>
                    </a:cubicBezTo>
                    <a:cubicBezTo>
                      <a:pt x="5508" y="-698"/>
                      <a:pt x="8556" y="445"/>
                      <a:pt x="9699" y="2921"/>
                    </a:cubicBezTo>
                    <a:lnTo>
                      <a:pt x="44275" y="78264"/>
                    </a:lnTo>
                    <a:cubicBezTo>
                      <a:pt x="45418" y="80836"/>
                      <a:pt x="44370" y="83884"/>
                      <a:pt x="41798" y="85027"/>
                    </a:cubicBezTo>
                    <a:cubicBezTo>
                      <a:pt x="41132" y="85313"/>
                      <a:pt x="40370" y="85503"/>
                      <a:pt x="39703" y="855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366E9440-F04E-4357-8736-FF4050A2ADB8}"/>
                  </a:ext>
                </a:extLst>
              </p:cNvPr>
              <p:cNvSpPr/>
              <p:nvPr/>
            </p:nvSpPr>
            <p:spPr>
              <a:xfrm>
                <a:off x="6051680" y="1644653"/>
                <a:ext cx="81400" cy="52606"/>
              </a:xfrm>
              <a:custGeom>
                <a:avLst/>
                <a:gdLst>
                  <a:gd name="connsiteX0" fmla="*/ 76324 w 81400"/>
                  <a:gd name="connsiteY0" fmla="*/ 52606 h 52606"/>
                  <a:gd name="connsiteX1" fmla="*/ 73752 w 81400"/>
                  <a:gd name="connsiteY1" fmla="*/ 51844 h 52606"/>
                  <a:gd name="connsiteX2" fmla="*/ 2505 w 81400"/>
                  <a:gd name="connsiteY2" fmla="*/ 9458 h 52606"/>
                  <a:gd name="connsiteX3" fmla="*/ 695 w 81400"/>
                  <a:gd name="connsiteY3" fmla="*/ 2505 h 52606"/>
                  <a:gd name="connsiteX4" fmla="*/ 7648 w 81400"/>
                  <a:gd name="connsiteY4" fmla="*/ 695 h 52606"/>
                  <a:gd name="connsiteX5" fmla="*/ 78895 w 81400"/>
                  <a:gd name="connsiteY5" fmla="*/ 43081 h 52606"/>
                  <a:gd name="connsiteX6" fmla="*/ 80705 w 81400"/>
                  <a:gd name="connsiteY6" fmla="*/ 50034 h 52606"/>
                  <a:gd name="connsiteX7" fmla="*/ 76324 w 81400"/>
                  <a:gd name="connsiteY7" fmla="*/ 52606 h 52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400" h="52606">
                    <a:moveTo>
                      <a:pt x="76324" y="52606"/>
                    </a:moveTo>
                    <a:cubicBezTo>
                      <a:pt x="75466" y="52606"/>
                      <a:pt x="74514" y="52416"/>
                      <a:pt x="73752" y="51844"/>
                    </a:cubicBezTo>
                    <a:lnTo>
                      <a:pt x="2505" y="9458"/>
                    </a:lnTo>
                    <a:cubicBezTo>
                      <a:pt x="124" y="8029"/>
                      <a:pt x="-734" y="4886"/>
                      <a:pt x="695" y="2505"/>
                    </a:cubicBezTo>
                    <a:cubicBezTo>
                      <a:pt x="2124" y="124"/>
                      <a:pt x="5267" y="-734"/>
                      <a:pt x="7648" y="695"/>
                    </a:cubicBezTo>
                    <a:lnTo>
                      <a:pt x="78895" y="43081"/>
                    </a:lnTo>
                    <a:cubicBezTo>
                      <a:pt x="81277" y="44510"/>
                      <a:pt x="82134" y="47653"/>
                      <a:pt x="80705" y="50034"/>
                    </a:cubicBezTo>
                    <a:cubicBezTo>
                      <a:pt x="79753" y="51749"/>
                      <a:pt x="78038" y="52606"/>
                      <a:pt x="76324" y="526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F1F5BBBA-6199-4F3D-BAC0-11505549FEFB}"/>
                  </a:ext>
                </a:extLst>
              </p:cNvPr>
              <p:cNvSpPr/>
              <p:nvPr/>
            </p:nvSpPr>
            <p:spPr>
              <a:xfrm>
                <a:off x="6010167" y="1813080"/>
                <a:ext cx="92892" cy="15910"/>
              </a:xfrm>
              <a:custGeom>
                <a:avLst/>
                <a:gdLst>
                  <a:gd name="connsiteX0" fmla="*/ 5060 w 92892"/>
                  <a:gd name="connsiteY0" fmla="*/ 15910 h 15910"/>
                  <a:gd name="connsiteX1" fmla="*/ 12 w 92892"/>
                  <a:gd name="connsiteY1" fmla="*/ 11148 h 15910"/>
                  <a:gd name="connsiteX2" fmla="*/ 4775 w 92892"/>
                  <a:gd name="connsiteY2" fmla="*/ 5718 h 15910"/>
                  <a:gd name="connsiteX3" fmla="*/ 87451 w 92892"/>
                  <a:gd name="connsiteY3" fmla="*/ 3 h 15910"/>
                  <a:gd name="connsiteX4" fmla="*/ 92881 w 92892"/>
                  <a:gd name="connsiteY4" fmla="*/ 4766 h 15910"/>
                  <a:gd name="connsiteX5" fmla="*/ 88118 w 92892"/>
                  <a:gd name="connsiteY5" fmla="*/ 10195 h 15910"/>
                  <a:gd name="connsiteX6" fmla="*/ 5441 w 92892"/>
                  <a:gd name="connsiteY6" fmla="*/ 15910 h 15910"/>
                  <a:gd name="connsiteX7" fmla="*/ 5060 w 92892"/>
                  <a:gd name="connsiteY7" fmla="*/ 15910 h 1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2892" h="15910">
                    <a:moveTo>
                      <a:pt x="5060" y="15910"/>
                    </a:moveTo>
                    <a:cubicBezTo>
                      <a:pt x="2393" y="15910"/>
                      <a:pt x="202" y="13815"/>
                      <a:pt x="12" y="11148"/>
                    </a:cubicBezTo>
                    <a:cubicBezTo>
                      <a:pt x="-179" y="8385"/>
                      <a:pt x="1917" y="5909"/>
                      <a:pt x="4775" y="5718"/>
                    </a:cubicBezTo>
                    <a:lnTo>
                      <a:pt x="87451" y="3"/>
                    </a:lnTo>
                    <a:cubicBezTo>
                      <a:pt x="90214" y="-92"/>
                      <a:pt x="92690" y="1908"/>
                      <a:pt x="92881" y="4766"/>
                    </a:cubicBezTo>
                    <a:cubicBezTo>
                      <a:pt x="93071" y="7528"/>
                      <a:pt x="90976" y="10005"/>
                      <a:pt x="88118" y="10195"/>
                    </a:cubicBezTo>
                    <a:lnTo>
                      <a:pt x="5441" y="15910"/>
                    </a:lnTo>
                    <a:cubicBezTo>
                      <a:pt x="5346" y="15910"/>
                      <a:pt x="5155" y="15910"/>
                      <a:pt x="5060" y="159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1373D491-604C-467F-BF40-5A3E74F0ECA6}"/>
                  </a:ext>
                </a:extLst>
              </p:cNvPr>
              <p:cNvSpPr/>
              <p:nvPr/>
            </p:nvSpPr>
            <p:spPr>
              <a:xfrm>
                <a:off x="6510456" y="1592984"/>
                <a:ext cx="68532" cy="69127"/>
              </a:xfrm>
              <a:custGeom>
                <a:avLst/>
                <a:gdLst>
                  <a:gd name="connsiteX0" fmla="*/ 5120 w 68532"/>
                  <a:gd name="connsiteY0" fmla="*/ 69128 h 69127"/>
                  <a:gd name="connsiteX1" fmla="*/ 1500 w 68532"/>
                  <a:gd name="connsiteY1" fmla="*/ 67699 h 69127"/>
                  <a:gd name="connsiteX2" fmla="*/ 1500 w 68532"/>
                  <a:gd name="connsiteY2" fmla="*/ 60460 h 69127"/>
                  <a:gd name="connsiteX3" fmla="*/ 59793 w 68532"/>
                  <a:gd name="connsiteY3" fmla="*/ 1500 h 69127"/>
                  <a:gd name="connsiteX4" fmla="*/ 67032 w 68532"/>
                  <a:gd name="connsiteY4" fmla="*/ 1500 h 69127"/>
                  <a:gd name="connsiteX5" fmla="*/ 67032 w 68532"/>
                  <a:gd name="connsiteY5" fmla="*/ 8739 h 69127"/>
                  <a:gd name="connsiteX6" fmla="*/ 8739 w 68532"/>
                  <a:gd name="connsiteY6" fmla="*/ 67699 h 69127"/>
                  <a:gd name="connsiteX7" fmla="*/ 5120 w 68532"/>
                  <a:gd name="connsiteY7" fmla="*/ 69128 h 69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532" h="69127">
                    <a:moveTo>
                      <a:pt x="5120" y="69128"/>
                    </a:moveTo>
                    <a:cubicBezTo>
                      <a:pt x="3786" y="69128"/>
                      <a:pt x="2548" y="68651"/>
                      <a:pt x="1500" y="67699"/>
                    </a:cubicBezTo>
                    <a:cubicBezTo>
                      <a:pt x="-500" y="65699"/>
                      <a:pt x="-500" y="62460"/>
                      <a:pt x="1500" y="60460"/>
                    </a:cubicBezTo>
                    <a:lnTo>
                      <a:pt x="59793" y="1500"/>
                    </a:lnTo>
                    <a:cubicBezTo>
                      <a:pt x="61793" y="-500"/>
                      <a:pt x="65032" y="-500"/>
                      <a:pt x="67032" y="1500"/>
                    </a:cubicBezTo>
                    <a:cubicBezTo>
                      <a:pt x="69033" y="3500"/>
                      <a:pt x="69033" y="6739"/>
                      <a:pt x="67032" y="8739"/>
                    </a:cubicBezTo>
                    <a:lnTo>
                      <a:pt x="8739" y="67699"/>
                    </a:lnTo>
                    <a:cubicBezTo>
                      <a:pt x="7787" y="68651"/>
                      <a:pt x="6453" y="69128"/>
                      <a:pt x="5120" y="691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D09C2070-AA04-4B2B-9D15-411E7A370A55}"/>
                  </a:ext>
                </a:extLst>
              </p:cNvPr>
              <p:cNvSpPr/>
              <p:nvPr/>
            </p:nvSpPr>
            <p:spPr>
              <a:xfrm>
                <a:off x="6581317" y="1752714"/>
                <a:ext cx="91687" cy="25602"/>
              </a:xfrm>
              <a:custGeom>
                <a:avLst/>
                <a:gdLst>
                  <a:gd name="connsiteX0" fmla="*/ 5124 w 91687"/>
                  <a:gd name="connsiteY0" fmla="*/ 25603 h 25602"/>
                  <a:gd name="connsiteX1" fmla="*/ 76 w 91687"/>
                  <a:gd name="connsiteY1" fmla="*/ 21412 h 25602"/>
                  <a:gd name="connsiteX2" fmla="*/ 4172 w 91687"/>
                  <a:gd name="connsiteY2" fmla="*/ 15411 h 25602"/>
                  <a:gd name="connsiteX3" fmla="*/ 85611 w 91687"/>
                  <a:gd name="connsiteY3" fmla="*/ 76 h 25602"/>
                  <a:gd name="connsiteX4" fmla="*/ 91611 w 91687"/>
                  <a:gd name="connsiteY4" fmla="*/ 4172 h 25602"/>
                  <a:gd name="connsiteX5" fmla="*/ 87516 w 91687"/>
                  <a:gd name="connsiteY5" fmla="*/ 10173 h 25602"/>
                  <a:gd name="connsiteX6" fmla="*/ 6077 w 91687"/>
                  <a:gd name="connsiteY6" fmla="*/ 25508 h 25602"/>
                  <a:gd name="connsiteX7" fmla="*/ 5124 w 91687"/>
                  <a:gd name="connsiteY7" fmla="*/ 25603 h 25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687" h="25602">
                    <a:moveTo>
                      <a:pt x="5124" y="25603"/>
                    </a:moveTo>
                    <a:cubicBezTo>
                      <a:pt x="2743" y="25603"/>
                      <a:pt x="552" y="23888"/>
                      <a:pt x="76" y="21412"/>
                    </a:cubicBezTo>
                    <a:cubicBezTo>
                      <a:pt x="-400" y="18650"/>
                      <a:pt x="1410" y="15983"/>
                      <a:pt x="4172" y="15411"/>
                    </a:cubicBezTo>
                    <a:lnTo>
                      <a:pt x="85611" y="76"/>
                    </a:lnTo>
                    <a:cubicBezTo>
                      <a:pt x="88373" y="-400"/>
                      <a:pt x="91040" y="1409"/>
                      <a:pt x="91611" y="4172"/>
                    </a:cubicBezTo>
                    <a:cubicBezTo>
                      <a:pt x="92087" y="6934"/>
                      <a:pt x="90278" y="9601"/>
                      <a:pt x="87516" y="10173"/>
                    </a:cubicBezTo>
                    <a:lnTo>
                      <a:pt x="6077" y="25508"/>
                    </a:lnTo>
                    <a:cubicBezTo>
                      <a:pt x="5791" y="25508"/>
                      <a:pt x="5505" y="25603"/>
                      <a:pt x="5124" y="256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2FE064A7-B3B2-474E-9703-41D5B38306E9}"/>
                  </a:ext>
                </a:extLst>
              </p:cNvPr>
              <p:cNvSpPr/>
              <p:nvPr/>
            </p:nvSpPr>
            <p:spPr>
              <a:xfrm>
                <a:off x="6566377" y="1896651"/>
                <a:ext cx="85944" cy="43972"/>
              </a:xfrm>
              <a:custGeom>
                <a:avLst/>
                <a:gdLst>
                  <a:gd name="connsiteX0" fmla="*/ 80834 w 85944"/>
                  <a:gd name="connsiteY0" fmla="*/ 43972 h 43972"/>
                  <a:gd name="connsiteX1" fmla="*/ 78739 w 85944"/>
                  <a:gd name="connsiteY1" fmla="*/ 43496 h 43972"/>
                  <a:gd name="connsiteX2" fmla="*/ 3015 w 85944"/>
                  <a:gd name="connsiteY2" fmla="*/ 9778 h 43972"/>
                  <a:gd name="connsiteX3" fmla="*/ 443 w 85944"/>
                  <a:gd name="connsiteY3" fmla="*/ 3015 h 43972"/>
                  <a:gd name="connsiteX4" fmla="*/ 7206 w 85944"/>
                  <a:gd name="connsiteY4" fmla="*/ 443 h 43972"/>
                  <a:gd name="connsiteX5" fmla="*/ 82930 w 85944"/>
                  <a:gd name="connsiteY5" fmla="*/ 34162 h 43972"/>
                  <a:gd name="connsiteX6" fmla="*/ 85501 w 85944"/>
                  <a:gd name="connsiteY6" fmla="*/ 40924 h 43972"/>
                  <a:gd name="connsiteX7" fmla="*/ 80834 w 85944"/>
                  <a:gd name="connsiteY7" fmla="*/ 43972 h 43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944" h="43972">
                    <a:moveTo>
                      <a:pt x="80834" y="43972"/>
                    </a:moveTo>
                    <a:cubicBezTo>
                      <a:pt x="80167" y="43972"/>
                      <a:pt x="79405" y="43877"/>
                      <a:pt x="78739" y="43496"/>
                    </a:cubicBezTo>
                    <a:lnTo>
                      <a:pt x="3015" y="9778"/>
                    </a:lnTo>
                    <a:cubicBezTo>
                      <a:pt x="443" y="8635"/>
                      <a:pt x="-700" y="5587"/>
                      <a:pt x="443" y="3015"/>
                    </a:cubicBezTo>
                    <a:cubicBezTo>
                      <a:pt x="1586" y="443"/>
                      <a:pt x="4634" y="-700"/>
                      <a:pt x="7206" y="443"/>
                    </a:cubicBezTo>
                    <a:lnTo>
                      <a:pt x="82930" y="34162"/>
                    </a:lnTo>
                    <a:cubicBezTo>
                      <a:pt x="85501" y="35305"/>
                      <a:pt x="86644" y="38353"/>
                      <a:pt x="85501" y="40924"/>
                    </a:cubicBezTo>
                    <a:cubicBezTo>
                      <a:pt x="84644" y="42925"/>
                      <a:pt x="82834" y="43972"/>
                      <a:pt x="80834" y="439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6" name="Graphic 1">
              <a:extLst>
                <a:ext uri="{FF2B5EF4-FFF2-40B4-BE49-F238E27FC236}">
                  <a16:creationId xmlns:a16="http://schemas.microsoft.com/office/drawing/2014/main" id="{3A0516B7-968E-4136-A721-BF6EBEA3E6F3}"/>
                </a:ext>
              </a:extLst>
            </p:cNvPr>
            <p:cNvGrpSpPr/>
            <p:nvPr userDrawn="1"/>
          </p:nvGrpSpPr>
          <p:grpSpPr>
            <a:xfrm>
              <a:off x="8870850" y="5517885"/>
              <a:ext cx="533729" cy="754893"/>
              <a:chOff x="5445309" y="4658830"/>
              <a:chExt cx="533729" cy="754893"/>
            </a:xfrm>
            <a:grpFill/>
          </p:grpSpPr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9F3992A8-B177-4B96-92A2-6BC4182875A7}"/>
                  </a:ext>
                </a:extLst>
              </p:cNvPr>
              <p:cNvSpPr/>
              <p:nvPr/>
            </p:nvSpPr>
            <p:spPr>
              <a:xfrm>
                <a:off x="5445309" y="4658830"/>
                <a:ext cx="489850" cy="489813"/>
              </a:xfrm>
              <a:custGeom>
                <a:avLst/>
                <a:gdLst>
                  <a:gd name="connsiteX0" fmla="*/ 260261 w 489850"/>
                  <a:gd name="connsiteY0" fmla="*/ 489813 h 489813"/>
                  <a:gd name="connsiteX1" fmla="*/ 224828 w 489850"/>
                  <a:gd name="connsiteY1" fmla="*/ 480288 h 489813"/>
                  <a:gd name="connsiteX2" fmla="*/ 202349 w 489850"/>
                  <a:gd name="connsiteY2" fmla="*/ 472573 h 489813"/>
                  <a:gd name="connsiteX3" fmla="*/ 186061 w 489850"/>
                  <a:gd name="connsiteY3" fmla="*/ 471335 h 489813"/>
                  <a:gd name="connsiteX4" fmla="*/ 177584 w 489850"/>
                  <a:gd name="connsiteY4" fmla="*/ 471430 h 489813"/>
                  <a:gd name="connsiteX5" fmla="*/ 169011 w 489850"/>
                  <a:gd name="connsiteY5" fmla="*/ 471525 h 489813"/>
                  <a:gd name="connsiteX6" fmla="*/ 138817 w 489850"/>
                  <a:gd name="connsiteY6" fmla="*/ 466286 h 489813"/>
                  <a:gd name="connsiteX7" fmla="*/ 110242 w 489850"/>
                  <a:gd name="connsiteY7" fmla="*/ 438950 h 489813"/>
                  <a:gd name="connsiteX8" fmla="*/ 94240 w 489850"/>
                  <a:gd name="connsiteY8" fmla="*/ 420662 h 489813"/>
                  <a:gd name="connsiteX9" fmla="*/ 73666 w 489850"/>
                  <a:gd name="connsiteY9" fmla="*/ 407612 h 489813"/>
                  <a:gd name="connsiteX10" fmla="*/ 42329 w 489850"/>
                  <a:gd name="connsiteY10" fmla="*/ 383514 h 489813"/>
                  <a:gd name="connsiteX11" fmla="*/ 31280 w 489850"/>
                  <a:gd name="connsiteY11" fmla="*/ 345986 h 489813"/>
                  <a:gd name="connsiteX12" fmla="*/ 26422 w 489850"/>
                  <a:gd name="connsiteY12" fmla="*/ 321792 h 489813"/>
                  <a:gd name="connsiteX13" fmla="*/ 15373 w 489850"/>
                  <a:gd name="connsiteY13" fmla="*/ 300742 h 489813"/>
                  <a:gd name="connsiteX14" fmla="*/ 133 w 489850"/>
                  <a:gd name="connsiteY14" fmla="*/ 263690 h 489813"/>
                  <a:gd name="connsiteX15" fmla="*/ 9563 w 489850"/>
                  <a:gd name="connsiteY15" fmla="*/ 224732 h 489813"/>
                  <a:gd name="connsiteX16" fmla="*/ 17278 w 489850"/>
                  <a:gd name="connsiteY16" fmla="*/ 202253 h 489813"/>
                  <a:gd name="connsiteX17" fmla="*/ 18326 w 489850"/>
                  <a:gd name="connsiteY17" fmla="*/ 177584 h 489813"/>
                  <a:gd name="connsiteX18" fmla="*/ 23469 w 489850"/>
                  <a:gd name="connsiteY18" fmla="*/ 138817 h 489813"/>
                  <a:gd name="connsiteX19" fmla="*/ 50711 w 489850"/>
                  <a:gd name="connsiteY19" fmla="*/ 110242 h 489813"/>
                  <a:gd name="connsiteX20" fmla="*/ 69094 w 489850"/>
                  <a:gd name="connsiteY20" fmla="*/ 94240 h 489813"/>
                  <a:gd name="connsiteX21" fmla="*/ 82143 w 489850"/>
                  <a:gd name="connsiteY21" fmla="*/ 73666 h 489813"/>
                  <a:gd name="connsiteX22" fmla="*/ 106241 w 489850"/>
                  <a:gd name="connsiteY22" fmla="*/ 42329 h 489813"/>
                  <a:gd name="connsiteX23" fmla="*/ 143770 w 489850"/>
                  <a:gd name="connsiteY23" fmla="*/ 31280 h 489813"/>
                  <a:gd name="connsiteX24" fmla="*/ 167964 w 489850"/>
                  <a:gd name="connsiteY24" fmla="*/ 26422 h 489813"/>
                  <a:gd name="connsiteX25" fmla="*/ 189014 w 489850"/>
                  <a:gd name="connsiteY25" fmla="*/ 15373 h 489813"/>
                  <a:gd name="connsiteX26" fmla="*/ 226066 w 489850"/>
                  <a:gd name="connsiteY26" fmla="*/ 133 h 489813"/>
                  <a:gd name="connsiteX27" fmla="*/ 265023 w 489850"/>
                  <a:gd name="connsiteY27" fmla="*/ 9563 h 489813"/>
                  <a:gd name="connsiteX28" fmla="*/ 287502 w 489850"/>
                  <a:gd name="connsiteY28" fmla="*/ 17278 h 489813"/>
                  <a:gd name="connsiteX29" fmla="*/ 303790 w 489850"/>
                  <a:gd name="connsiteY29" fmla="*/ 18516 h 489813"/>
                  <a:gd name="connsiteX30" fmla="*/ 312267 w 489850"/>
                  <a:gd name="connsiteY30" fmla="*/ 18421 h 489813"/>
                  <a:gd name="connsiteX31" fmla="*/ 320840 w 489850"/>
                  <a:gd name="connsiteY31" fmla="*/ 18326 h 489813"/>
                  <a:gd name="connsiteX32" fmla="*/ 351034 w 489850"/>
                  <a:gd name="connsiteY32" fmla="*/ 23660 h 489813"/>
                  <a:gd name="connsiteX33" fmla="*/ 379609 w 489850"/>
                  <a:gd name="connsiteY33" fmla="*/ 50901 h 489813"/>
                  <a:gd name="connsiteX34" fmla="*/ 395611 w 489850"/>
                  <a:gd name="connsiteY34" fmla="*/ 69189 h 489813"/>
                  <a:gd name="connsiteX35" fmla="*/ 416185 w 489850"/>
                  <a:gd name="connsiteY35" fmla="*/ 82238 h 489813"/>
                  <a:gd name="connsiteX36" fmla="*/ 447522 w 489850"/>
                  <a:gd name="connsiteY36" fmla="*/ 106337 h 489813"/>
                  <a:gd name="connsiteX37" fmla="*/ 458571 w 489850"/>
                  <a:gd name="connsiteY37" fmla="*/ 143865 h 489813"/>
                  <a:gd name="connsiteX38" fmla="*/ 463429 w 489850"/>
                  <a:gd name="connsiteY38" fmla="*/ 168059 h 489813"/>
                  <a:gd name="connsiteX39" fmla="*/ 474478 w 489850"/>
                  <a:gd name="connsiteY39" fmla="*/ 189109 h 489813"/>
                  <a:gd name="connsiteX40" fmla="*/ 489718 w 489850"/>
                  <a:gd name="connsiteY40" fmla="*/ 226161 h 489813"/>
                  <a:gd name="connsiteX41" fmla="*/ 480288 w 489850"/>
                  <a:gd name="connsiteY41" fmla="*/ 265119 h 489813"/>
                  <a:gd name="connsiteX42" fmla="*/ 472573 w 489850"/>
                  <a:gd name="connsiteY42" fmla="*/ 287597 h 489813"/>
                  <a:gd name="connsiteX43" fmla="*/ 471525 w 489850"/>
                  <a:gd name="connsiteY43" fmla="*/ 312267 h 489813"/>
                  <a:gd name="connsiteX44" fmla="*/ 466382 w 489850"/>
                  <a:gd name="connsiteY44" fmla="*/ 351034 h 489813"/>
                  <a:gd name="connsiteX45" fmla="*/ 439140 w 489850"/>
                  <a:gd name="connsiteY45" fmla="*/ 379609 h 489813"/>
                  <a:gd name="connsiteX46" fmla="*/ 420852 w 489850"/>
                  <a:gd name="connsiteY46" fmla="*/ 395611 h 489813"/>
                  <a:gd name="connsiteX47" fmla="*/ 407803 w 489850"/>
                  <a:gd name="connsiteY47" fmla="*/ 416185 h 489813"/>
                  <a:gd name="connsiteX48" fmla="*/ 383705 w 489850"/>
                  <a:gd name="connsiteY48" fmla="*/ 447522 h 489813"/>
                  <a:gd name="connsiteX49" fmla="*/ 346176 w 489850"/>
                  <a:gd name="connsiteY49" fmla="*/ 458571 h 489813"/>
                  <a:gd name="connsiteX50" fmla="*/ 321983 w 489850"/>
                  <a:gd name="connsiteY50" fmla="*/ 463429 h 489813"/>
                  <a:gd name="connsiteX51" fmla="*/ 300932 w 489850"/>
                  <a:gd name="connsiteY51" fmla="*/ 474478 h 489813"/>
                  <a:gd name="connsiteX52" fmla="*/ 263880 w 489850"/>
                  <a:gd name="connsiteY52" fmla="*/ 489718 h 489813"/>
                  <a:gd name="connsiteX53" fmla="*/ 260261 w 489850"/>
                  <a:gd name="connsiteY53" fmla="*/ 489813 h 489813"/>
                  <a:gd name="connsiteX54" fmla="*/ 186156 w 489850"/>
                  <a:gd name="connsiteY54" fmla="*/ 461143 h 489813"/>
                  <a:gd name="connsiteX55" fmla="*/ 204349 w 489850"/>
                  <a:gd name="connsiteY55" fmla="*/ 462572 h 489813"/>
                  <a:gd name="connsiteX56" fmla="*/ 228923 w 489850"/>
                  <a:gd name="connsiteY56" fmla="*/ 470858 h 489813"/>
                  <a:gd name="connsiteX57" fmla="*/ 263214 w 489850"/>
                  <a:gd name="connsiteY57" fmla="*/ 479526 h 489813"/>
                  <a:gd name="connsiteX58" fmla="*/ 295694 w 489850"/>
                  <a:gd name="connsiteY58" fmla="*/ 465715 h 489813"/>
                  <a:gd name="connsiteX59" fmla="*/ 318649 w 489850"/>
                  <a:gd name="connsiteY59" fmla="*/ 453713 h 489813"/>
                  <a:gd name="connsiteX60" fmla="*/ 344938 w 489850"/>
                  <a:gd name="connsiteY60" fmla="*/ 448379 h 489813"/>
                  <a:gd name="connsiteX61" fmla="*/ 378085 w 489850"/>
                  <a:gd name="connsiteY61" fmla="*/ 439045 h 489813"/>
                  <a:gd name="connsiteX62" fmla="*/ 398945 w 489850"/>
                  <a:gd name="connsiteY62" fmla="*/ 411232 h 489813"/>
                  <a:gd name="connsiteX63" fmla="*/ 413232 w 489850"/>
                  <a:gd name="connsiteY63" fmla="*/ 388944 h 489813"/>
                  <a:gd name="connsiteX64" fmla="*/ 433139 w 489850"/>
                  <a:gd name="connsiteY64" fmla="*/ 371417 h 489813"/>
                  <a:gd name="connsiteX65" fmla="*/ 457428 w 489850"/>
                  <a:gd name="connsiteY65" fmla="*/ 346557 h 489813"/>
                  <a:gd name="connsiteX66" fmla="*/ 461619 w 489850"/>
                  <a:gd name="connsiteY66" fmla="*/ 312362 h 489813"/>
                  <a:gd name="connsiteX67" fmla="*/ 462857 w 489850"/>
                  <a:gd name="connsiteY67" fmla="*/ 285597 h 489813"/>
                  <a:gd name="connsiteX68" fmla="*/ 471144 w 489850"/>
                  <a:gd name="connsiteY68" fmla="*/ 261023 h 489813"/>
                  <a:gd name="connsiteX69" fmla="*/ 479812 w 489850"/>
                  <a:gd name="connsiteY69" fmla="*/ 226733 h 489813"/>
                  <a:gd name="connsiteX70" fmla="*/ 466001 w 489850"/>
                  <a:gd name="connsiteY70" fmla="*/ 194252 h 489813"/>
                  <a:gd name="connsiteX71" fmla="*/ 453999 w 489850"/>
                  <a:gd name="connsiteY71" fmla="*/ 171297 h 489813"/>
                  <a:gd name="connsiteX72" fmla="*/ 448665 w 489850"/>
                  <a:gd name="connsiteY72" fmla="*/ 145008 h 489813"/>
                  <a:gd name="connsiteX73" fmla="*/ 439331 w 489850"/>
                  <a:gd name="connsiteY73" fmla="*/ 111861 h 489813"/>
                  <a:gd name="connsiteX74" fmla="*/ 411518 w 489850"/>
                  <a:gd name="connsiteY74" fmla="*/ 91002 h 489813"/>
                  <a:gd name="connsiteX75" fmla="*/ 389229 w 489850"/>
                  <a:gd name="connsiteY75" fmla="*/ 76714 h 489813"/>
                  <a:gd name="connsiteX76" fmla="*/ 371703 w 489850"/>
                  <a:gd name="connsiteY76" fmla="*/ 56807 h 489813"/>
                  <a:gd name="connsiteX77" fmla="*/ 346843 w 489850"/>
                  <a:gd name="connsiteY77" fmla="*/ 32518 h 489813"/>
                  <a:gd name="connsiteX78" fmla="*/ 312648 w 489850"/>
                  <a:gd name="connsiteY78" fmla="*/ 28327 h 489813"/>
                  <a:gd name="connsiteX79" fmla="*/ 303981 w 489850"/>
                  <a:gd name="connsiteY79" fmla="*/ 28422 h 489813"/>
                  <a:gd name="connsiteX80" fmla="*/ 285883 w 489850"/>
                  <a:gd name="connsiteY80" fmla="*/ 27089 h 489813"/>
                  <a:gd name="connsiteX81" fmla="*/ 261308 w 489850"/>
                  <a:gd name="connsiteY81" fmla="*/ 18802 h 489813"/>
                  <a:gd name="connsiteX82" fmla="*/ 227018 w 489850"/>
                  <a:gd name="connsiteY82" fmla="*/ 10134 h 489813"/>
                  <a:gd name="connsiteX83" fmla="*/ 194538 w 489850"/>
                  <a:gd name="connsiteY83" fmla="*/ 23945 h 489813"/>
                  <a:gd name="connsiteX84" fmla="*/ 171583 w 489850"/>
                  <a:gd name="connsiteY84" fmla="*/ 35947 h 489813"/>
                  <a:gd name="connsiteX85" fmla="*/ 145294 w 489850"/>
                  <a:gd name="connsiteY85" fmla="*/ 41281 h 489813"/>
                  <a:gd name="connsiteX86" fmla="*/ 112147 w 489850"/>
                  <a:gd name="connsiteY86" fmla="*/ 50615 h 489813"/>
                  <a:gd name="connsiteX87" fmla="*/ 91287 w 489850"/>
                  <a:gd name="connsiteY87" fmla="*/ 78428 h 489813"/>
                  <a:gd name="connsiteX88" fmla="*/ 77000 w 489850"/>
                  <a:gd name="connsiteY88" fmla="*/ 100717 h 489813"/>
                  <a:gd name="connsiteX89" fmla="*/ 57092 w 489850"/>
                  <a:gd name="connsiteY89" fmla="*/ 118243 h 489813"/>
                  <a:gd name="connsiteX90" fmla="*/ 32804 w 489850"/>
                  <a:gd name="connsiteY90" fmla="*/ 143103 h 489813"/>
                  <a:gd name="connsiteX91" fmla="*/ 28613 w 489850"/>
                  <a:gd name="connsiteY91" fmla="*/ 177298 h 489813"/>
                  <a:gd name="connsiteX92" fmla="*/ 27374 w 489850"/>
                  <a:gd name="connsiteY92" fmla="*/ 204063 h 489813"/>
                  <a:gd name="connsiteX93" fmla="*/ 19088 w 489850"/>
                  <a:gd name="connsiteY93" fmla="*/ 228638 h 489813"/>
                  <a:gd name="connsiteX94" fmla="*/ 10420 w 489850"/>
                  <a:gd name="connsiteY94" fmla="*/ 262928 h 489813"/>
                  <a:gd name="connsiteX95" fmla="*/ 24231 w 489850"/>
                  <a:gd name="connsiteY95" fmla="*/ 295408 h 489813"/>
                  <a:gd name="connsiteX96" fmla="*/ 36233 w 489850"/>
                  <a:gd name="connsiteY96" fmla="*/ 318363 h 489813"/>
                  <a:gd name="connsiteX97" fmla="*/ 41567 w 489850"/>
                  <a:gd name="connsiteY97" fmla="*/ 344652 h 489813"/>
                  <a:gd name="connsiteX98" fmla="*/ 50901 w 489850"/>
                  <a:gd name="connsiteY98" fmla="*/ 377799 h 489813"/>
                  <a:gd name="connsiteX99" fmla="*/ 78714 w 489850"/>
                  <a:gd name="connsiteY99" fmla="*/ 398659 h 489813"/>
                  <a:gd name="connsiteX100" fmla="*/ 101003 w 489850"/>
                  <a:gd name="connsiteY100" fmla="*/ 412946 h 489813"/>
                  <a:gd name="connsiteX101" fmla="*/ 118529 w 489850"/>
                  <a:gd name="connsiteY101" fmla="*/ 432854 h 489813"/>
                  <a:gd name="connsiteX102" fmla="*/ 143389 w 489850"/>
                  <a:gd name="connsiteY102" fmla="*/ 457142 h 489813"/>
                  <a:gd name="connsiteX103" fmla="*/ 177584 w 489850"/>
                  <a:gd name="connsiteY103" fmla="*/ 461333 h 489813"/>
                  <a:gd name="connsiteX104" fmla="*/ 186156 w 489850"/>
                  <a:gd name="connsiteY104" fmla="*/ 461143 h 489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850" h="489813">
                    <a:moveTo>
                      <a:pt x="260261" y="489813"/>
                    </a:moveTo>
                    <a:cubicBezTo>
                      <a:pt x="247783" y="489813"/>
                      <a:pt x="236162" y="484955"/>
                      <a:pt x="224828" y="480288"/>
                    </a:cubicBezTo>
                    <a:cubicBezTo>
                      <a:pt x="217017" y="477050"/>
                      <a:pt x="209588" y="474002"/>
                      <a:pt x="202349" y="472573"/>
                    </a:cubicBezTo>
                    <a:cubicBezTo>
                      <a:pt x="197872" y="471716"/>
                      <a:pt x="192919" y="471335"/>
                      <a:pt x="186061" y="471335"/>
                    </a:cubicBezTo>
                    <a:cubicBezTo>
                      <a:pt x="183299" y="471335"/>
                      <a:pt x="180441" y="471430"/>
                      <a:pt x="177584" y="471430"/>
                    </a:cubicBezTo>
                    <a:cubicBezTo>
                      <a:pt x="174726" y="471525"/>
                      <a:pt x="171869" y="471525"/>
                      <a:pt x="169011" y="471525"/>
                    </a:cubicBezTo>
                    <a:cubicBezTo>
                      <a:pt x="159486" y="471525"/>
                      <a:pt x="148532" y="470858"/>
                      <a:pt x="138817" y="466286"/>
                    </a:cubicBezTo>
                    <a:cubicBezTo>
                      <a:pt x="126720" y="460476"/>
                      <a:pt x="118338" y="449522"/>
                      <a:pt x="110242" y="438950"/>
                    </a:cubicBezTo>
                    <a:cubicBezTo>
                      <a:pt x="105003" y="432092"/>
                      <a:pt x="100050" y="425615"/>
                      <a:pt x="94240" y="420662"/>
                    </a:cubicBezTo>
                    <a:cubicBezTo>
                      <a:pt x="88430" y="415709"/>
                      <a:pt x="81286" y="411803"/>
                      <a:pt x="73666" y="407612"/>
                    </a:cubicBezTo>
                    <a:cubicBezTo>
                      <a:pt x="62045" y="401231"/>
                      <a:pt x="49949" y="394658"/>
                      <a:pt x="42329" y="383514"/>
                    </a:cubicBezTo>
                    <a:cubicBezTo>
                      <a:pt x="34804" y="372561"/>
                      <a:pt x="33089" y="359035"/>
                      <a:pt x="31280" y="345986"/>
                    </a:cubicBezTo>
                    <a:cubicBezTo>
                      <a:pt x="30137" y="337318"/>
                      <a:pt x="28994" y="329127"/>
                      <a:pt x="26422" y="321792"/>
                    </a:cubicBezTo>
                    <a:cubicBezTo>
                      <a:pt x="23945" y="314839"/>
                      <a:pt x="19754" y="307981"/>
                      <a:pt x="15373" y="300742"/>
                    </a:cubicBezTo>
                    <a:cubicBezTo>
                      <a:pt x="8420" y="289312"/>
                      <a:pt x="1181" y="277501"/>
                      <a:pt x="133" y="263690"/>
                    </a:cubicBezTo>
                    <a:cubicBezTo>
                      <a:pt x="-915" y="249974"/>
                      <a:pt x="4419" y="237115"/>
                      <a:pt x="9563" y="224732"/>
                    </a:cubicBezTo>
                    <a:cubicBezTo>
                      <a:pt x="12801" y="216922"/>
                      <a:pt x="15849" y="209492"/>
                      <a:pt x="17278" y="202253"/>
                    </a:cubicBezTo>
                    <a:cubicBezTo>
                      <a:pt x="18707" y="194538"/>
                      <a:pt x="18516" y="186347"/>
                      <a:pt x="18326" y="177584"/>
                    </a:cubicBezTo>
                    <a:cubicBezTo>
                      <a:pt x="18040" y="164344"/>
                      <a:pt x="17754" y="150723"/>
                      <a:pt x="23469" y="138817"/>
                    </a:cubicBezTo>
                    <a:cubicBezTo>
                      <a:pt x="29279" y="126720"/>
                      <a:pt x="40233" y="118338"/>
                      <a:pt x="50711" y="110242"/>
                    </a:cubicBezTo>
                    <a:cubicBezTo>
                      <a:pt x="57569" y="105003"/>
                      <a:pt x="64046" y="100050"/>
                      <a:pt x="69094" y="94240"/>
                    </a:cubicBezTo>
                    <a:cubicBezTo>
                      <a:pt x="74047" y="88430"/>
                      <a:pt x="77952" y="81286"/>
                      <a:pt x="82143" y="73666"/>
                    </a:cubicBezTo>
                    <a:cubicBezTo>
                      <a:pt x="88525" y="62045"/>
                      <a:pt x="95097" y="49949"/>
                      <a:pt x="106241" y="42329"/>
                    </a:cubicBezTo>
                    <a:cubicBezTo>
                      <a:pt x="117195" y="34804"/>
                      <a:pt x="130721" y="33089"/>
                      <a:pt x="143770" y="31280"/>
                    </a:cubicBezTo>
                    <a:cubicBezTo>
                      <a:pt x="152438" y="30137"/>
                      <a:pt x="160629" y="28994"/>
                      <a:pt x="167964" y="26422"/>
                    </a:cubicBezTo>
                    <a:cubicBezTo>
                      <a:pt x="174917" y="23945"/>
                      <a:pt x="181775" y="19754"/>
                      <a:pt x="189014" y="15373"/>
                    </a:cubicBezTo>
                    <a:cubicBezTo>
                      <a:pt x="200444" y="8420"/>
                      <a:pt x="212255" y="1181"/>
                      <a:pt x="226066" y="133"/>
                    </a:cubicBezTo>
                    <a:cubicBezTo>
                      <a:pt x="239782" y="-915"/>
                      <a:pt x="252641" y="4419"/>
                      <a:pt x="265023" y="9563"/>
                    </a:cubicBezTo>
                    <a:cubicBezTo>
                      <a:pt x="272834" y="12801"/>
                      <a:pt x="280263" y="15849"/>
                      <a:pt x="287502" y="17278"/>
                    </a:cubicBezTo>
                    <a:cubicBezTo>
                      <a:pt x="291979" y="18135"/>
                      <a:pt x="296932" y="18516"/>
                      <a:pt x="303790" y="18516"/>
                    </a:cubicBezTo>
                    <a:cubicBezTo>
                      <a:pt x="306552" y="18516"/>
                      <a:pt x="309410" y="18421"/>
                      <a:pt x="312267" y="18421"/>
                    </a:cubicBezTo>
                    <a:cubicBezTo>
                      <a:pt x="315125" y="18326"/>
                      <a:pt x="317982" y="18326"/>
                      <a:pt x="320840" y="18326"/>
                    </a:cubicBezTo>
                    <a:cubicBezTo>
                      <a:pt x="330365" y="18326"/>
                      <a:pt x="341318" y="18992"/>
                      <a:pt x="351034" y="23660"/>
                    </a:cubicBezTo>
                    <a:cubicBezTo>
                      <a:pt x="363131" y="29470"/>
                      <a:pt x="371513" y="40424"/>
                      <a:pt x="379609" y="50901"/>
                    </a:cubicBezTo>
                    <a:cubicBezTo>
                      <a:pt x="384848" y="57759"/>
                      <a:pt x="389801" y="64236"/>
                      <a:pt x="395611" y="69189"/>
                    </a:cubicBezTo>
                    <a:cubicBezTo>
                      <a:pt x="401421" y="74142"/>
                      <a:pt x="408565" y="78047"/>
                      <a:pt x="416185" y="82238"/>
                    </a:cubicBezTo>
                    <a:cubicBezTo>
                      <a:pt x="427806" y="88620"/>
                      <a:pt x="439902" y="95192"/>
                      <a:pt x="447522" y="106337"/>
                    </a:cubicBezTo>
                    <a:cubicBezTo>
                      <a:pt x="455047" y="117290"/>
                      <a:pt x="456761" y="130816"/>
                      <a:pt x="458571" y="143865"/>
                    </a:cubicBezTo>
                    <a:cubicBezTo>
                      <a:pt x="459714" y="152533"/>
                      <a:pt x="460857" y="160724"/>
                      <a:pt x="463429" y="168059"/>
                    </a:cubicBezTo>
                    <a:cubicBezTo>
                      <a:pt x="465906" y="175012"/>
                      <a:pt x="470096" y="181870"/>
                      <a:pt x="474478" y="189109"/>
                    </a:cubicBezTo>
                    <a:cubicBezTo>
                      <a:pt x="481431" y="200539"/>
                      <a:pt x="488670" y="212350"/>
                      <a:pt x="489718" y="226161"/>
                    </a:cubicBezTo>
                    <a:cubicBezTo>
                      <a:pt x="490766" y="239877"/>
                      <a:pt x="485432" y="252736"/>
                      <a:pt x="480288" y="265119"/>
                    </a:cubicBezTo>
                    <a:cubicBezTo>
                      <a:pt x="477050" y="272929"/>
                      <a:pt x="474002" y="280358"/>
                      <a:pt x="472573" y="287597"/>
                    </a:cubicBezTo>
                    <a:cubicBezTo>
                      <a:pt x="471144" y="295313"/>
                      <a:pt x="471335" y="303504"/>
                      <a:pt x="471525" y="312267"/>
                    </a:cubicBezTo>
                    <a:cubicBezTo>
                      <a:pt x="471811" y="325507"/>
                      <a:pt x="472097" y="339128"/>
                      <a:pt x="466382" y="351034"/>
                    </a:cubicBezTo>
                    <a:cubicBezTo>
                      <a:pt x="460571" y="363131"/>
                      <a:pt x="449618" y="371513"/>
                      <a:pt x="439140" y="379609"/>
                    </a:cubicBezTo>
                    <a:cubicBezTo>
                      <a:pt x="432282" y="384848"/>
                      <a:pt x="425805" y="389801"/>
                      <a:pt x="420852" y="395611"/>
                    </a:cubicBezTo>
                    <a:cubicBezTo>
                      <a:pt x="415899" y="401421"/>
                      <a:pt x="411994" y="408565"/>
                      <a:pt x="407803" y="416185"/>
                    </a:cubicBezTo>
                    <a:cubicBezTo>
                      <a:pt x="401421" y="427901"/>
                      <a:pt x="394849" y="439902"/>
                      <a:pt x="383705" y="447522"/>
                    </a:cubicBezTo>
                    <a:cubicBezTo>
                      <a:pt x="372751" y="455047"/>
                      <a:pt x="359225" y="456857"/>
                      <a:pt x="346176" y="458571"/>
                    </a:cubicBezTo>
                    <a:cubicBezTo>
                      <a:pt x="337508" y="459714"/>
                      <a:pt x="329317" y="460857"/>
                      <a:pt x="321983" y="463429"/>
                    </a:cubicBezTo>
                    <a:cubicBezTo>
                      <a:pt x="315029" y="465905"/>
                      <a:pt x="308171" y="470096"/>
                      <a:pt x="300932" y="474478"/>
                    </a:cubicBezTo>
                    <a:cubicBezTo>
                      <a:pt x="289502" y="481431"/>
                      <a:pt x="277596" y="488670"/>
                      <a:pt x="263880" y="489718"/>
                    </a:cubicBezTo>
                    <a:cubicBezTo>
                      <a:pt x="262642" y="489813"/>
                      <a:pt x="261499" y="489813"/>
                      <a:pt x="260261" y="489813"/>
                    </a:cubicBezTo>
                    <a:close/>
                    <a:moveTo>
                      <a:pt x="186156" y="461143"/>
                    </a:moveTo>
                    <a:cubicBezTo>
                      <a:pt x="193586" y="461143"/>
                      <a:pt x="199205" y="461524"/>
                      <a:pt x="204349" y="462572"/>
                    </a:cubicBezTo>
                    <a:cubicBezTo>
                      <a:pt x="212731" y="464096"/>
                      <a:pt x="220922" y="467525"/>
                      <a:pt x="228923" y="470858"/>
                    </a:cubicBezTo>
                    <a:cubicBezTo>
                      <a:pt x="240163" y="475526"/>
                      <a:pt x="251783" y="480479"/>
                      <a:pt x="263214" y="479526"/>
                    </a:cubicBezTo>
                    <a:cubicBezTo>
                      <a:pt x="274548" y="478669"/>
                      <a:pt x="284835" y="472382"/>
                      <a:pt x="295694" y="465715"/>
                    </a:cubicBezTo>
                    <a:cubicBezTo>
                      <a:pt x="303028" y="461238"/>
                      <a:pt x="310648" y="456571"/>
                      <a:pt x="318649" y="453713"/>
                    </a:cubicBezTo>
                    <a:cubicBezTo>
                      <a:pt x="327031" y="450761"/>
                      <a:pt x="336080" y="449522"/>
                      <a:pt x="344938" y="448379"/>
                    </a:cubicBezTo>
                    <a:cubicBezTo>
                      <a:pt x="357416" y="446760"/>
                      <a:pt x="369131" y="445141"/>
                      <a:pt x="378085" y="439045"/>
                    </a:cubicBezTo>
                    <a:cubicBezTo>
                      <a:pt x="387134" y="432854"/>
                      <a:pt x="392849" y="422376"/>
                      <a:pt x="398945" y="411232"/>
                    </a:cubicBezTo>
                    <a:cubicBezTo>
                      <a:pt x="403136" y="403517"/>
                      <a:pt x="407517" y="395516"/>
                      <a:pt x="413232" y="388944"/>
                    </a:cubicBezTo>
                    <a:cubicBezTo>
                      <a:pt x="418947" y="382276"/>
                      <a:pt x="426091" y="376752"/>
                      <a:pt x="433139" y="371417"/>
                    </a:cubicBezTo>
                    <a:cubicBezTo>
                      <a:pt x="443141" y="363702"/>
                      <a:pt x="452666" y="356463"/>
                      <a:pt x="457428" y="346557"/>
                    </a:cubicBezTo>
                    <a:cubicBezTo>
                      <a:pt x="462095" y="336842"/>
                      <a:pt x="461810" y="324936"/>
                      <a:pt x="461619" y="312362"/>
                    </a:cubicBezTo>
                    <a:cubicBezTo>
                      <a:pt x="461429" y="303504"/>
                      <a:pt x="461238" y="294360"/>
                      <a:pt x="462857" y="285597"/>
                    </a:cubicBezTo>
                    <a:cubicBezTo>
                      <a:pt x="464381" y="277215"/>
                      <a:pt x="467810" y="269024"/>
                      <a:pt x="471144" y="261023"/>
                    </a:cubicBezTo>
                    <a:cubicBezTo>
                      <a:pt x="476002" y="249212"/>
                      <a:pt x="480669" y="238067"/>
                      <a:pt x="479812" y="226733"/>
                    </a:cubicBezTo>
                    <a:cubicBezTo>
                      <a:pt x="478955" y="215398"/>
                      <a:pt x="472668" y="205111"/>
                      <a:pt x="466001" y="194252"/>
                    </a:cubicBezTo>
                    <a:cubicBezTo>
                      <a:pt x="461524" y="186918"/>
                      <a:pt x="456857" y="179298"/>
                      <a:pt x="453999" y="171297"/>
                    </a:cubicBezTo>
                    <a:cubicBezTo>
                      <a:pt x="451046" y="162915"/>
                      <a:pt x="449808" y="153866"/>
                      <a:pt x="448665" y="145008"/>
                    </a:cubicBezTo>
                    <a:cubicBezTo>
                      <a:pt x="447046" y="132530"/>
                      <a:pt x="445427" y="120815"/>
                      <a:pt x="439331" y="111861"/>
                    </a:cubicBezTo>
                    <a:cubicBezTo>
                      <a:pt x="433139" y="102812"/>
                      <a:pt x="422662" y="97097"/>
                      <a:pt x="411518" y="91002"/>
                    </a:cubicBezTo>
                    <a:cubicBezTo>
                      <a:pt x="403802" y="86810"/>
                      <a:pt x="395802" y="82429"/>
                      <a:pt x="389229" y="76714"/>
                    </a:cubicBezTo>
                    <a:cubicBezTo>
                      <a:pt x="382657" y="70999"/>
                      <a:pt x="377037" y="63855"/>
                      <a:pt x="371703" y="56807"/>
                    </a:cubicBezTo>
                    <a:cubicBezTo>
                      <a:pt x="363988" y="46805"/>
                      <a:pt x="356749" y="37280"/>
                      <a:pt x="346843" y="32518"/>
                    </a:cubicBezTo>
                    <a:cubicBezTo>
                      <a:pt x="336556" y="27565"/>
                      <a:pt x="324364" y="28136"/>
                      <a:pt x="312648" y="28327"/>
                    </a:cubicBezTo>
                    <a:cubicBezTo>
                      <a:pt x="309791" y="28422"/>
                      <a:pt x="306838" y="28422"/>
                      <a:pt x="303981" y="28422"/>
                    </a:cubicBezTo>
                    <a:cubicBezTo>
                      <a:pt x="296551" y="28422"/>
                      <a:pt x="290931" y="28041"/>
                      <a:pt x="285883" y="27089"/>
                    </a:cubicBezTo>
                    <a:cubicBezTo>
                      <a:pt x="277501" y="25565"/>
                      <a:pt x="269310" y="22136"/>
                      <a:pt x="261308" y="18802"/>
                    </a:cubicBezTo>
                    <a:cubicBezTo>
                      <a:pt x="250069" y="14135"/>
                      <a:pt x="238448" y="9277"/>
                      <a:pt x="227018" y="10134"/>
                    </a:cubicBezTo>
                    <a:cubicBezTo>
                      <a:pt x="215684" y="10991"/>
                      <a:pt x="205397" y="17278"/>
                      <a:pt x="194538" y="23945"/>
                    </a:cubicBezTo>
                    <a:cubicBezTo>
                      <a:pt x="187204" y="28422"/>
                      <a:pt x="179584" y="33089"/>
                      <a:pt x="171583" y="35947"/>
                    </a:cubicBezTo>
                    <a:cubicBezTo>
                      <a:pt x="163201" y="38900"/>
                      <a:pt x="154152" y="40138"/>
                      <a:pt x="145294" y="41281"/>
                    </a:cubicBezTo>
                    <a:cubicBezTo>
                      <a:pt x="132816" y="42900"/>
                      <a:pt x="121100" y="44519"/>
                      <a:pt x="112147" y="50615"/>
                    </a:cubicBezTo>
                    <a:cubicBezTo>
                      <a:pt x="103098" y="56807"/>
                      <a:pt x="97383" y="67284"/>
                      <a:pt x="91287" y="78428"/>
                    </a:cubicBezTo>
                    <a:cubicBezTo>
                      <a:pt x="87096" y="86144"/>
                      <a:pt x="82715" y="94145"/>
                      <a:pt x="77000" y="100717"/>
                    </a:cubicBezTo>
                    <a:cubicBezTo>
                      <a:pt x="71285" y="107289"/>
                      <a:pt x="64141" y="112909"/>
                      <a:pt x="57092" y="118243"/>
                    </a:cubicBezTo>
                    <a:cubicBezTo>
                      <a:pt x="47091" y="125958"/>
                      <a:pt x="37566" y="133197"/>
                      <a:pt x="32804" y="143103"/>
                    </a:cubicBezTo>
                    <a:cubicBezTo>
                      <a:pt x="28136" y="152819"/>
                      <a:pt x="28422" y="164725"/>
                      <a:pt x="28613" y="177298"/>
                    </a:cubicBezTo>
                    <a:cubicBezTo>
                      <a:pt x="28803" y="186156"/>
                      <a:pt x="28994" y="195300"/>
                      <a:pt x="27374" y="204063"/>
                    </a:cubicBezTo>
                    <a:cubicBezTo>
                      <a:pt x="25850" y="212445"/>
                      <a:pt x="22421" y="220637"/>
                      <a:pt x="19088" y="228638"/>
                    </a:cubicBezTo>
                    <a:cubicBezTo>
                      <a:pt x="14135" y="240449"/>
                      <a:pt x="9563" y="251593"/>
                      <a:pt x="10420" y="262928"/>
                    </a:cubicBezTo>
                    <a:cubicBezTo>
                      <a:pt x="11277" y="274262"/>
                      <a:pt x="17564" y="284549"/>
                      <a:pt x="24231" y="295408"/>
                    </a:cubicBezTo>
                    <a:cubicBezTo>
                      <a:pt x="28708" y="302742"/>
                      <a:pt x="33375" y="310362"/>
                      <a:pt x="36233" y="318363"/>
                    </a:cubicBezTo>
                    <a:cubicBezTo>
                      <a:pt x="39185" y="326745"/>
                      <a:pt x="40424" y="335794"/>
                      <a:pt x="41567" y="344652"/>
                    </a:cubicBezTo>
                    <a:cubicBezTo>
                      <a:pt x="43186" y="357130"/>
                      <a:pt x="44805" y="368846"/>
                      <a:pt x="50901" y="377799"/>
                    </a:cubicBezTo>
                    <a:cubicBezTo>
                      <a:pt x="57092" y="386848"/>
                      <a:pt x="67570" y="392563"/>
                      <a:pt x="78714" y="398659"/>
                    </a:cubicBezTo>
                    <a:cubicBezTo>
                      <a:pt x="86429" y="402850"/>
                      <a:pt x="94430" y="407231"/>
                      <a:pt x="101003" y="412946"/>
                    </a:cubicBezTo>
                    <a:cubicBezTo>
                      <a:pt x="107575" y="418661"/>
                      <a:pt x="113195" y="425805"/>
                      <a:pt x="118529" y="432854"/>
                    </a:cubicBezTo>
                    <a:cubicBezTo>
                      <a:pt x="126244" y="442855"/>
                      <a:pt x="133483" y="452380"/>
                      <a:pt x="143389" y="457142"/>
                    </a:cubicBezTo>
                    <a:cubicBezTo>
                      <a:pt x="153676" y="462095"/>
                      <a:pt x="165868" y="461524"/>
                      <a:pt x="177584" y="461333"/>
                    </a:cubicBezTo>
                    <a:cubicBezTo>
                      <a:pt x="180346" y="461238"/>
                      <a:pt x="183203" y="461143"/>
                      <a:pt x="186156" y="4611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75DC5E4B-193C-47B8-A818-026BAD76BFC0}"/>
                  </a:ext>
                </a:extLst>
              </p:cNvPr>
              <p:cNvSpPr/>
              <p:nvPr/>
            </p:nvSpPr>
            <p:spPr>
              <a:xfrm>
                <a:off x="5514725" y="4728086"/>
                <a:ext cx="351207" cy="351215"/>
              </a:xfrm>
              <a:custGeom>
                <a:avLst/>
                <a:gdLst>
                  <a:gd name="connsiteX0" fmla="*/ 175413 w 351207"/>
                  <a:gd name="connsiteY0" fmla="*/ 351215 h 351215"/>
                  <a:gd name="connsiteX1" fmla="*/ 534 w 351207"/>
                  <a:gd name="connsiteY1" fmla="*/ 189004 h 351215"/>
                  <a:gd name="connsiteX2" fmla="*/ 42349 w 351207"/>
                  <a:gd name="connsiteY2" fmla="*/ 61274 h 351215"/>
                  <a:gd name="connsiteX3" fmla="*/ 162174 w 351207"/>
                  <a:gd name="connsiteY3" fmla="*/ 505 h 351215"/>
                  <a:gd name="connsiteX4" fmla="*/ 350673 w 351207"/>
                  <a:gd name="connsiteY4" fmla="*/ 162144 h 351215"/>
                  <a:gd name="connsiteX5" fmla="*/ 308859 w 351207"/>
                  <a:gd name="connsiteY5" fmla="*/ 289874 h 351215"/>
                  <a:gd name="connsiteX6" fmla="*/ 189034 w 351207"/>
                  <a:gd name="connsiteY6" fmla="*/ 350644 h 351215"/>
                  <a:gd name="connsiteX7" fmla="*/ 175413 w 351207"/>
                  <a:gd name="connsiteY7" fmla="*/ 351215 h 351215"/>
                  <a:gd name="connsiteX8" fmla="*/ 175794 w 351207"/>
                  <a:gd name="connsiteY8" fmla="*/ 10220 h 351215"/>
                  <a:gd name="connsiteX9" fmla="*/ 162936 w 351207"/>
                  <a:gd name="connsiteY9" fmla="*/ 10696 h 351215"/>
                  <a:gd name="connsiteX10" fmla="*/ 50064 w 351207"/>
                  <a:gd name="connsiteY10" fmla="*/ 67941 h 351215"/>
                  <a:gd name="connsiteX11" fmla="*/ 10726 w 351207"/>
                  <a:gd name="connsiteY11" fmla="*/ 188242 h 351215"/>
                  <a:gd name="connsiteX12" fmla="*/ 188272 w 351207"/>
                  <a:gd name="connsiteY12" fmla="*/ 340452 h 351215"/>
                  <a:gd name="connsiteX13" fmla="*/ 301143 w 351207"/>
                  <a:gd name="connsiteY13" fmla="*/ 283206 h 351215"/>
                  <a:gd name="connsiteX14" fmla="*/ 340482 w 351207"/>
                  <a:gd name="connsiteY14" fmla="*/ 162906 h 351215"/>
                  <a:gd name="connsiteX15" fmla="*/ 175794 w 351207"/>
                  <a:gd name="connsiteY15" fmla="*/ 10220 h 35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1207" h="351215">
                    <a:moveTo>
                      <a:pt x="175413" y="351215"/>
                    </a:moveTo>
                    <a:cubicBezTo>
                      <a:pt x="84354" y="351215"/>
                      <a:pt x="7488" y="279968"/>
                      <a:pt x="534" y="189004"/>
                    </a:cubicBezTo>
                    <a:cubicBezTo>
                      <a:pt x="-3085" y="142237"/>
                      <a:pt x="11774" y="96897"/>
                      <a:pt x="42349" y="61274"/>
                    </a:cubicBezTo>
                    <a:cubicBezTo>
                      <a:pt x="72924" y="25650"/>
                      <a:pt x="115406" y="4124"/>
                      <a:pt x="162174" y="505"/>
                    </a:cubicBezTo>
                    <a:cubicBezTo>
                      <a:pt x="259043" y="-6830"/>
                      <a:pt x="343339" y="66703"/>
                      <a:pt x="350673" y="162144"/>
                    </a:cubicBezTo>
                    <a:cubicBezTo>
                      <a:pt x="354293" y="208912"/>
                      <a:pt x="339434" y="254250"/>
                      <a:pt x="308859" y="289874"/>
                    </a:cubicBezTo>
                    <a:cubicBezTo>
                      <a:pt x="278283" y="325497"/>
                      <a:pt x="235802" y="347024"/>
                      <a:pt x="189034" y="350644"/>
                    </a:cubicBezTo>
                    <a:cubicBezTo>
                      <a:pt x="184462" y="351120"/>
                      <a:pt x="179890" y="351215"/>
                      <a:pt x="175413" y="351215"/>
                    </a:cubicBezTo>
                    <a:close/>
                    <a:moveTo>
                      <a:pt x="175794" y="10220"/>
                    </a:moveTo>
                    <a:cubicBezTo>
                      <a:pt x="171508" y="10220"/>
                      <a:pt x="167222" y="10411"/>
                      <a:pt x="162936" y="10696"/>
                    </a:cubicBezTo>
                    <a:cubicBezTo>
                      <a:pt x="118930" y="14030"/>
                      <a:pt x="78830" y="34413"/>
                      <a:pt x="50064" y="67941"/>
                    </a:cubicBezTo>
                    <a:cubicBezTo>
                      <a:pt x="21299" y="101470"/>
                      <a:pt x="7297" y="144237"/>
                      <a:pt x="10726" y="188242"/>
                    </a:cubicBezTo>
                    <a:cubicBezTo>
                      <a:pt x="17584" y="278158"/>
                      <a:pt x="97023" y="347500"/>
                      <a:pt x="188272" y="340452"/>
                    </a:cubicBezTo>
                    <a:cubicBezTo>
                      <a:pt x="232278" y="337023"/>
                      <a:pt x="272378" y="316735"/>
                      <a:pt x="301143" y="283206"/>
                    </a:cubicBezTo>
                    <a:cubicBezTo>
                      <a:pt x="329909" y="249679"/>
                      <a:pt x="343911" y="206911"/>
                      <a:pt x="340482" y="162906"/>
                    </a:cubicBezTo>
                    <a:cubicBezTo>
                      <a:pt x="334005" y="77371"/>
                      <a:pt x="261615" y="10220"/>
                      <a:pt x="175794" y="102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22A7F9CB-0FD2-42DB-A4FA-43701B372E48}"/>
                  </a:ext>
                </a:extLst>
              </p:cNvPr>
              <p:cNvSpPr/>
              <p:nvPr/>
            </p:nvSpPr>
            <p:spPr>
              <a:xfrm>
                <a:off x="5483452" y="5073062"/>
                <a:ext cx="230797" cy="340661"/>
              </a:xfrm>
              <a:custGeom>
                <a:avLst/>
                <a:gdLst>
                  <a:gd name="connsiteX0" fmla="*/ 174492 w 230797"/>
                  <a:gd name="connsiteY0" fmla="*/ 340566 h 340661"/>
                  <a:gd name="connsiteX1" fmla="*/ 170015 w 230797"/>
                  <a:gd name="connsiteY1" fmla="*/ 337899 h 340661"/>
                  <a:gd name="connsiteX2" fmla="*/ 112199 w 230797"/>
                  <a:gd name="connsiteY2" fmla="*/ 232648 h 340661"/>
                  <a:gd name="connsiteX3" fmla="*/ 7995 w 230797"/>
                  <a:gd name="connsiteY3" fmla="*/ 304561 h 340661"/>
                  <a:gd name="connsiteX4" fmla="*/ 2280 w 230797"/>
                  <a:gd name="connsiteY4" fmla="*/ 304657 h 340661"/>
                  <a:gd name="connsiteX5" fmla="*/ 89 w 230797"/>
                  <a:gd name="connsiteY5" fmla="*/ 299418 h 340661"/>
                  <a:gd name="connsiteX6" fmla="*/ 57049 w 230797"/>
                  <a:gd name="connsiteY6" fmla="*/ 4143 h 340661"/>
                  <a:gd name="connsiteX7" fmla="*/ 60478 w 230797"/>
                  <a:gd name="connsiteY7" fmla="*/ 238 h 340661"/>
                  <a:gd name="connsiteX8" fmla="*/ 65526 w 230797"/>
                  <a:gd name="connsiteY8" fmla="*/ 1476 h 340661"/>
                  <a:gd name="connsiteX9" fmla="*/ 80099 w 230797"/>
                  <a:gd name="connsiteY9" fmla="*/ 18621 h 340661"/>
                  <a:gd name="connsiteX10" fmla="*/ 105055 w 230797"/>
                  <a:gd name="connsiteY10" fmla="*/ 42910 h 340661"/>
                  <a:gd name="connsiteX11" fmla="*/ 139250 w 230797"/>
                  <a:gd name="connsiteY11" fmla="*/ 47101 h 340661"/>
                  <a:gd name="connsiteX12" fmla="*/ 147917 w 230797"/>
                  <a:gd name="connsiteY12" fmla="*/ 47006 h 340661"/>
                  <a:gd name="connsiteX13" fmla="*/ 166110 w 230797"/>
                  <a:gd name="connsiteY13" fmla="*/ 48434 h 340661"/>
                  <a:gd name="connsiteX14" fmla="*/ 190685 w 230797"/>
                  <a:gd name="connsiteY14" fmla="*/ 56721 h 340661"/>
                  <a:gd name="connsiteX15" fmla="*/ 224975 w 230797"/>
                  <a:gd name="connsiteY15" fmla="*/ 65389 h 340661"/>
                  <a:gd name="connsiteX16" fmla="*/ 229356 w 230797"/>
                  <a:gd name="connsiteY16" fmla="*/ 67008 h 340661"/>
                  <a:gd name="connsiteX17" fmla="*/ 230690 w 230797"/>
                  <a:gd name="connsiteY17" fmla="*/ 71390 h 340661"/>
                  <a:gd name="connsiteX18" fmla="*/ 179540 w 230797"/>
                  <a:gd name="connsiteY18" fmla="*/ 336566 h 340661"/>
                  <a:gd name="connsiteX19" fmla="*/ 175349 w 230797"/>
                  <a:gd name="connsiteY19" fmla="*/ 340661 h 340661"/>
                  <a:gd name="connsiteX20" fmla="*/ 174492 w 230797"/>
                  <a:gd name="connsiteY20" fmla="*/ 340566 h 340661"/>
                  <a:gd name="connsiteX21" fmla="*/ 113913 w 230797"/>
                  <a:gd name="connsiteY21" fmla="*/ 220170 h 340661"/>
                  <a:gd name="connsiteX22" fmla="*/ 115056 w 230797"/>
                  <a:gd name="connsiteY22" fmla="*/ 220265 h 340661"/>
                  <a:gd name="connsiteX23" fmla="*/ 118390 w 230797"/>
                  <a:gd name="connsiteY23" fmla="*/ 222742 h 340661"/>
                  <a:gd name="connsiteX24" fmla="*/ 172111 w 230797"/>
                  <a:gd name="connsiteY24" fmla="*/ 320564 h 340661"/>
                  <a:gd name="connsiteX25" fmla="*/ 219450 w 230797"/>
                  <a:gd name="connsiteY25" fmla="*/ 75485 h 340661"/>
                  <a:gd name="connsiteX26" fmla="*/ 186779 w 230797"/>
                  <a:gd name="connsiteY26" fmla="*/ 65960 h 340661"/>
                  <a:gd name="connsiteX27" fmla="*/ 164300 w 230797"/>
                  <a:gd name="connsiteY27" fmla="*/ 58245 h 340661"/>
                  <a:gd name="connsiteX28" fmla="*/ 148013 w 230797"/>
                  <a:gd name="connsiteY28" fmla="*/ 57007 h 340661"/>
                  <a:gd name="connsiteX29" fmla="*/ 139631 w 230797"/>
                  <a:gd name="connsiteY29" fmla="*/ 57102 h 340661"/>
                  <a:gd name="connsiteX30" fmla="*/ 131058 w 230797"/>
                  <a:gd name="connsiteY30" fmla="*/ 57197 h 340661"/>
                  <a:gd name="connsiteX31" fmla="*/ 100864 w 230797"/>
                  <a:gd name="connsiteY31" fmla="*/ 51958 h 340661"/>
                  <a:gd name="connsiteX32" fmla="*/ 72194 w 230797"/>
                  <a:gd name="connsiteY32" fmla="*/ 24717 h 340661"/>
                  <a:gd name="connsiteX33" fmla="*/ 65240 w 230797"/>
                  <a:gd name="connsiteY33" fmla="*/ 15954 h 340661"/>
                  <a:gd name="connsiteX34" fmla="*/ 12567 w 230797"/>
                  <a:gd name="connsiteY34" fmla="*/ 289036 h 340661"/>
                  <a:gd name="connsiteX35" fmla="*/ 111151 w 230797"/>
                  <a:gd name="connsiteY35" fmla="*/ 220932 h 340661"/>
                  <a:gd name="connsiteX36" fmla="*/ 113913 w 230797"/>
                  <a:gd name="connsiteY36" fmla="*/ 220170 h 340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30797" h="340661">
                    <a:moveTo>
                      <a:pt x="174492" y="340566"/>
                    </a:moveTo>
                    <a:cubicBezTo>
                      <a:pt x="172682" y="340566"/>
                      <a:pt x="170968" y="339614"/>
                      <a:pt x="170015" y="337899"/>
                    </a:cubicBezTo>
                    <a:lnTo>
                      <a:pt x="112199" y="232648"/>
                    </a:lnTo>
                    <a:lnTo>
                      <a:pt x="7995" y="304561"/>
                    </a:lnTo>
                    <a:cubicBezTo>
                      <a:pt x="6281" y="305800"/>
                      <a:pt x="4090" y="305800"/>
                      <a:pt x="2280" y="304657"/>
                    </a:cubicBezTo>
                    <a:cubicBezTo>
                      <a:pt x="566" y="303514"/>
                      <a:pt x="-292" y="301418"/>
                      <a:pt x="89" y="299418"/>
                    </a:cubicBezTo>
                    <a:lnTo>
                      <a:pt x="57049" y="4143"/>
                    </a:lnTo>
                    <a:cubicBezTo>
                      <a:pt x="57430" y="2333"/>
                      <a:pt x="58763" y="809"/>
                      <a:pt x="60478" y="238"/>
                    </a:cubicBezTo>
                    <a:cubicBezTo>
                      <a:pt x="62288" y="-334"/>
                      <a:pt x="64193" y="142"/>
                      <a:pt x="65526" y="1476"/>
                    </a:cubicBezTo>
                    <a:cubicBezTo>
                      <a:pt x="70860" y="6619"/>
                      <a:pt x="75527" y="12716"/>
                      <a:pt x="80099" y="18621"/>
                    </a:cubicBezTo>
                    <a:cubicBezTo>
                      <a:pt x="87815" y="28622"/>
                      <a:pt x="95149" y="38147"/>
                      <a:pt x="105055" y="42910"/>
                    </a:cubicBezTo>
                    <a:cubicBezTo>
                      <a:pt x="115342" y="47863"/>
                      <a:pt x="127534" y="47291"/>
                      <a:pt x="139250" y="47101"/>
                    </a:cubicBezTo>
                    <a:cubicBezTo>
                      <a:pt x="142107" y="47006"/>
                      <a:pt x="145060" y="47006"/>
                      <a:pt x="147917" y="47006"/>
                    </a:cubicBezTo>
                    <a:cubicBezTo>
                      <a:pt x="155347" y="47006"/>
                      <a:pt x="160967" y="47386"/>
                      <a:pt x="166110" y="48434"/>
                    </a:cubicBezTo>
                    <a:cubicBezTo>
                      <a:pt x="174492" y="49958"/>
                      <a:pt x="182684" y="53387"/>
                      <a:pt x="190685" y="56721"/>
                    </a:cubicBezTo>
                    <a:cubicBezTo>
                      <a:pt x="201924" y="61388"/>
                      <a:pt x="213545" y="66341"/>
                      <a:pt x="224975" y="65389"/>
                    </a:cubicBezTo>
                    <a:cubicBezTo>
                      <a:pt x="226499" y="65198"/>
                      <a:pt x="228308" y="65865"/>
                      <a:pt x="229356" y="67008"/>
                    </a:cubicBezTo>
                    <a:cubicBezTo>
                      <a:pt x="230404" y="68246"/>
                      <a:pt x="231071" y="69770"/>
                      <a:pt x="230690" y="71390"/>
                    </a:cubicBezTo>
                    <a:lnTo>
                      <a:pt x="179540" y="336566"/>
                    </a:lnTo>
                    <a:cubicBezTo>
                      <a:pt x="179159" y="338661"/>
                      <a:pt x="177445" y="340280"/>
                      <a:pt x="175349" y="340661"/>
                    </a:cubicBezTo>
                    <a:cubicBezTo>
                      <a:pt x="174968" y="340566"/>
                      <a:pt x="174778" y="340566"/>
                      <a:pt x="174492" y="340566"/>
                    </a:cubicBezTo>
                    <a:close/>
                    <a:moveTo>
                      <a:pt x="113913" y="220170"/>
                    </a:moveTo>
                    <a:cubicBezTo>
                      <a:pt x="114294" y="220170"/>
                      <a:pt x="114675" y="220265"/>
                      <a:pt x="115056" y="220265"/>
                    </a:cubicBezTo>
                    <a:cubicBezTo>
                      <a:pt x="116485" y="220551"/>
                      <a:pt x="117628" y="221503"/>
                      <a:pt x="118390" y="222742"/>
                    </a:cubicBezTo>
                    <a:lnTo>
                      <a:pt x="172111" y="320564"/>
                    </a:lnTo>
                    <a:lnTo>
                      <a:pt x="219450" y="75485"/>
                    </a:lnTo>
                    <a:cubicBezTo>
                      <a:pt x="208020" y="74818"/>
                      <a:pt x="197162" y="70342"/>
                      <a:pt x="186779" y="65960"/>
                    </a:cubicBezTo>
                    <a:cubicBezTo>
                      <a:pt x="178969" y="62722"/>
                      <a:pt x="171539" y="59674"/>
                      <a:pt x="164300" y="58245"/>
                    </a:cubicBezTo>
                    <a:cubicBezTo>
                      <a:pt x="159824" y="57388"/>
                      <a:pt x="154871" y="57007"/>
                      <a:pt x="148013" y="57007"/>
                    </a:cubicBezTo>
                    <a:cubicBezTo>
                      <a:pt x="145250" y="57007"/>
                      <a:pt x="142393" y="57102"/>
                      <a:pt x="139631" y="57102"/>
                    </a:cubicBezTo>
                    <a:cubicBezTo>
                      <a:pt x="136773" y="57197"/>
                      <a:pt x="133916" y="57197"/>
                      <a:pt x="131058" y="57197"/>
                    </a:cubicBezTo>
                    <a:cubicBezTo>
                      <a:pt x="121533" y="57197"/>
                      <a:pt x="110579" y="56531"/>
                      <a:pt x="100864" y="51958"/>
                    </a:cubicBezTo>
                    <a:cubicBezTo>
                      <a:pt x="88767" y="46148"/>
                      <a:pt x="80385" y="35194"/>
                      <a:pt x="72194" y="24717"/>
                    </a:cubicBezTo>
                    <a:cubicBezTo>
                      <a:pt x="69812" y="21669"/>
                      <a:pt x="67526" y="18716"/>
                      <a:pt x="65240" y="15954"/>
                    </a:cubicBezTo>
                    <a:lnTo>
                      <a:pt x="12567" y="289036"/>
                    </a:lnTo>
                    <a:lnTo>
                      <a:pt x="111151" y="220932"/>
                    </a:lnTo>
                    <a:cubicBezTo>
                      <a:pt x="111913" y="220551"/>
                      <a:pt x="112961" y="220170"/>
                      <a:pt x="113913" y="2201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47AD19B9-F7F6-4558-B6AB-900873205FF2}"/>
                  </a:ext>
                </a:extLst>
              </p:cNvPr>
              <p:cNvSpPr/>
              <p:nvPr/>
            </p:nvSpPr>
            <p:spPr>
              <a:xfrm>
                <a:off x="5715170" y="5039153"/>
                <a:ext cx="263867" cy="362664"/>
              </a:xfrm>
              <a:custGeom>
                <a:avLst/>
                <a:gdLst>
                  <a:gd name="connsiteX0" fmla="*/ 96698 w 263867"/>
                  <a:gd name="connsiteY0" fmla="*/ 362664 h 362664"/>
                  <a:gd name="connsiteX1" fmla="*/ 96698 w 263867"/>
                  <a:gd name="connsiteY1" fmla="*/ 362664 h 362664"/>
                  <a:gd name="connsiteX2" fmla="*/ 91935 w 263867"/>
                  <a:gd name="connsiteY2" fmla="*/ 359331 h 362664"/>
                  <a:gd name="connsiteX3" fmla="*/ 305 w 263867"/>
                  <a:gd name="connsiteY3" fmla="*/ 103489 h 362664"/>
                  <a:gd name="connsiteX4" fmla="*/ 496 w 263867"/>
                  <a:gd name="connsiteY4" fmla="*/ 99584 h 362664"/>
                  <a:gd name="connsiteX5" fmla="*/ 3448 w 263867"/>
                  <a:gd name="connsiteY5" fmla="*/ 97012 h 362664"/>
                  <a:gd name="connsiteX6" fmla="*/ 25737 w 263867"/>
                  <a:gd name="connsiteY6" fmla="*/ 85487 h 362664"/>
                  <a:gd name="connsiteX7" fmla="*/ 48692 w 263867"/>
                  <a:gd name="connsiteY7" fmla="*/ 73581 h 362664"/>
                  <a:gd name="connsiteX8" fmla="*/ 74981 w 263867"/>
                  <a:gd name="connsiteY8" fmla="*/ 68247 h 362664"/>
                  <a:gd name="connsiteX9" fmla="*/ 108128 w 263867"/>
                  <a:gd name="connsiteY9" fmla="*/ 58912 h 362664"/>
                  <a:gd name="connsiteX10" fmla="*/ 128988 w 263867"/>
                  <a:gd name="connsiteY10" fmla="*/ 31099 h 362664"/>
                  <a:gd name="connsiteX11" fmla="*/ 143275 w 263867"/>
                  <a:gd name="connsiteY11" fmla="*/ 8811 h 362664"/>
                  <a:gd name="connsiteX12" fmla="*/ 150800 w 263867"/>
                  <a:gd name="connsiteY12" fmla="*/ 1286 h 362664"/>
                  <a:gd name="connsiteX13" fmla="*/ 155467 w 263867"/>
                  <a:gd name="connsiteY13" fmla="*/ 143 h 362664"/>
                  <a:gd name="connsiteX14" fmla="*/ 158992 w 263867"/>
                  <a:gd name="connsiteY14" fmla="*/ 3381 h 362664"/>
                  <a:gd name="connsiteX15" fmla="*/ 263576 w 263867"/>
                  <a:gd name="connsiteY15" fmla="*/ 295513 h 362664"/>
                  <a:gd name="connsiteX16" fmla="*/ 262147 w 263867"/>
                  <a:gd name="connsiteY16" fmla="*/ 301038 h 362664"/>
                  <a:gd name="connsiteX17" fmla="*/ 256527 w 263867"/>
                  <a:gd name="connsiteY17" fmla="*/ 301800 h 362664"/>
                  <a:gd name="connsiteX18" fmla="*/ 142513 w 263867"/>
                  <a:gd name="connsiteY18" fmla="*/ 246650 h 362664"/>
                  <a:gd name="connsiteX19" fmla="*/ 101460 w 263867"/>
                  <a:gd name="connsiteY19" fmla="*/ 359426 h 362664"/>
                  <a:gd name="connsiteX20" fmla="*/ 96698 w 263867"/>
                  <a:gd name="connsiteY20" fmla="*/ 362664 h 362664"/>
                  <a:gd name="connsiteX21" fmla="*/ 11544 w 263867"/>
                  <a:gd name="connsiteY21" fmla="*/ 104632 h 362664"/>
                  <a:gd name="connsiteX22" fmla="*/ 96698 w 263867"/>
                  <a:gd name="connsiteY22" fmla="*/ 342567 h 362664"/>
                  <a:gd name="connsiteX23" fmla="*/ 134893 w 263867"/>
                  <a:gd name="connsiteY23" fmla="*/ 237696 h 362664"/>
                  <a:gd name="connsiteX24" fmla="*/ 137751 w 263867"/>
                  <a:gd name="connsiteY24" fmla="*/ 234744 h 362664"/>
                  <a:gd name="connsiteX25" fmla="*/ 141846 w 263867"/>
                  <a:gd name="connsiteY25" fmla="*/ 234839 h 362664"/>
                  <a:gd name="connsiteX26" fmla="*/ 249669 w 263867"/>
                  <a:gd name="connsiteY26" fmla="*/ 287036 h 362664"/>
                  <a:gd name="connsiteX27" fmla="*/ 151943 w 263867"/>
                  <a:gd name="connsiteY27" fmla="*/ 14049 h 362664"/>
                  <a:gd name="connsiteX28" fmla="*/ 150895 w 263867"/>
                  <a:gd name="connsiteY28" fmla="*/ 15288 h 362664"/>
                  <a:gd name="connsiteX29" fmla="*/ 137846 w 263867"/>
                  <a:gd name="connsiteY29" fmla="*/ 35862 h 362664"/>
                  <a:gd name="connsiteX30" fmla="*/ 113748 w 263867"/>
                  <a:gd name="connsiteY30" fmla="*/ 67199 h 362664"/>
                  <a:gd name="connsiteX31" fmla="*/ 76219 w 263867"/>
                  <a:gd name="connsiteY31" fmla="*/ 78248 h 362664"/>
                  <a:gd name="connsiteX32" fmla="*/ 52026 w 263867"/>
                  <a:gd name="connsiteY32" fmla="*/ 83106 h 362664"/>
                  <a:gd name="connsiteX33" fmla="*/ 30975 w 263867"/>
                  <a:gd name="connsiteY33" fmla="*/ 94060 h 362664"/>
                  <a:gd name="connsiteX34" fmla="*/ 11544 w 263867"/>
                  <a:gd name="connsiteY34" fmla="*/ 104632 h 362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63867" h="362664">
                    <a:moveTo>
                      <a:pt x="96698" y="362664"/>
                    </a:moveTo>
                    <a:lnTo>
                      <a:pt x="96698" y="362664"/>
                    </a:lnTo>
                    <a:cubicBezTo>
                      <a:pt x="94507" y="362664"/>
                      <a:pt x="92602" y="361331"/>
                      <a:pt x="91935" y="359331"/>
                    </a:cubicBezTo>
                    <a:lnTo>
                      <a:pt x="305" y="103489"/>
                    </a:lnTo>
                    <a:cubicBezTo>
                      <a:pt x="-171" y="102251"/>
                      <a:pt x="-76" y="100822"/>
                      <a:pt x="496" y="99584"/>
                    </a:cubicBezTo>
                    <a:cubicBezTo>
                      <a:pt x="1067" y="98346"/>
                      <a:pt x="2115" y="97393"/>
                      <a:pt x="3448" y="97012"/>
                    </a:cubicBezTo>
                    <a:cubicBezTo>
                      <a:pt x="10973" y="94440"/>
                      <a:pt x="18498" y="89869"/>
                      <a:pt x="25737" y="85487"/>
                    </a:cubicBezTo>
                    <a:cubicBezTo>
                      <a:pt x="33071" y="81010"/>
                      <a:pt x="40691" y="76438"/>
                      <a:pt x="48692" y="73581"/>
                    </a:cubicBezTo>
                    <a:cubicBezTo>
                      <a:pt x="57074" y="70628"/>
                      <a:pt x="66123" y="69390"/>
                      <a:pt x="74981" y="68247"/>
                    </a:cubicBezTo>
                    <a:cubicBezTo>
                      <a:pt x="87459" y="66628"/>
                      <a:pt x="99174" y="65008"/>
                      <a:pt x="108128" y="58912"/>
                    </a:cubicBezTo>
                    <a:cubicBezTo>
                      <a:pt x="117177" y="52721"/>
                      <a:pt x="122892" y="42244"/>
                      <a:pt x="128988" y="31099"/>
                    </a:cubicBezTo>
                    <a:cubicBezTo>
                      <a:pt x="133179" y="23384"/>
                      <a:pt x="137560" y="15383"/>
                      <a:pt x="143275" y="8811"/>
                    </a:cubicBezTo>
                    <a:cubicBezTo>
                      <a:pt x="145847" y="5858"/>
                      <a:pt x="148609" y="3191"/>
                      <a:pt x="150800" y="1286"/>
                    </a:cubicBezTo>
                    <a:cubicBezTo>
                      <a:pt x="152038" y="143"/>
                      <a:pt x="153848" y="-238"/>
                      <a:pt x="155467" y="143"/>
                    </a:cubicBezTo>
                    <a:cubicBezTo>
                      <a:pt x="157086" y="524"/>
                      <a:pt x="158420" y="1762"/>
                      <a:pt x="158992" y="3381"/>
                    </a:cubicBezTo>
                    <a:lnTo>
                      <a:pt x="263576" y="295513"/>
                    </a:lnTo>
                    <a:cubicBezTo>
                      <a:pt x="264243" y="297418"/>
                      <a:pt x="263767" y="299609"/>
                      <a:pt x="262147" y="301038"/>
                    </a:cubicBezTo>
                    <a:cubicBezTo>
                      <a:pt x="260623" y="302371"/>
                      <a:pt x="258337" y="302752"/>
                      <a:pt x="256527" y="301800"/>
                    </a:cubicBezTo>
                    <a:lnTo>
                      <a:pt x="142513" y="246650"/>
                    </a:lnTo>
                    <a:lnTo>
                      <a:pt x="101460" y="359426"/>
                    </a:lnTo>
                    <a:cubicBezTo>
                      <a:pt x="100794" y="361331"/>
                      <a:pt x="98889" y="362664"/>
                      <a:pt x="96698" y="362664"/>
                    </a:cubicBezTo>
                    <a:close/>
                    <a:moveTo>
                      <a:pt x="11544" y="104632"/>
                    </a:moveTo>
                    <a:lnTo>
                      <a:pt x="96698" y="342567"/>
                    </a:lnTo>
                    <a:lnTo>
                      <a:pt x="134893" y="237696"/>
                    </a:lnTo>
                    <a:cubicBezTo>
                      <a:pt x="135369" y="236363"/>
                      <a:pt x="136417" y="235220"/>
                      <a:pt x="137751" y="234744"/>
                    </a:cubicBezTo>
                    <a:cubicBezTo>
                      <a:pt x="139084" y="234172"/>
                      <a:pt x="140608" y="234268"/>
                      <a:pt x="141846" y="234839"/>
                    </a:cubicBezTo>
                    <a:lnTo>
                      <a:pt x="249669" y="287036"/>
                    </a:lnTo>
                    <a:lnTo>
                      <a:pt x="151943" y="14049"/>
                    </a:lnTo>
                    <a:cubicBezTo>
                      <a:pt x="151562" y="14430"/>
                      <a:pt x="151181" y="14811"/>
                      <a:pt x="150895" y="15288"/>
                    </a:cubicBezTo>
                    <a:cubicBezTo>
                      <a:pt x="145942" y="21098"/>
                      <a:pt x="142037" y="28242"/>
                      <a:pt x="137846" y="35862"/>
                    </a:cubicBezTo>
                    <a:cubicBezTo>
                      <a:pt x="131464" y="47578"/>
                      <a:pt x="124892" y="59579"/>
                      <a:pt x="113748" y="67199"/>
                    </a:cubicBezTo>
                    <a:cubicBezTo>
                      <a:pt x="102794" y="74724"/>
                      <a:pt x="89268" y="76533"/>
                      <a:pt x="76219" y="78248"/>
                    </a:cubicBezTo>
                    <a:cubicBezTo>
                      <a:pt x="67551" y="79391"/>
                      <a:pt x="59360" y="80534"/>
                      <a:pt x="52026" y="83106"/>
                    </a:cubicBezTo>
                    <a:cubicBezTo>
                      <a:pt x="45072" y="85582"/>
                      <a:pt x="38214" y="89678"/>
                      <a:pt x="30975" y="94060"/>
                    </a:cubicBezTo>
                    <a:cubicBezTo>
                      <a:pt x="24784" y="97870"/>
                      <a:pt x="18307" y="101679"/>
                      <a:pt x="11544" y="1046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7" name="Graphic 1">
              <a:extLst>
                <a:ext uri="{FF2B5EF4-FFF2-40B4-BE49-F238E27FC236}">
                  <a16:creationId xmlns:a16="http://schemas.microsoft.com/office/drawing/2014/main" id="{49F4F920-6E16-4827-9B3F-67528FBD05C7}"/>
                </a:ext>
              </a:extLst>
            </p:cNvPr>
            <p:cNvGrpSpPr/>
            <p:nvPr userDrawn="1"/>
          </p:nvGrpSpPr>
          <p:grpSpPr>
            <a:xfrm>
              <a:off x="7362922" y="1627148"/>
              <a:ext cx="760435" cy="931188"/>
              <a:chOff x="4565516" y="4320420"/>
              <a:chExt cx="760435" cy="931188"/>
            </a:xfrm>
            <a:grpFill/>
          </p:grpSpPr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66A2B052-0DC2-4E3E-AEC7-A7138E8F3473}"/>
                  </a:ext>
                </a:extLst>
              </p:cNvPr>
              <p:cNvSpPr/>
              <p:nvPr/>
            </p:nvSpPr>
            <p:spPr>
              <a:xfrm>
                <a:off x="4565516" y="4320420"/>
                <a:ext cx="760435" cy="931188"/>
              </a:xfrm>
              <a:custGeom>
                <a:avLst/>
                <a:gdLst>
                  <a:gd name="connsiteX0" fmla="*/ 5149 w 760435"/>
                  <a:gd name="connsiteY0" fmla="*/ 931188 h 931188"/>
                  <a:gd name="connsiteX1" fmla="*/ 1149 w 760435"/>
                  <a:gd name="connsiteY1" fmla="*/ 929283 h 931188"/>
                  <a:gd name="connsiteX2" fmla="*/ 672 w 760435"/>
                  <a:gd name="connsiteY2" fmla="*/ 923568 h 931188"/>
                  <a:gd name="connsiteX3" fmla="*/ 95351 w 760435"/>
                  <a:gd name="connsiteY3" fmla="*/ 759452 h 931188"/>
                  <a:gd name="connsiteX4" fmla="*/ 534644 w 760435"/>
                  <a:gd name="connsiteY4" fmla="*/ 2501 h 931188"/>
                  <a:gd name="connsiteX5" fmla="*/ 539597 w 760435"/>
                  <a:gd name="connsiteY5" fmla="*/ 24 h 931188"/>
                  <a:gd name="connsiteX6" fmla="*/ 543883 w 760435"/>
                  <a:gd name="connsiteY6" fmla="*/ 3548 h 931188"/>
                  <a:gd name="connsiteX7" fmla="*/ 760196 w 760435"/>
                  <a:gd name="connsiteY7" fmla="*/ 687348 h 931188"/>
                  <a:gd name="connsiteX8" fmla="*/ 756862 w 760435"/>
                  <a:gd name="connsiteY8" fmla="*/ 693730 h 931188"/>
                  <a:gd name="connsiteX9" fmla="*/ 6578 w 760435"/>
                  <a:gd name="connsiteY9" fmla="*/ 930997 h 931188"/>
                  <a:gd name="connsiteX10" fmla="*/ 5149 w 760435"/>
                  <a:gd name="connsiteY10" fmla="*/ 931188 h 931188"/>
                  <a:gd name="connsiteX11" fmla="*/ 537692 w 760435"/>
                  <a:gd name="connsiteY11" fmla="*/ 17550 h 931188"/>
                  <a:gd name="connsiteX12" fmla="*/ 104209 w 760435"/>
                  <a:gd name="connsiteY12" fmla="*/ 764501 h 931188"/>
                  <a:gd name="connsiteX13" fmla="*/ 16103 w 760435"/>
                  <a:gd name="connsiteY13" fmla="*/ 917282 h 931188"/>
                  <a:gd name="connsiteX14" fmla="*/ 748956 w 760435"/>
                  <a:gd name="connsiteY14" fmla="*/ 685443 h 931188"/>
                  <a:gd name="connsiteX15" fmla="*/ 537692 w 760435"/>
                  <a:gd name="connsiteY15" fmla="*/ 17550 h 931188"/>
                  <a:gd name="connsiteX16" fmla="*/ 281946 w 760435"/>
                  <a:gd name="connsiteY16" fmla="*/ 703541 h 931188"/>
                  <a:gd name="connsiteX17" fmla="*/ 277945 w 760435"/>
                  <a:gd name="connsiteY17" fmla="*/ 701636 h 931188"/>
                  <a:gd name="connsiteX18" fmla="*/ 277564 w 760435"/>
                  <a:gd name="connsiteY18" fmla="*/ 695825 h 931188"/>
                  <a:gd name="connsiteX19" fmla="*/ 501497 w 760435"/>
                  <a:gd name="connsiteY19" fmla="*/ 321493 h 931188"/>
                  <a:gd name="connsiteX20" fmla="*/ 506450 w 760435"/>
                  <a:gd name="connsiteY20" fmla="*/ 319016 h 931188"/>
                  <a:gd name="connsiteX21" fmla="*/ 510736 w 760435"/>
                  <a:gd name="connsiteY21" fmla="*/ 322541 h 931188"/>
                  <a:gd name="connsiteX22" fmla="*/ 597985 w 760435"/>
                  <a:gd name="connsiteY22" fmla="*/ 598480 h 931188"/>
                  <a:gd name="connsiteX23" fmla="*/ 597604 w 760435"/>
                  <a:gd name="connsiteY23" fmla="*/ 602385 h 931188"/>
                  <a:gd name="connsiteX24" fmla="*/ 594651 w 760435"/>
                  <a:gd name="connsiteY24" fmla="*/ 604862 h 931188"/>
                  <a:gd name="connsiteX25" fmla="*/ 283470 w 760435"/>
                  <a:gd name="connsiteY25" fmla="*/ 703255 h 931188"/>
                  <a:gd name="connsiteX26" fmla="*/ 281946 w 760435"/>
                  <a:gd name="connsiteY26" fmla="*/ 703541 h 931188"/>
                  <a:gd name="connsiteX27" fmla="*/ 504450 w 760435"/>
                  <a:gd name="connsiteY27" fmla="*/ 336447 h 931188"/>
                  <a:gd name="connsiteX28" fmla="*/ 293280 w 760435"/>
                  <a:gd name="connsiteY28" fmla="*/ 689539 h 931188"/>
                  <a:gd name="connsiteX29" fmla="*/ 586746 w 760435"/>
                  <a:gd name="connsiteY29" fmla="*/ 596670 h 931188"/>
                  <a:gd name="connsiteX30" fmla="*/ 504450 w 760435"/>
                  <a:gd name="connsiteY30" fmla="*/ 336447 h 931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760435" h="931188">
                    <a:moveTo>
                      <a:pt x="5149" y="931188"/>
                    </a:moveTo>
                    <a:cubicBezTo>
                      <a:pt x="3625" y="931188"/>
                      <a:pt x="2196" y="930521"/>
                      <a:pt x="1149" y="929283"/>
                    </a:cubicBezTo>
                    <a:cubicBezTo>
                      <a:pt x="-185" y="927664"/>
                      <a:pt x="-375" y="925378"/>
                      <a:pt x="672" y="923568"/>
                    </a:cubicBezTo>
                    <a:lnTo>
                      <a:pt x="95351" y="759452"/>
                    </a:lnTo>
                    <a:lnTo>
                      <a:pt x="534644" y="2501"/>
                    </a:lnTo>
                    <a:cubicBezTo>
                      <a:pt x="535692" y="786"/>
                      <a:pt x="537597" y="-166"/>
                      <a:pt x="539597" y="24"/>
                    </a:cubicBezTo>
                    <a:cubicBezTo>
                      <a:pt x="541597" y="214"/>
                      <a:pt x="543312" y="1643"/>
                      <a:pt x="543883" y="3548"/>
                    </a:cubicBezTo>
                    <a:lnTo>
                      <a:pt x="760196" y="687348"/>
                    </a:lnTo>
                    <a:cubicBezTo>
                      <a:pt x="761053" y="690015"/>
                      <a:pt x="759529" y="692872"/>
                      <a:pt x="756862" y="693730"/>
                    </a:cubicBezTo>
                    <a:lnTo>
                      <a:pt x="6578" y="930997"/>
                    </a:lnTo>
                    <a:cubicBezTo>
                      <a:pt x="6197" y="931093"/>
                      <a:pt x="5625" y="931188"/>
                      <a:pt x="5149" y="931188"/>
                    </a:cubicBezTo>
                    <a:close/>
                    <a:moveTo>
                      <a:pt x="537692" y="17550"/>
                    </a:moveTo>
                    <a:lnTo>
                      <a:pt x="104209" y="764501"/>
                    </a:lnTo>
                    <a:lnTo>
                      <a:pt x="16103" y="917282"/>
                    </a:lnTo>
                    <a:lnTo>
                      <a:pt x="748956" y="685443"/>
                    </a:lnTo>
                    <a:lnTo>
                      <a:pt x="537692" y="17550"/>
                    </a:lnTo>
                    <a:close/>
                    <a:moveTo>
                      <a:pt x="281946" y="703541"/>
                    </a:moveTo>
                    <a:cubicBezTo>
                      <a:pt x="280422" y="703541"/>
                      <a:pt x="278898" y="702874"/>
                      <a:pt x="277945" y="701636"/>
                    </a:cubicBezTo>
                    <a:cubicBezTo>
                      <a:pt x="276612" y="700016"/>
                      <a:pt x="276516" y="697635"/>
                      <a:pt x="277564" y="695825"/>
                    </a:cubicBezTo>
                    <a:lnTo>
                      <a:pt x="501497" y="321493"/>
                    </a:lnTo>
                    <a:cubicBezTo>
                      <a:pt x="502545" y="319778"/>
                      <a:pt x="504450" y="318730"/>
                      <a:pt x="506450" y="319016"/>
                    </a:cubicBezTo>
                    <a:cubicBezTo>
                      <a:pt x="508450" y="319207"/>
                      <a:pt x="510069" y="320636"/>
                      <a:pt x="510736" y="322541"/>
                    </a:cubicBezTo>
                    <a:lnTo>
                      <a:pt x="597985" y="598480"/>
                    </a:lnTo>
                    <a:cubicBezTo>
                      <a:pt x="598366" y="599813"/>
                      <a:pt x="598271" y="601147"/>
                      <a:pt x="597604" y="602385"/>
                    </a:cubicBezTo>
                    <a:cubicBezTo>
                      <a:pt x="596937" y="603623"/>
                      <a:pt x="595890" y="604480"/>
                      <a:pt x="594651" y="604862"/>
                    </a:cubicBezTo>
                    <a:lnTo>
                      <a:pt x="283470" y="703255"/>
                    </a:lnTo>
                    <a:cubicBezTo>
                      <a:pt x="282993" y="703445"/>
                      <a:pt x="282517" y="703541"/>
                      <a:pt x="281946" y="703541"/>
                    </a:cubicBezTo>
                    <a:close/>
                    <a:moveTo>
                      <a:pt x="504450" y="336447"/>
                    </a:moveTo>
                    <a:lnTo>
                      <a:pt x="293280" y="689539"/>
                    </a:lnTo>
                    <a:lnTo>
                      <a:pt x="586746" y="596670"/>
                    </a:lnTo>
                    <a:lnTo>
                      <a:pt x="504450" y="3364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38" name="Graphic 1">
                <a:extLst>
                  <a:ext uri="{FF2B5EF4-FFF2-40B4-BE49-F238E27FC236}">
                    <a16:creationId xmlns:a16="http://schemas.microsoft.com/office/drawing/2014/main" id="{278E3283-5B0B-4A33-B3F9-72ED4D302AA8}"/>
                  </a:ext>
                </a:extLst>
              </p:cNvPr>
              <p:cNvGrpSpPr/>
              <p:nvPr/>
            </p:nvGrpSpPr>
            <p:grpSpPr>
              <a:xfrm>
                <a:off x="4693775" y="4990193"/>
                <a:ext cx="548451" cy="204455"/>
                <a:chOff x="4693775" y="4990193"/>
                <a:chExt cx="548451" cy="204455"/>
              </a:xfrm>
              <a:grpFill/>
            </p:grpSpPr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BCCB1021-558F-4287-973E-3E8899678974}"/>
                    </a:ext>
                  </a:extLst>
                </p:cNvPr>
                <p:cNvSpPr/>
                <p:nvPr/>
              </p:nvSpPr>
              <p:spPr>
                <a:xfrm>
                  <a:off x="4996003" y="5062012"/>
                  <a:ext cx="19147" cy="38529"/>
                </a:xfrm>
                <a:custGeom>
                  <a:avLst/>
                  <a:gdLst>
                    <a:gd name="connsiteX0" fmla="*/ 14050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7 h 38529"/>
                    <a:gd name="connsiteX6" fmla="*/ 15575 w 19147"/>
                    <a:gd name="connsiteY6" fmla="*/ 38339 h 38529"/>
                    <a:gd name="connsiteX7" fmla="*/ 14050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0" y="38530"/>
                      </a:moveTo>
                      <a:cubicBezTo>
                        <a:pt x="11860" y="38530"/>
                        <a:pt x="9860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240" y="-618"/>
                        <a:pt x="9098" y="906"/>
                        <a:pt x="9955" y="3573"/>
                      </a:cubicBezTo>
                      <a:lnTo>
                        <a:pt x="18908" y="31957"/>
                      </a:lnTo>
                      <a:cubicBezTo>
                        <a:pt x="19765" y="34624"/>
                        <a:pt x="18241" y="37482"/>
                        <a:pt x="15575" y="38339"/>
                      </a:cubicBezTo>
                      <a:cubicBezTo>
                        <a:pt x="15003" y="38435"/>
                        <a:pt x="14527" y="38530"/>
                        <a:pt x="14050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9D1BD462-3387-4A03-BC0D-DF6B192691CB}"/>
                    </a:ext>
                  </a:extLst>
                </p:cNvPr>
                <p:cNvSpPr/>
                <p:nvPr/>
              </p:nvSpPr>
              <p:spPr>
                <a:xfrm>
                  <a:off x="5071727" y="5038009"/>
                  <a:ext cx="19147" cy="38529"/>
                </a:xfrm>
                <a:custGeom>
                  <a:avLst/>
                  <a:gdLst>
                    <a:gd name="connsiteX0" fmla="*/ 14051 w 19147"/>
                    <a:gd name="connsiteY0" fmla="*/ 38530 h 38529"/>
                    <a:gd name="connsiteX1" fmla="*/ 9193 w 19147"/>
                    <a:gd name="connsiteY1" fmla="*/ 35006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7 h 38529"/>
                    <a:gd name="connsiteX6" fmla="*/ 15574 w 19147"/>
                    <a:gd name="connsiteY6" fmla="*/ 38339 h 38529"/>
                    <a:gd name="connsiteX7" fmla="*/ 14051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1" y="38530"/>
                      </a:moveTo>
                      <a:cubicBezTo>
                        <a:pt x="11860" y="38530"/>
                        <a:pt x="9859" y="37101"/>
                        <a:pt x="9193" y="35006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7"/>
                        <a:pt x="3573" y="239"/>
                      </a:cubicBezTo>
                      <a:cubicBezTo>
                        <a:pt x="6240" y="-618"/>
                        <a:pt x="9097" y="906"/>
                        <a:pt x="9955" y="3573"/>
                      </a:cubicBezTo>
                      <a:lnTo>
                        <a:pt x="18908" y="31957"/>
                      </a:lnTo>
                      <a:cubicBezTo>
                        <a:pt x="19766" y="34624"/>
                        <a:pt x="18241" y="37482"/>
                        <a:pt x="15574" y="38339"/>
                      </a:cubicBezTo>
                      <a:cubicBezTo>
                        <a:pt x="15003" y="38434"/>
                        <a:pt x="14527" y="38530"/>
                        <a:pt x="14051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0" name="Freeform: Shape 449">
                  <a:extLst>
                    <a:ext uri="{FF2B5EF4-FFF2-40B4-BE49-F238E27FC236}">
                      <a16:creationId xmlns:a16="http://schemas.microsoft.com/office/drawing/2014/main" id="{299C177D-F9EC-4B74-9A3C-B80C2C336D99}"/>
                    </a:ext>
                  </a:extLst>
                </p:cNvPr>
                <p:cNvSpPr/>
                <p:nvPr/>
              </p:nvSpPr>
              <p:spPr>
                <a:xfrm>
                  <a:off x="5147355" y="5014101"/>
                  <a:ext cx="19147" cy="38529"/>
                </a:xfrm>
                <a:custGeom>
                  <a:avLst/>
                  <a:gdLst>
                    <a:gd name="connsiteX0" fmla="*/ 14050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7 h 38529"/>
                    <a:gd name="connsiteX6" fmla="*/ 15575 w 19147"/>
                    <a:gd name="connsiteY6" fmla="*/ 38339 h 38529"/>
                    <a:gd name="connsiteX7" fmla="*/ 14050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0" y="38530"/>
                      </a:moveTo>
                      <a:cubicBezTo>
                        <a:pt x="11860" y="38530"/>
                        <a:pt x="9860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335" y="-618"/>
                        <a:pt x="9098" y="906"/>
                        <a:pt x="9955" y="3573"/>
                      </a:cubicBezTo>
                      <a:lnTo>
                        <a:pt x="18908" y="31957"/>
                      </a:lnTo>
                      <a:cubicBezTo>
                        <a:pt x="19766" y="34624"/>
                        <a:pt x="18241" y="37482"/>
                        <a:pt x="15575" y="38339"/>
                      </a:cubicBezTo>
                      <a:cubicBezTo>
                        <a:pt x="15098" y="38435"/>
                        <a:pt x="14622" y="38530"/>
                        <a:pt x="14050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1" name="Freeform: Shape 450">
                  <a:extLst>
                    <a:ext uri="{FF2B5EF4-FFF2-40B4-BE49-F238E27FC236}">
                      <a16:creationId xmlns:a16="http://schemas.microsoft.com/office/drawing/2014/main" id="{BDD1F957-EE8D-436A-8F70-EE4863C5FADE}"/>
                    </a:ext>
                  </a:extLst>
                </p:cNvPr>
                <p:cNvSpPr/>
                <p:nvPr/>
              </p:nvSpPr>
              <p:spPr>
                <a:xfrm>
                  <a:off x="5223079" y="4990193"/>
                  <a:ext cx="19147" cy="38529"/>
                </a:xfrm>
                <a:custGeom>
                  <a:avLst/>
                  <a:gdLst>
                    <a:gd name="connsiteX0" fmla="*/ 14051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8 h 38529"/>
                    <a:gd name="connsiteX6" fmla="*/ 15575 w 19147"/>
                    <a:gd name="connsiteY6" fmla="*/ 38339 h 38529"/>
                    <a:gd name="connsiteX7" fmla="*/ 14051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1" y="38530"/>
                      </a:moveTo>
                      <a:cubicBezTo>
                        <a:pt x="11860" y="38530"/>
                        <a:pt x="9859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240" y="-618"/>
                        <a:pt x="9097" y="906"/>
                        <a:pt x="9955" y="3573"/>
                      </a:cubicBezTo>
                      <a:lnTo>
                        <a:pt x="18908" y="31958"/>
                      </a:lnTo>
                      <a:cubicBezTo>
                        <a:pt x="19765" y="34625"/>
                        <a:pt x="18242" y="37482"/>
                        <a:pt x="15575" y="38339"/>
                      </a:cubicBezTo>
                      <a:cubicBezTo>
                        <a:pt x="15098" y="38435"/>
                        <a:pt x="14622" y="38530"/>
                        <a:pt x="14051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2" name="Freeform: Shape 451">
                  <a:extLst>
                    <a:ext uri="{FF2B5EF4-FFF2-40B4-BE49-F238E27FC236}">
                      <a16:creationId xmlns:a16="http://schemas.microsoft.com/office/drawing/2014/main" id="{A684B47F-24D9-4E84-A8EC-93E7A1CB5E02}"/>
                    </a:ext>
                  </a:extLst>
                </p:cNvPr>
                <p:cNvSpPr/>
                <p:nvPr/>
              </p:nvSpPr>
              <p:spPr>
                <a:xfrm>
                  <a:off x="4693775" y="5156119"/>
                  <a:ext cx="19147" cy="38529"/>
                </a:xfrm>
                <a:custGeom>
                  <a:avLst/>
                  <a:gdLst>
                    <a:gd name="connsiteX0" fmla="*/ 14051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7 h 38529"/>
                    <a:gd name="connsiteX6" fmla="*/ 15574 w 19147"/>
                    <a:gd name="connsiteY6" fmla="*/ 38339 h 38529"/>
                    <a:gd name="connsiteX7" fmla="*/ 14051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1" y="38530"/>
                      </a:moveTo>
                      <a:cubicBezTo>
                        <a:pt x="11860" y="38530"/>
                        <a:pt x="9859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335" y="-618"/>
                        <a:pt x="9097" y="906"/>
                        <a:pt x="9955" y="3573"/>
                      </a:cubicBezTo>
                      <a:lnTo>
                        <a:pt x="18908" y="31957"/>
                      </a:lnTo>
                      <a:cubicBezTo>
                        <a:pt x="19766" y="34624"/>
                        <a:pt x="18241" y="37482"/>
                        <a:pt x="15574" y="38339"/>
                      </a:cubicBezTo>
                      <a:cubicBezTo>
                        <a:pt x="15098" y="38530"/>
                        <a:pt x="14527" y="38530"/>
                        <a:pt x="14051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3" name="Freeform: Shape 452">
                  <a:extLst>
                    <a:ext uri="{FF2B5EF4-FFF2-40B4-BE49-F238E27FC236}">
                      <a16:creationId xmlns:a16="http://schemas.microsoft.com/office/drawing/2014/main" id="{7D9F45BB-12EF-4BB9-B460-1173564C2476}"/>
                    </a:ext>
                  </a:extLst>
                </p:cNvPr>
                <p:cNvSpPr/>
                <p:nvPr/>
              </p:nvSpPr>
              <p:spPr>
                <a:xfrm>
                  <a:off x="4769499" y="5132211"/>
                  <a:ext cx="19147" cy="38529"/>
                </a:xfrm>
                <a:custGeom>
                  <a:avLst/>
                  <a:gdLst>
                    <a:gd name="connsiteX0" fmla="*/ 14050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8 h 38529"/>
                    <a:gd name="connsiteX6" fmla="*/ 15575 w 19147"/>
                    <a:gd name="connsiteY6" fmla="*/ 38339 h 38529"/>
                    <a:gd name="connsiteX7" fmla="*/ 14050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0" y="38530"/>
                      </a:moveTo>
                      <a:cubicBezTo>
                        <a:pt x="11860" y="38530"/>
                        <a:pt x="9859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240" y="-618"/>
                        <a:pt x="9098" y="906"/>
                        <a:pt x="9955" y="3573"/>
                      </a:cubicBezTo>
                      <a:lnTo>
                        <a:pt x="18908" y="31958"/>
                      </a:lnTo>
                      <a:cubicBezTo>
                        <a:pt x="19765" y="34625"/>
                        <a:pt x="18241" y="37482"/>
                        <a:pt x="15575" y="38339"/>
                      </a:cubicBezTo>
                      <a:cubicBezTo>
                        <a:pt x="15003" y="38435"/>
                        <a:pt x="14527" y="38530"/>
                        <a:pt x="14050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FE5AD549-4F70-422C-8558-6B0BB6972219}"/>
                    </a:ext>
                  </a:extLst>
                </p:cNvPr>
                <p:cNvSpPr/>
                <p:nvPr/>
              </p:nvSpPr>
              <p:spPr>
                <a:xfrm>
                  <a:off x="4845223" y="5108303"/>
                  <a:ext cx="19147" cy="38529"/>
                </a:xfrm>
                <a:custGeom>
                  <a:avLst/>
                  <a:gdLst>
                    <a:gd name="connsiteX0" fmla="*/ 14051 w 19147"/>
                    <a:gd name="connsiteY0" fmla="*/ 38530 h 38529"/>
                    <a:gd name="connsiteX1" fmla="*/ 9193 w 19147"/>
                    <a:gd name="connsiteY1" fmla="*/ 35006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8 h 38529"/>
                    <a:gd name="connsiteX6" fmla="*/ 15574 w 19147"/>
                    <a:gd name="connsiteY6" fmla="*/ 38339 h 38529"/>
                    <a:gd name="connsiteX7" fmla="*/ 14051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1" y="38530"/>
                      </a:moveTo>
                      <a:cubicBezTo>
                        <a:pt x="11860" y="38530"/>
                        <a:pt x="9859" y="37101"/>
                        <a:pt x="9193" y="35006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7"/>
                        <a:pt x="3573" y="239"/>
                      </a:cubicBezTo>
                      <a:cubicBezTo>
                        <a:pt x="6240" y="-618"/>
                        <a:pt x="9097" y="906"/>
                        <a:pt x="9955" y="3573"/>
                      </a:cubicBezTo>
                      <a:lnTo>
                        <a:pt x="18908" y="31958"/>
                      </a:lnTo>
                      <a:cubicBezTo>
                        <a:pt x="19766" y="34625"/>
                        <a:pt x="18241" y="37482"/>
                        <a:pt x="15574" y="38339"/>
                      </a:cubicBezTo>
                      <a:cubicBezTo>
                        <a:pt x="15003" y="38435"/>
                        <a:pt x="14527" y="38530"/>
                        <a:pt x="14051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5" name="Freeform: Shape 454">
                  <a:extLst>
                    <a:ext uri="{FF2B5EF4-FFF2-40B4-BE49-F238E27FC236}">
                      <a16:creationId xmlns:a16="http://schemas.microsoft.com/office/drawing/2014/main" id="{3DA03C67-664D-4B98-90AD-0BDB06F14605}"/>
                    </a:ext>
                  </a:extLst>
                </p:cNvPr>
                <p:cNvSpPr/>
                <p:nvPr/>
              </p:nvSpPr>
              <p:spPr>
                <a:xfrm>
                  <a:off x="4920946" y="5084396"/>
                  <a:ext cx="19147" cy="38529"/>
                </a:xfrm>
                <a:custGeom>
                  <a:avLst/>
                  <a:gdLst>
                    <a:gd name="connsiteX0" fmla="*/ 14050 w 19147"/>
                    <a:gd name="connsiteY0" fmla="*/ 38530 h 38529"/>
                    <a:gd name="connsiteX1" fmla="*/ 9193 w 19147"/>
                    <a:gd name="connsiteY1" fmla="*/ 35005 h 38529"/>
                    <a:gd name="connsiteX2" fmla="*/ 239 w 19147"/>
                    <a:gd name="connsiteY2" fmla="*/ 6621 h 38529"/>
                    <a:gd name="connsiteX3" fmla="*/ 3573 w 19147"/>
                    <a:gd name="connsiteY3" fmla="*/ 239 h 38529"/>
                    <a:gd name="connsiteX4" fmla="*/ 9955 w 19147"/>
                    <a:gd name="connsiteY4" fmla="*/ 3573 h 38529"/>
                    <a:gd name="connsiteX5" fmla="*/ 18908 w 19147"/>
                    <a:gd name="connsiteY5" fmla="*/ 31957 h 38529"/>
                    <a:gd name="connsiteX6" fmla="*/ 15574 w 19147"/>
                    <a:gd name="connsiteY6" fmla="*/ 38339 h 38529"/>
                    <a:gd name="connsiteX7" fmla="*/ 14050 w 19147"/>
                    <a:gd name="connsiteY7" fmla="*/ 38530 h 38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147" h="38529">
                      <a:moveTo>
                        <a:pt x="14050" y="38530"/>
                      </a:moveTo>
                      <a:cubicBezTo>
                        <a:pt x="11860" y="38530"/>
                        <a:pt x="9859" y="37101"/>
                        <a:pt x="9193" y="35005"/>
                      </a:cubicBezTo>
                      <a:lnTo>
                        <a:pt x="239" y="6621"/>
                      </a:lnTo>
                      <a:cubicBezTo>
                        <a:pt x="-618" y="3954"/>
                        <a:pt x="906" y="1096"/>
                        <a:pt x="3573" y="239"/>
                      </a:cubicBezTo>
                      <a:cubicBezTo>
                        <a:pt x="6240" y="-618"/>
                        <a:pt x="9097" y="906"/>
                        <a:pt x="9955" y="3573"/>
                      </a:cubicBezTo>
                      <a:lnTo>
                        <a:pt x="18908" y="31957"/>
                      </a:lnTo>
                      <a:cubicBezTo>
                        <a:pt x="19765" y="34624"/>
                        <a:pt x="18241" y="37482"/>
                        <a:pt x="15574" y="38339"/>
                      </a:cubicBezTo>
                      <a:cubicBezTo>
                        <a:pt x="15003" y="38434"/>
                        <a:pt x="14527" y="38530"/>
                        <a:pt x="14050" y="385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9" name="Graphic 1">
                <a:extLst>
                  <a:ext uri="{FF2B5EF4-FFF2-40B4-BE49-F238E27FC236}">
                    <a16:creationId xmlns:a16="http://schemas.microsoft.com/office/drawing/2014/main" id="{C472F6B8-7A24-4CCE-9429-CDBEEF846415}"/>
                  </a:ext>
                </a:extLst>
              </p:cNvPr>
              <p:cNvGrpSpPr/>
              <p:nvPr/>
            </p:nvGrpSpPr>
            <p:grpSpPr>
              <a:xfrm>
                <a:off x="5090301" y="4408502"/>
                <a:ext cx="204503" cy="548498"/>
                <a:chOff x="5090301" y="4408502"/>
                <a:chExt cx="204503" cy="548498"/>
              </a:xfrm>
              <a:grpFill/>
            </p:grpSpPr>
            <p:sp>
              <p:nvSpPr>
                <p:cNvPr id="440" name="Freeform: Shape 439">
                  <a:extLst>
                    <a:ext uri="{FF2B5EF4-FFF2-40B4-BE49-F238E27FC236}">
                      <a16:creationId xmlns:a16="http://schemas.microsoft.com/office/drawing/2014/main" id="{0C8D91B0-36BE-45F3-B125-1077B7C40BAA}"/>
                    </a:ext>
                  </a:extLst>
                </p:cNvPr>
                <p:cNvSpPr/>
                <p:nvPr/>
              </p:nvSpPr>
              <p:spPr>
                <a:xfrm>
                  <a:off x="5184408" y="4710730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5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5"/>
                      </a:cubicBezTo>
                      <a:cubicBezTo>
                        <a:pt x="-618" y="12908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624" y="-618"/>
                        <a:pt x="37482" y="906"/>
                        <a:pt x="38339" y="3573"/>
                      </a:cubicBezTo>
                      <a:cubicBezTo>
                        <a:pt x="39197" y="6240"/>
                        <a:pt x="37672" y="9097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3"/>
                        <a:pt x="5668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1" name="Freeform: Shape 440">
                  <a:extLst>
                    <a:ext uri="{FF2B5EF4-FFF2-40B4-BE49-F238E27FC236}">
                      <a16:creationId xmlns:a16="http://schemas.microsoft.com/office/drawing/2014/main" id="{11635A1D-CE89-43B6-8B68-77AD03996F3C}"/>
                    </a:ext>
                  </a:extLst>
                </p:cNvPr>
                <p:cNvSpPr/>
                <p:nvPr/>
              </p:nvSpPr>
              <p:spPr>
                <a:xfrm>
                  <a:off x="5208411" y="4786454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4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6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4"/>
                      </a:cubicBezTo>
                      <a:cubicBezTo>
                        <a:pt x="-618" y="12907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624" y="-618"/>
                        <a:pt x="37482" y="906"/>
                        <a:pt x="38339" y="3573"/>
                      </a:cubicBezTo>
                      <a:cubicBezTo>
                        <a:pt x="39196" y="6240"/>
                        <a:pt x="37673" y="9097"/>
                        <a:pt x="35006" y="9955"/>
                      </a:cubicBezTo>
                      <a:lnTo>
                        <a:pt x="6621" y="18908"/>
                      </a:lnTo>
                      <a:cubicBezTo>
                        <a:pt x="6145" y="19004"/>
                        <a:pt x="5573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2" name="Freeform: Shape 441">
                  <a:extLst>
                    <a:ext uri="{FF2B5EF4-FFF2-40B4-BE49-F238E27FC236}">
                      <a16:creationId xmlns:a16="http://schemas.microsoft.com/office/drawing/2014/main" id="{585899F0-3AB9-42F0-A81C-C0557D6B8879}"/>
                    </a:ext>
                  </a:extLst>
                </p:cNvPr>
                <p:cNvSpPr/>
                <p:nvPr/>
              </p:nvSpPr>
              <p:spPr>
                <a:xfrm>
                  <a:off x="5232319" y="4862177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5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5"/>
                      </a:cubicBezTo>
                      <a:cubicBezTo>
                        <a:pt x="-618" y="12908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625" y="-618"/>
                        <a:pt x="37482" y="906"/>
                        <a:pt x="38339" y="3573"/>
                      </a:cubicBezTo>
                      <a:cubicBezTo>
                        <a:pt x="39197" y="6240"/>
                        <a:pt x="37672" y="9098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3"/>
                        <a:pt x="5573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3" name="Freeform: Shape 442">
                  <a:extLst>
                    <a:ext uri="{FF2B5EF4-FFF2-40B4-BE49-F238E27FC236}">
                      <a16:creationId xmlns:a16="http://schemas.microsoft.com/office/drawing/2014/main" id="{BAC89AA3-5048-4093-BD6B-48922EFB11CD}"/>
                    </a:ext>
                  </a:extLst>
                </p:cNvPr>
                <p:cNvSpPr/>
                <p:nvPr/>
              </p:nvSpPr>
              <p:spPr>
                <a:xfrm>
                  <a:off x="5256226" y="4937901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4 h 19098"/>
                    <a:gd name="connsiteX2" fmla="*/ 3573 w 38578"/>
                    <a:gd name="connsiteY2" fmla="*/ 9193 h 19098"/>
                    <a:gd name="connsiteX3" fmla="*/ 31958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4"/>
                      </a:cubicBezTo>
                      <a:cubicBezTo>
                        <a:pt x="-618" y="12907"/>
                        <a:pt x="906" y="10050"/>
                        <a:pt x="3573" y="9193"/>
                      </a:cubicBezTo>
                      <a:lnTo>
                        <a:pt x="31958" y="239"/>
                      </a:lnTo>
                      <a:cubicBezTo>
                        <a:pt x="34624" y="-618"/>
                        <a:pt x="37482" y="906"/>
                        <a:pt x="38339" y="3573"/>
                      </a:cubicBezTo>
                      <a:cubicBezTo>
                        <a:pt x="39196" y="6240"/>
                        <a:pt x="37672" y="9097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3"/>
                        <a:pt x="5668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FB050C7D-1F6D-44DB-A51E-D5723D64331D}"/>
                    </a:ext>
                  </a:extLst>
                </p:cNvPr>
                <p:cNvSpPr/>
                <p:nvPr/>
              </p:nvSpPr>
              <p:spPr>
                <a:xfrm>
                  <a:off x="5090301" y="4408502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5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5"/>
                      </a:cubicBezTo>
                      <a:cubicBezTo>
                        <a:pt x="-618" y="12908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720" y="-618"/>
                        <a:pt x="37482" y="906"/>
                        <a:pt x="38339" y="3573"/>
                      </a:cubicBezTo>
                      <a:cubicBezTo>
                        <a:pt x="39196" y="6240"/>
                        <a:pt x="37673" y="9098"/>
                        <a:pt x="35005" y="9955"/>
                      </a:cubicBezTo>
                      <a:lnTo>
                        <a:pt x="6621" y="18908"/>
                      </a:lnTo>
                      <a:cubicBezTo>
                        <a:pt x="6050" y="19003"/>
                        <a:pt x="5573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B31C09C1-57C6-454E-8D2E-A5E62847A106}"/>
                    </a:ext>
                  </a:extLst>
                </p:cNvPr>
                <p:cNvSpPr/>
                <p:nvPr/>
              </p:nvSpPr>
              <p:spPr>
                <a:xfrm>
                  <a:off x="5114208" y="4484226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5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5"/>
                      </a:cubicBezTo>
                      <a:cubicBezTo>
                        <a:pt x="-618" y="12908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624" y="-618"/>
                        <a:pt x="37482" y="906"/>
                        <a:pt x="38339" y="3573"/>
                      </a:cubicBezTo>
                      <a:cubicBezTo>
                        <a:pt x="39197" y="6240"/>
                        <a:pt x="37672" y="9097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3"/>
                        <a:pt x="5573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6" name="Freeform: Shape 445">
                  <a:extLst>
                    <a:ext uri="{FF2B5EF4-FFF2-40B4-BE49-F238E27FC236}">
                      <a16:creationId xmlns:a16="http://schemas.microsoft.com/office/drawing/2014/main" id="{AFE4A29C-2BDB-4E7D-861F-F8210FA19F4B}"/>
                    </a:ext>
                  </a:extLst>
                </p:cNvPr>
                <p:cNvSpPr/>
                <p:nvPr/>
              </p:nvSpPr>
              <p:spPr>
                <a:xfrm>
                  <a:off x="5138116" y="4559949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4 h 19098"/>
                    <a:gd name="connsiteX2" fmla="*/ 3573 w 38578"/>
                    <a:gd name="connsiteY2" fmla="*/ 9193 h 19098"/>
                    <a:gd name="connsiteX3" fmla="*/ 31957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4"/>
                      </a:cubicBezTo>
                      <a:cubicBezTo>
                        <a:pt x="-618" y="12907"/>
                        <a:pt x="906" y="10050"/>
                        <a:pt x="3573" y="9193"/>
                      </a:cubicBezTo>
                      <a:lnTo>
                        <a:pt x="31957" y="239"/>
                      </a:lnTo>
                      <a:cubicBezTo>
                        <a:pt x="34624" y="-618"/>
                        <a:pt x="37482" y="906"/>
                        <a:pt x="38339" y="3573"/>
                      </a:cubicBezTo>
                      <a:cubicBezTo>
                        <a:pt x="39197" y="6240"/>
                        <a:pt x="37672" y="9097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4"/>
                        <a:pt x="5668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AB165E5D-88CC-45E1-B5FE-0BD5AAF1B0C6}"/>
                    </a:ext>
                  </a:extLst>
                </p:cNvPr>
                <p:cNvSpPr/>
                <p:nvPr/>
              </p:nvSpPr>
              <p:spPr>
                <a:xfrm>
                  <a:off x="5162024" y="4635673"/>
                  <a:ext cx="38578" cy="19098"/>
                </a:xfrm>
                <a:custGeom>
                  <a:avLst/>
                  <a:gdLst>
                    <a:gd name="connsiteX0" fmla="*/ 5097 w 38578"/>
                    <a:gd name="connsiteY0" fmla="*/ 19099 h 19098"/>
                    <a:gd name="connsiteX1" fmla="*/ 239 w 38578"/>
                    <a:gd name="connsiteY1" fmla="*/ 15575 h 19098"/>
                    <a:gd name="connsiteX2" fmla="*/ 3573 w 38578"/>
                    <a:gd name="connsiteY2" fmla="*/ 9193 h 19098"/>
                    <a:gd name="connsiteX3" fmla="*/ 31958 w 38578"/>
                    <a:gd name="connsiteY3" fmla="*/ 239 h 19098"/>
                    <a:gd name="connsiteX4" fmla="*/ 38339 w 38578"/>
                    <a:gd name="connsiteY4" fmla="*/ 3573 h 19098"/>
                    <a:gd name="connsiteX5" fmla="*/ 35005 w 38578"/>
                    <a:gd name="connsiteY5" fmla="*/ 9955 h 19098"/>
                    <a:gd name="connsiteX6" fmla="*/ 6621 w 38578"/>
                    <a:gd name="connsiteY6" fmla="*/ 18908 h 19098"/>
                    <a:gd name="connsiteX7" fmla="*/ 5097 w 38578"/>
                    <a:gd name="connsiteY7" fmla="*/ 19099 h 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578" h="19098">
                      <a:moveTo>
                        <a:pt x="5097" y="19099"/>
                      </a:moveTo>
                      <a:cubicBezTo>
                        <a:pt x="2906" y="19099"/>
                        <a:pt x="906" y="17670"/>
                        <a:pt x="239" y="15575"/>
                      </a:cubicBezTo>
                      <a:cubicBezTo>
                        <a:pt x="-618" y="12908"/>
                        <a:pt x="906" y="10050"/>
                        <a:pt x="3573" y="9193"/>
                      </a:cubicBezTo>
                      <a:lnTo>
                        <a:pt x="31958" y="239"/>
                      </a:lnTo>
                      <a:cubicBezTo>
                        <a:pt x="34625" y="-618"/>
                        <a:pt x="37482" y="906"/>
                        <a:pt x="38339" y="3573"/>
                      </a:cubicBezTo>
                      <a:cubicBezTo>
                        <a:pt x="39196" y="6240"/>
                        <a:pt x="37672" y="9098"/>
                        <a:pt x="35005" y="9955"/>
                      </a:cubicBezTo>
                      <a:lnTo>
                        <a:pt x="6621" y="18908"/>
                      </a:lnTo>
                      <a:cubicBezTo>
                        <a:pt x="6145" y="19003"/>
                        <a:pt x="5669" y="19099"/>
                        <a:pt x="5097" y="1909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" name="Graphic 1">
              <a:extLst>
                <a:ext uri="{FF2B5EF4-FFF2-40B4-BE49-F238E27FC236}">
                  <a16:creationId xmlns:a16="http://schemas.microsoft.com/office/drawing/2014/main" id="{B23A45BB-24FD-4C68-8DC8-57A463FD5D76}"/>
                </a:ext>
              </a:extLst>
            </p:cNvPr>
            <p:cNvGrpSpPr/>
            <p:nvPr userDrawn="1"/>
          </p:nvGrpSpPr>
          <p:grpSpPr>
            <a:xfrm>
              <a:off x="9741845" y="3960589"/>
              <a:ext cx="620793" cy="930116"/>
              <a:chOff x="4247197" y="3626453"/>
              <a:chExt cx="620793" cy="930116"/>
            </a:xfrm>
            <a:grpFill/>
          </p:grpSpPr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22408471-F4E8-4543-8864-0B9A7BE736C2}"/>
                  </a:ext>
                </a:extLst>
              </p:cNvPr>
              <p:cNvSpPr/>
              <p:nvPr/>
            </p:nvSpPr>
            <p:spPr>
              <a:xfrm>
                <a:off x="4275329" y="3707682"/>
                <a:ext cx="592660" cy="848887"/>
              </a:xfrm>
              <a:custGeom>
                <a:avLst/>
                <a:gdLst>
                  <a:gd name="connsiteX0" fmla="*/ 296384 w 592660"/>
                  <a:gd name="connsiteY0" fmla="*/ 848887 h 848887"/>
                  <a:gd name="connsiteX1" fmla="*/ 296384 w 592660"/>
                  <a:gd name="connsiteY1" fmla="*/ 848887 h 848887"/>
                  <a:gd name="connsiteX2" fmla="*/ 18730 w 592660"/>
                  <a:gd name="connsiteY2" fmla="*/ 655911 h 848887"/>
                  <a:gd name="connsiteX3" fmla="*/ 125315 w 592660"/>
                  <a:gd name="connsiteY3" fmla="*/ 310629 h 848887"/>
                  <a:gd name="connsiteX4" fmla="*/ 30541 w 592660"/>
                  <a:gd name="connsiteY4" fmla="*/ 56217 h 848887"/>
                  <a:gd name="connsiteX5" fmla="*/ 33589 w 592660"/>
                  <a:gd name="connsiteY5" fmla="*/ 49644 h 848887"/>
                  <a:gd name="connsiteX6" fmla="*/ 166177 w 592660"/>
                  <a:gd name="connsiteY6" fmla="*/ 305 h 848887"/>
                  <a:gd name="connsiteX7" fmla="*/ 170082 w 592660"/>
                  <a:gd name="connsiteY7" fmla="*/ 495 h 848887"/>
                  <a:gd name="connsiteX8" fmla="*/ 172749 w 592660"/>
                  <a:gd name="connsiteY8" fmla="*/ 3353 h 848887"/>
                  <a:gd name="connsiteX9" fmla="*/ 267523 w 592660"/>
                  <a:gd name="connsiteY9" fmla="*/ 257766 h 848887"/>
                  <a:gd name="connsiteX10" fmla="*/ 296384 w 592660"/>
                  <a:gd name="connsiteY10" fmla="*/ 256337 h 848887"/>
                  <a:gd name="connsiteX11" fmla="*/ 574038 w 592660"/>
                  <a:gd name="connsiteY11" fmla="*/ 449218 h 848887"/>
                  <a:gd name="connsiteX12" fmla="*/ 399825 w 592660"/>
                  <a:gd name="connsiteY12" fmla="*/ 830218 h 848887"/>
                  <a:gd name="connsiteX13" fmla="*/ 296384 w 592660"/>
                  <a:gd name="connsiteY13" fmla="*/ 848887 h 848887"/>
                  <a:gd name="connsiteX14" fmla="*/ 41971 w 592660"/>
                  <a:gd name="connsiteY14" fmla="*/ 57455 h 848887"/>
                  <a:gd name="connsiteX15" fmla="*/ 136364 w 592660"/>
                  <a:gd name="connsiteY15" fmla="*/ 310820 h 848887"/>
                  <a:gd name="connsiteX16" fmla="*/ 134459 w 592660"/>
                  <a:gd name="connsiteY16" fmla="*/ 316821 h 848887"/>
                  <a:gd name="connsiteX17" fmla="*/ 28350 w 592660"/>
                  <a:gd name="connsiteY17" fmla="*/ 652386 h 848887"/>
                  <a:gd name="connsiteX18" fmla="*/ 296479 w 592660"/>
                  <a:gd name="connsiteY18" fmla="*/ 838695 h 848887"/>
                  <a:gd name="connsiteX19" fmla="*/ 296479 w 592660"/>
                  <a:gd name="connsiteY19" fmla="*/ 838695 h 848887"/>
                  <a:gd name="connsiteX20" fmla="*/ 396206 w 592660"/>
                  <a:gd name="connsiteY20" fmla="*/ 820598 h 848887"/>
                  <a:gd name="connsiteX21" fmla="*/ 564417 w 592660"/>
                  <a:gd name="connsiteY21" fmla="*/ 452743 h 848887"/>
                  <a:gd name="connsiteX22" fmla="*/ 296384 w 592660"/>
                  <a:gd name="connsiteY22" fmla="*/ 266529 h 848887"/>
                  <a:gd name="connsiteX23" fmla="*/ 264761 w 592660"/>
                  <a:gd name="connsiteY23" fmla="*/ 268338 h 848887"/>
                  <a:gd name="connsiteX24" fmla="*/ 259427 w 592660"/>
                  <a:gd name="connsiteY24" fmla="*/ 265005 h 848887"/>
                  <a:gd name="connsiteX25" fmla="*/ 165034 w 592660"/>
                  <a:gd name="connsiteY25" fmla="*/ 11640 h 848887"/>
                  <a:gd name="connsiteX26" fmla="*/ 41971 w 592660"/>
                  <a:gd name="connsiteY26" fmla="*/ 57455 h 848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92660" h="848887">
                    <a:moveTo>
                      <a:pt x="296384" y="848887"/>
                    </a:moveTo>
                    <a:cubicBezTo>
                      <a:pt x="296384" y="848887"/>
                      <a:pt x="296384" y="848887"/>
                      <a:pt x="296384" y="848887"/>
                    </a:cubicBezTo>
                    <a:cubicBezTo>
                      <a:pt x="173321" y="848887"/>
                      <a:pt x="61688" y="771354"/>
                      <a:pt x="18730" y="655911"/>
                    </a:cubicBezTo>
                    <a:cubicBezTo>
                      <a:pt x="-28323" y="529514"/>
                      <a:pt x="15492" y="388163"/>
                      <a:pt x="125315" y="310629"/>
                    </a:cubicBezTo>
                    <a:lnTo>
                      <a:pt x="30541" y="56217"/>
                    </a:lnTo>
                    <a:cubicBezTo>
                      <a:pt x="29589" y="53550"/>
                      <a:pt x="30922" y="50692"/>
                      <a:pt x="33589" y="49644"/>
                    </a:cubicBezTo>
                    <a:lnTo>
                      <a:pt x="166177" y="305"/>
                    </a:lnTo>
                    <a:cubicBezTo>
                      <a:pt x="167415" y="-171"/>
                      <a:pt x="168844" y="-76"/>
                      <a:pt x="170082" y="495"/>
                    </a:cubicBezTo>
                    <a:cubicBezTo>
                      <a:pt x="171321" y="1067"/>
                      <a:pt x="172273" y="2115"/>
                      <a:pt x="172749" y="3353"/>
                    </a:cubicBezTo>
                    <a:lnTo>
                      <a:pt x="267523" y="257766"/>
                    </a:lnTo>
                    <a:cubicBezTo>
                      <a:pt x="277048" y="256813"/>
                      <a:pt x="286764" y="256337"/>
                      <a:pt x="296384" y="256337"/>
                    </a:cubicBezTo>
                    <a:cubicBezTo>
                      <a:pt x="419447" y="256337"/>
                      <a:pt x="531080" y="333870"/>
                      <a:pt x="574038" y="449218"/>
                    </a:cubicBezTo>
                    <a:cubicBezTo>
                      <a:pt x="630997" y="602285"/>
                      <a:pt x="552892" y="773163"/>
                      <a:pt x="399825" y="830218"/>
                    </a:cubicBezTo>
                    <a:cubicBezTo>
                      <a:pt x="366393" y="842601"/>
                      <a:pt x="331626" y="848887"/>
                      <a:pt x="296384" y="848887"/>
                    </a:cubicBezTo>
                    <a:close/>
                    <a:moveTo>
                      <a:pt x="41971" y="57455"/>
                    </a:moveTo>
                    <a:lnTo>
                      <a:pt x="136364" y="310820"/>
                    </a:lnTo>
                    <a:cubicBezTo>
                      <a:pt x="137221" y="313011"/>
                      <a:pt x="136364" y="315487"/>
                      <a:pt x="134459" y="316821"/>
                    </a:cubicBezTo>
                    <a:cubicBezTo>
                      <a:pt x="26064" y="391116"/>
                      <a:pt x="-17560" y="529133"/>
                      <a:pt x="28350" y="652386"/>
                    </a:cubicBezTo>
                    <a:cubicBezTo>
                      <a:pt x="69879" y="763829"/>
                      <a:pt x="177607" y="838695"/>
                      <a:pt x="296479" y="838695"/>
                    </a:cubicBezTo>
                    <a:lnTo>
                      <a:pt x="296479" y="838695"/>
                    </a:lnTo>
                    <a:cubicBezTo>
                      <a:pt x="330483" y="838695"/>
                      <a:pt x="364107" y="832600"/>
                      <a:pt x="396206" y="820598"/>
                    </a:cubicBezTo>
                    <a:cubicBezTo>
                      <a:pt x="544034" y="765544"/>
                      <a:pt x="619472" y="600570"/>
                      <a:pt x="564417" y="452743"/>
                    </a:cubicBezTo>
                    <a:cubicBezTo>
                      <a:pt x="522984" y="341300"/>
                      <a:pt x="415256" y="266529"/>
                      <a:pt x="296384" y="266529"/>
                    </a:cubicBezTo>
                    <a:cubicBezTo>
                      <a:pt x="285811" y="266529"/>
                      <a:pt x="275238" y="267100"/>
                      <a:pt x="264761" y="268338"/>
                    </a:cubicBezTo>
                    <a:cubicBezTo>
                      <a:pt x="262475" y="268624"/>
                      <a:pt x="260189" y="267291"/>
                      <a:pt x="259427" y="265005"/>
                    </a:cubicBezTo>
                    <a:lnTo>
                      <a:pt x="165034" y="11640"/>
                    </a:lnTo>
                    <a:lnTo>
                      <a:pt x="41971" y="574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6CD453AB-15BD-48C7-8BA8-3F12EB4D3E1F}"/>
                  </a:ext>
                </a:extLst>
              </p:cNvPr>
              <p:cNvSpPr/>
              <p:nvPr/>
            </p:nvSpPr>
            <p:spPr>
              <a:xfrm>
                <a:off x="4247197" y="3626453"/>
                <a:ext cx="232655" cy="146780"/>
              </a:xfrm>
              <a:custGeom>
                <a:avLst/>
                <a:gdLst>
                  <a:gd name="connsiteX0" fmla="*/ 40100 w 232655"/>
                  <a:gd name="connsiteY0" fmla="*/ 146780 h 146780"/>
                  <a:gd name="connsiteX1" fmla="*/ 3714 w 232655"/>
                  <a:gd name="connsiteY1" fmla="*/ 115348 h 146780"/>
                  <a:gd name="connsiteX2" fmla="*/ 17716 w 232655"/>
                  <a:gd name="connsiteY2" fmla="*/ 63532 h 146780"/>
                  <a:gd name="connsiteX3" fmla="*/ 184404 w 232655"/>
                  <a:gd name="connsiteY3" fmla="*/ 1429 h 146780"/>
                  <a:gd name="connsiteX4" fmla="*/ 192500 w 232655"/>
                  <a:gd name="connsiteY4" fmla="*/ 0 h 146780"/>
                  <a:gd name="connsiteX5" fmla="*/ 228885 w 232655"/>
                  <a:gd name="connsiteY5" fmla="*/ 31433 h 146780"/>
                  <a:gd name="connsiteX6" fmla="*/ 231362 w 232655"/>
                  <a:gd name="connsiteY6" fmla="*/ 62579 h 146780"/>
                  <a:gd name="connsiteX7" fmla="*/ 214884 w 232655"/>
                  <a:gd name="connsiteY7" fmla="*/ 83153 h 146780"/>
                  <a:gd name="connsiteX8" fmla="*/ 48196 w 232655"/>
                  <a:gd name="connsiteY8" fmla="*/ 145256 h 146780"/>
                  <a:gd name="connsiteX9" fmla="*/ 40100 w 232655"/>
                  <a:gd name="connsiteY9" fmla="*/ 146780 h 146780"/>
                  <a:gd name="connsiteX10" fmla="*/ 192500 w 232655"/>
                  <a:gd name="connsiteY10" fmla="*/ 10096 h 146780"/>
                  <a:gd name="connsiteX11" fmla="*/ 187928 w 232655"/>
                  <a:gd name="connsiteY11" fmla="*/ 10858 h 146780"/>
                  <a:gd name="connsiteX12" fmla="*/ 21240 w 232655"/>
                  <a:gd name="connsiteY12" fmla="*/ 72962 h 146780"/>
                  <a:gd name="connsiteX13" fmla="*/ 13239 w 232655"/>
                  <a:gd name="connsiteY13" fmla="*/ 111633 h 146780"/>
                  <a:gd name="connsiteX14" fmla="*/ 44577 w 232655"/>
                  <a:gd name="connsiteY14" fmla="*/ 135636 h 146780"/>
                  <a:gd name="connsiteX15" fmla="*/ 211264 w 232655"/>
                  <a:gd name="connsiteY15" fmla="*/ 73533 h 146780"/>
                  <a:gd name="connsiteX16" fmla="*/ 221456 w 232655"/>
                  <a:gd name="connsiteY16" fmla="*/ 60103 h 146780"/>
                  <a:gd name="connsiteX17" fmla="*/ 219265 w 232655"/>
                  <a:gd name="connsiteY17" fmla="*/ 34862 h 146780"/>
                  <a:gd name="connsiteX18" fmla="*/ 192500 w 232655"/>
                  <a:gd name="connsiteY18" fmla="*/ 10096 h 1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2655" h="146780">
                    <a:moveTo>
                      <a:pt x="40100" y="146780"/>
                    </a:moveTo>
                    <a:cubicBezTo>
                      <a:pt x="25622" y="146780"/>
                      <a:pt x="10668" y="133826"/>
                      <a:pt x="3714" y="115348"/>
                    </a:cubicBezTo>
                    <a:cubicBezTo>
                      <a:pt x="-4668" y="92774"/>
                      <a:pt x="1619" y="69533"/>
                      <a:pt x="17716" y="63532"/>
                    </a:cubicBezTo>
                    <a:lnTo>
                      <a:pt x="184404" y="1429"/>
                    </a:lnTo>
                    <a:cubicBezTo>
                      <a:pt x="186975" y="476"/>
                      <a:pt x="189738" y="0"/>
                      <a:pt x="192500" y="0"/>
                    </a:cubicBezTo>
                    <a:cubicBezTo>
                      <a:pt x="206978" y="0"/>
                      <a:pt x="221932" y="12954"/>
                      <a:pt x="228885" y="31433"/>
                    </a:cubicBezTo>
                    <a:cubicBezTo>
                      <a:pt x="232791" y="42005"/>
                      <a:pt x="233743" y="53054"/>
                      <a:pt x="231362" y="62579"/>
                    </a:cubicBezTo>
                    <a:cubicBezTo>
                      <a:pt x="228885" y="72866"/>
                      <a:pt x="222980" y="80200"/>
                      <a:pt x="214884" y="83153"/>
                    </a:cubicBezTo>
                    <a:lnTo>
                      <a:pt x="48196" y="145256"/>
                    </a:lnTo>
                    <a:cubicBezTo>
                      <a:pt x="45624" y="146209"/>
                      <a:pt x="42862" y="146780"/>
                      <a:pt x="40100" y="146780"/>
                    </a:cubicBezTo>
                    <a:close/>
                    <a:moveTo>
                      <a:pt x="192500" y="10096"/>
                    </a:moveTo>
                    <a:cubicBezTo>
                      <a:pt x="190881" y="10096"/>
                      <a:pt x="189357" y="10382"/>
                      <a:pt x="187928" y="10858"/>
                    </a:cubicBezTo>
                    <a:lnTo>
                      <a:pt x="21240" y="72962"/>
                    </a:lnTo>
                    <a:cubicBezTo>
                      <a:pt x="10572" y="76962"/>
                      <a:pt x="6953" y="94679"/>
                      <a:pt x="13239" y="111633"/>
                    </a:cubicBezTo>
                    <a:cubicBezTo>
                      <a:pt x="19431" y="128302"/>
                      <a:pt x="34004" y="139637"/>
                      <a:pt x="44577" y="135636"/>
                    </a:cubicBezTo>
                    <a:lnTo>
                      <a:pt x="211264" y="73533"/>
                    </a:lnTo>
                    <a:cubicBezTo>
                      <a:pt x="216122" y="71723"/>
                      <a:pt x="219742" y="66961"/>
                      <a:pt x="221456" y="60103"/>
                    </a:cubicBezTo>
                    <a:cubicBezTo>
                      <a:pt x="223266" y="52483"/>
                      <a:pt x="222504" y="43529"/>
                      <a:pt x="219265" y="34862"/>
                    </a:cubicBezTo>
                    <a:cubicBezTo>
                      <a:pt x="213931" y="20574"/>
                      <a:pt x="202692" y="10096"/>
                      <a:pt x="192500" y="10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D1A11FAE-E315-4690-9441-86D6EEFB0A51}"/>
                  </a:ext>
                </a:extLst>
              </p:cNvPr>
              <p:cNvSpPr/>
              <p:nvPr/>
            </p:nvSpPr>
            <p:spPr>
              <a:xfrm>
                <a:off x="4302373" y="4111379"/>
                <a:ext cx="535384" cy="408412"/>
              </a:xfrm>
              <a:custGeom>
                <a:avLst/>
                <a:gdLst>
                  <a:gd name="connsiteX0" fmla="*/ 498417 w 535384"/>
                  <a:gd name="connsiteY0" fmla="*/ 2277 h 408412"/>
                  <a:gd name="connsiteX1" fmla="*/ 492797 w 535384"/>
                  <a:gd name="connsiteY1" fmla="*/ 277 h 408412"/>
                  <a:gd name="connsiteX2" fmla="*/ 3021 w 535384"/>
                  <a:gd name="connsiteY2" fmla="*/ 182681 h 408412"/>
                  <a:gd name="connsiteX3" fmla="*/ 69 w 535384"/>
                  <a:gd name="connsiteY3" fmla="*/ 187824 h 408412"/>
                  <a:gd name="connsiteX4" fmla="*/ 12451 w 535384"/>
                  <a:gd name="connsiteY4" fmla="*/ 232782 h 408412"/>
                  <a:gd name="connsiteX5" fmla="*/ 159708 w 535384"/>
                  <a:gd name="connsiteY5" fmla="*/ 386706 h 408412"/>
                  <a:gd name="connsiteX6" fmla="*/ 159708 w 535384"/>
                  <a:gd name="connsiteY6" fmla="*/ 386706 h 408412"/>
                  <a:gd name="connsiteX7" fmla="*/ 159708 w 535384"/>
                  <a:gd name="connsiteY7" fmla="*/ 386706 h 408412"/>
                  <a:gd name="connsiteX8" fmla="*/ 188092 w 535384"/>
                  <a:gd name="connsiteY8" fmla="*/ 396993 h 408412"/>
                  <a:gd name="connsiteX9" fmla="*/ 188473 w 535384"/>
                  <a:gd name="connsiteY9" fmla="*/ 397088 h 408412"/>
                  <a:gd name="connsiteX10" fmla="*/ 188473 w 535384"/>
                  <a:gd name="connsiteY10" fmla="*/ 397088 h 408412"/>
                  <a:gd name="connsiteX11" fmla="*/ 359637 w 535384"/>
                  <a:gd name="connsiteY11" fmla="*/ 391469 h 408412"/>
                  <a:gd name="connsiteX12" fmla="*/ 518419 w 535384"/>
                  <a:gd name="connsiteY12" fmla="*/ 44377 h 408412"/>
                  <a:gd name="connsiteX13" fmla="*/ 498417 w 535384"/>
                  <a:gd name="connsiteY13" fmla="*/ 2277 h 40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35384" h="408412">
                    <a:moveTo>
                      <a:pt x="498417" y="2277"/>
                    </a:moveTo>
                    <a:cubicBezTo>
                      <a:pt x="497274" y="372"/>
                      <a:pt x="494892" y="-485"/>
                      <a:pt x="492797" y="277"/>
                    </a:cubicBezTo>
                    <a:lnTo>
                      <a:pt x="3021" y="182681"/>
                    </a:lnTo>
                    <a:cubicBezTo>
                      <a:pt x="926" y="183443"/>
                      <a:pt x="-312" y="185633"/>
                      <a:pt x="69" y="187824"/>
                    </a:cubicBezTo>
                    <a:cubicBezTo>
                      <a:pt x="2926" y="203255"/>
                      <a:pt x="7117" y="218399"/>
                      <a:pt x="12451" y="232782"/>
                    </a:cubicBezTo>
                    <a:cubicBezTo>
                      <a:pt x="39312" y="304886"/>
                      <a:pt x="93985" y="358703"/>
                      <a:pt x="159708" y="386706"/>
                    </a:cubicBezTo>
                    <a:lnTo>
                      <a:pt x="159708" y="386706"/>
                    </a:lnTo>
                    <a:lnTo>
                      <a:pt x="159708" y="386706"/>
                    </a:lnTo>
                    <a:cubicBezTo>
                      <a:pt x="168947" y="390611"/>
                      <a:pt x="178377" y="394136"/>
                      <a:pt x="188092" y="396993"/>
                    </a:cubicBezTo>
                    <a:lnTo>
                      <a:pt x="188473" y="397088"/>
                    </a:lnTo>
                    <a:lnTo>
                      <a:pt x="188473" y="397088"/>
                    </a:lnTo>
                    <a:cubicBezTo>
                      <a:pt x="242766" y="413281"/>
                      <a:pt x="302583" y="412709"/>
                      <a:pt x="359637" y="391469"/>
                    </a:cubicBezTo>
                    <a:cubicBezTo>
                      <a:pt x="499083" y="339557"/>
                      <a:pt x="570330" y="183824"/>
                      <a:pt x="518419" y="44377"/>
                    </a:cubicBezTo>
                    <a:cubicBezTo>
                      <a:pt x="513085" y="29995"/>
                      <a:pt x="506322" y="15898"/>
                      <a:pt x="498417" y="22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9" name="Graphic 1">
              <a:extLst>
                <a:ext uri="{FF2B5EF4-FFF2-40B4-BE49-F238E27FC236}">
                  <a16:creationId xmlns:a16="http://schemas.microsoft.com/office/drawing/2014/main" id="{A763B2CE-5C42-4E2F-9504-866DE875ECD4}"/>
                </a:ext>
              </a:extLst>
            </p:cNvPr>
            <p:cNvGrpSpPr/>
            <p:nvPr userDrawn="1"/>
          </p:nvGrpSpPr>
          <p:grpSpPr>
            <a:xfrm>
              <a:off x="2897781" y="6284810"/>
              <a:ext cx="556625" cy="570689"/>
              <a:chOff x="6146212" y="4732450"/>
              <a:chExt cx="556625" cy="570689"/>
            </a:xfrm>
            <a:grpFill/>
          </p:grpSpPr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D36F7C5D-1004-42C9-A963-0916D8EAD8CD}"/>
                  </a:ext>
                </a:extLst>
              </p:cNvPr>
              <p:cNvSpPr/>
              <p:nvPr/>
            </p:nvSpPr>
            <p:spPr>
              <a:xfrm>
                <a:off x="6455254" y="4732450"/>
                <a:ext cx="134567" cy="174925"/>
              </a:xfrm>
              <a:custGeom>
                <a:avLst/>
                <a:gdLst>
                  <a:gd name="connsiteX0" fmla="*/ 5076 w 134567"/>
                  <a:gd name="connsiteY0" fmla="*/ 174925 h 174925"/>
                  <a:gd name="connsiteX1" fmla="*/ 695 w 134567"/>
                  <a:gd name="connsiteY1" fmla="*/ 172354 h 174925"/>
                  <a:gd name="connsiteX2" fmla="*/ 2505 w 134567"/>
                  <a:gd name="connsiteY2" fmla="*/ 165400 h 174925"/>
                  <a:gd name="connsiteX3" fmla="*/ 124806 w 134567"/>
                  <a:gd name="connsiteY3" fmla="*/ 3094 h 174925"/>
                  <a:gd name="connsiteX4" fmla="*/ 131473 w 134567"/>
                  <a:gd name="connsiteY4" fmla="*/ 427 h 174925"/>
                  <a:gd name="connsiteX5" fmla="*/ 134140 w 134567"/>
                  <a:gd name="connsiteY5" fmla="*/ 7095 h 174925"/>
                  <a:gd name="connsiteX6" fmla="*/ 7553 w 134567"/>
                  <a:gd name="connsiteY6" fmla="*/ 174163 h 174925"/>
                  <a:gd name="connsiteX7" fmla="*/ 5076 w 134567"/>
                  <a:gd name="connsiteY7" fmla="*/ 174925 h 17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567" h="174925">
                    <a:moveTo>
                      <a:pt x="5076" y="174925"/>
                    </a:moveTo>
                    <a:cubicBezTo>
                      <a:pt x="3362" y="174925"/>
                      <a:pt x="1648" y="173973"/>
                      <a:pt x="695" y="172354"/>
                    </a:cubicBezTo>
                    <a:cubicBezTo>
                      <a:pt x="-734" y="169877"/>
                      <a:pt x="124" y="166829"/>
                      <a:pt x="2505" y="165400"/>
                    </a:cubicBezTo>
                    <a:cubicBezTo>
                      <a:pt x="3171" y="165019"/>
                      <a:pt x="72799" y="123300"/>
                      <a:pt x="124806" y="3094"/>
                    </a:cubicBezTo>
                    <a:cubicBezTo>
                      <a:pt x="125949" y="522"/>
                      <a:pt x="128901" y="-716"/>
                      <a:pt x="131473" y="427"/>
                    </a:cubicBezTo>
                    <a:cubicBezTo>
                      <a:pt x="134045" y="1570"/>
                      <a:pt x="135283" y="4523"/>
                      <a:pt x="134140" y="7095"/>
                    </a:cubicBezTo>
                    <a:cubicBezTo>
                      <a:pt x="80610" y="130539"/>
                      <a:pt x="10506" y="172449"/>
                      <a:pt x="7553" y="174163"/>
                    </a:cubicBezTo>
                    <a:cubicBezTo>
                      <a:pt x="6886" y="174735"/>
                      <a:pt x="5934" y="174925"/>
                      <a:pt x="5076" y="1749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30" name="Graphic 1">
                <a:extLst>
                  <a:ext uri="{FF2B5EF4-FFF2-40B4-BE49-F238E27FC236}">
                    <a16:creationId xmlns:a16="http://schemas.microsoft.com/office/drawing/2014/main" id="{029B255E-80D8-4EB0-AB6F-FA4BF8A77415}"/>
                  </a:ext>
                </a:extLst>
              </p:cNvPr>
              <p:cNvGrpSpPr/>
              <p:nvPr/>
            </p:nvGrpSpPr>
            <p:grpSpPr>
              <a:xfrm>
                <a:off x="6500240" y="4813553"/>
                <a:ext cx="202597" cy="116395"/>
                <a:chOff x="6500240" y="4813553"/>
                <a:chExt cx="202597" cy="116395"/>
              </a:xfrm>
              <a:grpFill/>
            </p:grpSpPr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12B77D1A-96E7-486D-89B0-6233A0C15C2A}"/>
                    </a:ext>
                  </a:extLst>
                </p:cNvPr>
                <p:cNvSpPr/>
                <p:nvPr/>
              </p:nvSpPr>
              <p:spPr>
                <a:xfrm>
                  <a:off x="6500275" y="4813553"/>
                  <a:ext cx="202562" cy="116395"/>
                </a:xfrm>
                <a:custGeom>
                  <a:avLst/>
                  <a:gdLst>
                    <a:gd name="connsiteX0" fmla="*/ 93024 w 202562"/>
                    <a:gd name="connsiteY0" fmla="*/ 116396 h 116395"/>
                    <a:gd name="connsiteX1" fmla="*/ 93024 w 202562"/>
                    <a:gd name="connsiteY1" fmla="*/ 116396 h 116395"/>
                    <a:gd name="connsiteX2" fmla="*/ 1012 w 202562"/>
                    <a:gd name="connsiteY2" fmla="*/ 62770 h 116395"/>
                    <a:gd name="connsiteX3" fmla="*/ 917 w 202562"/>
                    <a:gd name="connsiteY3" fmla="*/ 56769 h 116395"/>
                    <a:gd name="connsiteX4" fmla="*/ 94357 w 202562"/>
                    <a:gd name="connsiteY4" fmla="*/ 0 h 116395"/>
                    <a:gd name="connsiteX5" fmla="*/ 201228 w 202562"/>
                    <a:gd name="connsiteY5" fmla="*/ 53054 h 116395"/>
                    <a:gd name="connsiteX6" fmla="*/ 201323 w 202562"/>
                    <a:gd name="connsiteY6" fmla="*/ 59817 h 116395"/>
                    <a:gd name="connsiteX7" fmla="*/ 93024 w 202562"/>
                    <a:gd name="connsiteY7" fmla="*/ 116396 h 116395"/>
                    <a:gd name="connsiteX8" fmla="*/ 11395 w 202562"/>
                    <a:gd name="connsiteY8" fmla="*/ 59627 h 116395"/>
                    <a:gd name="connsiteX9" fmla="*/ 92929 w 202562"/>
                    <a:gd name="connsiteY9" fmla="*/ 106204 h 116395"/>
                    <a:gd name="connsiteX10" fmla="*/ 92929 w 202562"/>
                    <a:gd name="connsiteY10" fmla="*/ 106204 h 116395"/>
                    <a:gd name="connsiteX11" fmla="*/ 190274 w 202562"/>
                    <a:gd name="connsiteY11" fmla="*/ 56579 h 116395"/>
                    <a:gd name="connsiteX12" fmla="*/ 94167 w 202562"/>
                    <a:gd name="connsiteY12" fmla="*/ 10192 h 116395"/>
                    <a:gd name="connsiteX13" fmla="*/ 11395 w 202562"/>
                    <a:gd name="connsiteY13" fmla="*/ 59627 h 116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2562" h="116395">
                      <a:moveTo>
                        <a:pt x="93024" y="116396"/>
                      </a:moveTo>
                      <a:cubicBezTo>
                        <a:pt x="93024" y="116396"/>
                        <a:pt x="93024" y="116396"/>
                        <a:pt x="93024" y="116396"/>
                      </a:cubicBezTo>
                      <a:cubicBezTo>
                        <a:pt x="58829" y="116396"/>
                        <a:pt x="27873" y="98298"/>
                        <a:pt x="1012" y="62770"/>
                      </a:cubicBezTo>
                      <a:cubicBezTo>
                        <a:pt x="-321" y="60960"/>
                        <a:pt x="-321" y="58579"/>
                        <a:pt x="917" y="56769"/>
                      </a:cubicBezTo>
                      <a:cubicBezTo>
                        <a:pt x="27397" y="19145"/>
                        <a:pt x="58829" y="0"/>
                        <a:pt x="94357" y="0"/>
                      </a:cubicBezTo>
                      <a:cubicBezTo>
                        <a:pt x="152269" y="0"/>
                        <a:pt x="199227" y="50864"/>
                        <a:pt x="201228" y="53054"/>
                      </a:cubicBezTo>
                      <a:cubicBezTo>
                        <a:pt x="202942" y="54959"/>
                        <a:pt x="203038" y="57817"/>
                        <a:pt x="201323" y="59817"/>
                      </a:cubicBezTo>
                      <a:cubicBezTo>
                        <a:pt x="199323" y="62103"/>
                        <a:pt x="152365" y="116396"/>
                        <a:pt x="93024" y="116396"/>
                      </a:cubicBezTo>
                      <a:close/>
                      <a:moveTo>
                        <a:pt x="11395" y="59627"/>
                      </a:moveTo>
                      <a:cubicBezTo>
                        <a:pt x="35683" y="90583"/>
                        <a:pt x="63115" y="106204"/>
                        <a:pt x="92929" y="106204"/>
                      </a:cubicBezTo>
                      <a:lnTo>
                        <a:pt x="92929" y="106204"/>
                      </a:lnTo>
                      <a:cubicBezTo>
                        <a:pt x="139315" y="106204"/>
                        <a:pt x="179035" y="68294"/>
                        <a:pt x="190274" y="56579"/>
                      </a:cubicBezTo>
                      <a:cubicBezTo>
                        <a:pt x="178939" y="45434"/>
                        <a:pt x="139315" y="10192"/>
                        <a:pt x="94167" y="10192"/>
                      </a:cubicBezTo>
                      <a:cubicBezTo>
                        <a:pt x="63306" y="10192"/>
                        <a:pt x="35398" y="26861"/>
                        <a:pt x="11395" y="5962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3" name="Freeform: Shape 432">
                  <a:extLst>
                    <a:ext uri="{FF2B5EF4-FFF2-40B4-BE49-F238E27FC236}">
                      <a16:creationId xmlns:a16="http://schemas.microsoft.com/office/drawing/2014/main" id="{A8CCDC34-DE4A-44FB-9C7D-41A3598630C2}"/>
                    </a:ext>
                  </a:extLst>
                </p:cNvPr>
                <p:cNvSpPr/>
                <p:nvPr/>
              </p:nvSpPr>
              <p:spPr>
                <a:xfrm>
                  <a:off x="6500240" y="4866700"/>
                  <a:ext cx="101536" cy="11718"/>
                </a:xfrm>
                <a:custGeom>
                  <a:avLst/>
                  <a:gdLst>
                    <a:gd name="connsiteX0" fmla="*/ 5144 w 101536"/>
                    <a:gd name="connsiteY0" fmla="*/ 11719 h 11718"/>
                    <a:gd name="connsiteX1" fmla="*/ 0 w 101536"/>
                    <a:gd name="connsiteY1" fmla="*/ 6670 h 11718"/>
                    <a:gd name="connsiteX2" fmla="*/ 5048 w 101536"/>
                    <a:gd name="connsiteY2" fmla="*/ 1527 h 11718"/>
                    <a:gd name="connsiteX3" fmla="*/ 96393 w 101536"/>
                    <a:gd name="connsiteY3" fmla="*/ 3 h 11718"/>
                    <a:gd name="connsiteX4" fmla="*/ 101537 w 101536"/>
                    <a:gd name="connsiteY4" fmla="*/ 5051 h 11718"/>
                    <a:gd name="connsiteX5" fmla="*/ 96488 w 101536"/>
                    <a:gd name="connsiteY5" fmla="*/ 10195 h 11718"/>
                    <a:gd name="connsiteX6" fmla="*/ 5144 w 101536"/>
                    <a:gd name="connsiteY6" fmla="*/ 11719 h 11718"/>
                    <a:gd name="connsiteX7" fmla="*/ 5144 w 101536"/>
                    <a:gd name="connsiteY7" fmla="*/ 11719 h 1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536" h="11718">
                      <a:moveTo>
                        <a:pt x="5144" y="11719"/>
                      </a:moveTo>
                      <a:cubicBezTo>
                        <a:pt x="2381" y="11719"/>
                        <a:pt x="95" y="9528"/>
                        <a:pt x="0" y="6670"/>
                      </a:cubicBezTo>
                      <a:cubicBezTo>
                        <a:pt x="0" y="3813"/>
                        <a:pt x="2191" y="1527"/>
                        <a:pt x="5048" y="1527"/>
                      </a:cubicBezTo>
                      <a:lnTo>
                        <a:pt x="96393" y="3"/>
                      </a:lnTo>
                      <a:cubicBezTo>
                        <a:pt x="99346" y="-92"/>
                        <a:pt x="101537" y="2194"/>
                        <a:pt x="101537" y="5051"/>
                      </a:cubicBezTo>
                      <a:cubicBezTo>
                        <a:pt x="101537" y="7908"/>
                        <a:pt x="99346" y="10195"/>
                        <a:pt x="96488" y="10195"/>
                      </a:cubicBezTo>
                      <a:lnTo>
                        <a:pt x="5144" y="11719"/>
                      </a:lnTo>
                      <a:cubicBezTo>
                        <a:pt x="5144" y="11719"/>
                        <a:pt x="5144" y="11719"/>
                        <a:pt x="5144" y="117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E9C657B4-15C5-4FB9-85E1-428013EABE51}"/>
                  </a:ext>
                </a:extLst>
              </p:cNvPr>
              <p:cNvSpPr/>
              <p:nvPr/>
            </p:nvSpPr>
            <p:spPr>
              <a:xfrm>
                <a:off x="6146212" y="4806410"/>
                <a:ext cx="525065" cy="496728"/>
              </a:xfrm>
              <a:custGeom>
                <a:avLst/>
                <a:gdLst>
                  <a:gd name="connsiteX0" fmla="*/ 252015 w 525065"/>
                  <a:gd name="connsiteY0" fmla="*/ 496729 h 496728"/>
                  <a:gd name="connsiteX1" fmla="*/ 252015 w 525065"/>
                  <a:gd name="connsiteY1" fmla="*/ 496729 h 496728"/>
                  <a:gd name="connsiteX2" fmla="*/ 224488 w 525065"/>
                  <a:gd name="connsiteY2" fmla="*/ 494443 h 496728"/>
                  <a:gd name="connsiteX3" fmla="*/ 177339 w 525065"/>
                  <a:gd name="connsiteY3" fmla="*/ 474345 h 496728"/>
                  <a:gd name="connsiteX4" fmla="*/ 162099 w 525065"/>
                  <a:gd name="connsiteY4" fmla="*/ 460343 h 496728"/>
                  <a:gd name="connsiteX5" fmla="*/ 143811 w 525065"/>
                  <a:gd name="connsiteY5" fmla="*/ 444627 h 496728"/>
                  <a:gd name="connsiteX6" fmla="*/ 120570 w 525065"/>
                  <a:gd name="connsiteY6" fmla="*/ 438150 h 496728"/>
                  <a:gd name="connsiteX7" fmla="*/ 100473 w 525065"/>
                  <a:gd name="connsiteY7" fmla="*/ 433292 h 496728"/>
                  <a:gd name="connsiteX8" fmla="*/ 57610 w 525065"/>
                  <a:gd name="connsiteY8" fmla="*/ 405289 h 496728"/>
                  <a:gd name="connsiteX9" fmla="*/ 174 w 525065"/>
                  <a:gd name="connsiteY9" fmla="*/ 232220 h 496728"/>
                  <a:gd name="connsiteX10" fmla="*/ 36655 w 525065"/>
                  <a:gd name="connsiteY10" fmla="*/ 67913 h 496728"/>
                  <a:gd name="connsiteX11" fmla="*/ 169815 w 525065"/>
                  <a:gd name="connsiteY11" fmla="*/ 0 h 496728"/>
                  <a:gd name="connsiteX12" fmla="*/ 217059 w 525065"/>
                  <a:gd name="connsiteY12" fmla="*/ 6763 h 496728"/>
                  <a:gd name="connsiteX13" fmla="*/ 299259 w 525065"/>
                  <a:gd name="connsiteY13" fmla="*/ 71342 h 496728"/>
                  <a:gd name="connsiteX14" fmla="*/ 318976 w 525065"/>
                  <a:gd name="connsiteY14" fmla="*/ 96393 h 496728"/>
                  <a:gd name="connsiteX15" fmla="*/ 341265 w 525065"/>
                  <a:gd name="connsiteY15" fmla="*/ 99060 h 496728"/>
                  <a:gd name="connsiteX16" fmla="*/ 350790 w 525065"/>
                  <a:gd name="connsiteY16" fmla="*/ 98870 h 496728"/>
                  <a:gd name="connsiteX17" fmla="*/ 519763 w 525065"/>
                  <a:gd name="connsiteY17" fmla="*/ 229458 h 496728"/>
                  <a:gd name="connsiteX18" fmla="*/ 514810 w 525065"/>
                  <a:gd name="connsiteY18" fmla="*/ 323374 h 496728"/>
                  <a:gd name="connsiteX19" fmla="*/ 400224 w 525065"/>
                  <a:gd name="connsiteY19" fmla="*/ 445866 h 496728"/>
                  <a:gd name="connsiteX20" fmla="*/ 252015 w 525065"/>
                  <a:gd name="connsiteY20" fmla="*/ 496729 h 496728"/>
                  <a:gd name="connsiteX21" fmla="*/ 169719 w 525065"/>
                  <a:gd name="connsiteY21" fmla="*/ 10383 h 496728"/>
                  <a:gd name="connsiteX22" fmla="*/ 44942 w 525065"/>
                  <a:gd name="connsiteY22" fmla="*/ 73819 h 496728"/>
                  <a:gd name="connsiteX23" fmla="*/ 10271 w 525065"/>
                  <a:gd name="connsiteY23" fmla="*/ 232125 h 496728"/>
                  <a:gd name="connsiteX24" fmla="*/ 64944 w 525065"/>
                  <a:gd name="connsiteY24" fmla="*/ 398336 h 496728"/>
                  <a:gd name="connsiteX25" fmla="*/ 103997 w 525065"/>
                  <a:gd name="connsiteY25" fmla="*/ 423863 h 496728"/>
                  <a:gd name="connsiteX26" fmla="*/ 122380 w 525065"/>
                  <a:gd name="connsiteY26" fmla="*/ 428244 h 496728"/>
                  <a:gd name="connsiteX27" fmla="*/ 148574 w 525065"/>
                  <a:gd name="connsiteY27" fmla="*/ 435769 h 496728"/>
                  <a:gd name="connsiteX28" fmla="*/ 169434 w 525065"/>
                  <a:gd name="connsiteY28" fmla="*/ 453390 h 496728"/>
                  <a:gd name="connsiteX29" fmla="*/ 183245 w 525065"/>
                  <a:gd name="connsiteY29" fmla="*/ 466249 h 496728"/>
                  <a:gd name="connsiteX30" fmla="*/ 226107 w 525065"/>
                  <a:gd name="connsiteY30" fmla="*/ 484537 h 496728"/>
                  <a:gd name="connsiteX31" fmla="*/ 394700 w 525065"/>
                  <a:gd name="connsiteY31" fmla="*/ 437388 h 496728"/>
                  <a:gd name="connsiteX32" fmla="*/ 505285 w 525065"/>
                  <a:gd name="connsiteY32" fmla="*/ 319850 h 496728"/>
                  <a:gd name="connsiteX33" fmla="*/ 509952 w 525065"/>
                  <a:gd name="connsiteY33" fmla="*/ 232220 h 496728"/>
                  <a:gd name="connsiteX34" fmla="*/ 351171 w 525065"/>
                  <a:gd name="connsiteY34" fmla="*/ 109252 h 496728"/>
                  <a:gd name="connsiteX35" fmla="*/ 341265 w 525065"/>
                  <a:gd name="connsiteY35" fmla="*/ 109442 h 496728"/>
                  <a:gd name="connsiteX36" fmla="*/ 314118 w 525065"/>
                  <a:gd name="connsiteY36" fmla="*/ 105633 h 496728"/>
                  <a:gd name="connsiteX37" fmla="*/ 290496 w 525065"/>
                  <a:gd name="connsiteY37" fmla="*/ 76962 h 496728"/>
                  <a:gd name="connsiteX38" fmla="*/ 214106 w 525065"/>
                  <a:gd name="connsiteY38" fmla="*/ 16859 h 496728"/>
                  <a:gd name="connsiteX39" fmla="*/ 169719 w 525065"/>
                  <a:gd name="connsiteY39" fmla="*/ 10383 h 49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25065" h="496728">
                    <a:moveTo>
                      <a:pt x="252015" y="496729"/>
                    </a:moveTo>
                    <a:lnTo>
                      <a:pt x="252015" y="496729"/>
                    </a:lnTo>
                    <a:cubicBezTo>
                      <a:pt x="242586" y="496729"/>
                      <a:pt x="233346" y="495967"/>
                      <a:pt x="224488" y="494443"/>
                    </a:cubicBezTo>
                    <a:cubicBezTo>
                      <a:pt x="207629" y="491585"/>
                      <a:pt x="191722" y="484823"/>
                      <a:pt x="177339" y="474345"/>
                    </a:cubicBezTo>
                    <a:cubicBezTo>
                      <a:pt x="171815" y="470345"/>
                      <a:pt x="166957" y="465296"/>
                      <a:pt x="162099" y="460343"/>
                    </a:cubicBezTo>
                    <a:cubicBezTo>
                      <a:pt x="156003" y="454057"/>
                      <a:pt x="150288" y="448151"/>
                      <a:pt x="143811" y="444627"/>
                    </a:cubicBezTo>
                    <a:cubicBezTo>
                      <a:pt x="137334" y="441198"/>
                      <a:pt x="129238" y="439674"/>
                      <a:pt x="120570" y="438150"/>
                    </a:cubicBezTo>
                    <a:cubicBezTo>
                      <a:pt x="113808" y="436912"/>
                      <a:pt x="106854" y="435674"/>
                      <a:pt x="100473" y="433292"/>
                    </a:cubicBezTo>
                    <a:cubicBezTo>
                      <a:pt x="83804" y="427101"/>
                      <a:pt x="69326" y="417671"/>
                      <a:pt x="57610" y="405289"/>
                    </a:cubicBezTo>
                    <a:cubicBezTo>
                      <a:pt x="12557" y="357854"/>
                      <a:pt x="1508" y="284988"/>
                      <a:pt x="174" y="232220"/>
                    </a:cubicBezTo>
                    <a:cubicBezTo>
                      <a:pt x="-1635" y="161354"/>
                      <a:pt x="10652" y="106013"/>
                      <a:pt x="36655" y="67913"/>
                    </a:cubicBezTo>
                    <a:cubicBezTo>
                      <a:pt x="65611" y="25432"/>
                      <a:pt x="115427" y="0"/>
                      <a:pt x="169815" y="0"/>
                    </a:cubicBezTo>
                    <a:cubicBezTo>
                      <a:pt x="185912" y="0"/>
                      <a:pt x="201819" y="2286"/>
                      <a:pt x="217059" y="6763"/>
                    </a:cubicBezTo>
                    <a:cubicBezTo>
                      <a:pt x="250396" y="16478"/>
                      <a:pt x="279543" y="39434"/>
                      <a:pt x="299259" y="71342"/>
                    </a:cubicBezTo>
                    <a:cubicBezTo>
                      <a:pt x="311356" y="90869"/>
                      <a:pt x="317071" y="95345"/>
                      <a:pt x="318976" y="96393"/>
                    </a:cubicBezTo>
                    <a:cubicBezTo>
                      <a:pt x="320786" y="97346"/>
                      <a:pt x="326215" y="99060"/>
                      <a:pt x="341265" y="99060"/>
                    </a:cubicBezTo>
                    <a:cubicBezTo>
                      <a:pt x="344408" y="99060"/>
                      <a:pt x="347551" y="98965"/>
                      <a:pt x="350790" y="98870"/>
                    </a:cubicBezTo>
                    <a:cubicBezTo>
                      <a:pt x="423942" y="96012"/>
                      <a:pt x="500523" y="155734"/>
                      <a:pt x="519763" y="229458"/>
                    </a:cubicBezTo>
                    <a:cubicBezTo>
                      <a:pt x="528241" y="261652"/>
                      <a:pt x="526526" y="293275"/>
                      <a:pt x="514810" y="323374"/>
                    </a:cubicBezTo>
                    <a:cubicBezTo>
                      <a:pt x="497665" y="367284"/>
                      <a:pt x="459089" y="408527"/>
                      <a:pt x="400224" y="445866"/>
                    </a:cubicBezTo>
                    <a:cubicBezTo>
                      <a:pt x="346884" y="479679"/>
                      <a:pt x="296974" y="496729"/>
                      <a:pt x="252015" y="496729"/>
                    </a:cubicBezTo>
                    <a:close/>
                    <a:moveTo>
                      <a:pt x="169719" y="10383"/>
                    </a:moveTo>
                    <a:cubicBezTo>
                      <a:pt x="118665" y="10383"/>
                      <a:pt x="72088" y="34100"/>
                      <a:pt x="44942" y="73819"/>
                    </a:cubicBezTo>
                    <a:cubicBezTo>
                      <a:pt x="20177" y="110204"/>
                      <a:pt x="8461" y="163449"/>
                      <a:pt x="10271" y="232125"/>
                    </a:cubicBezTo>
                    <a:cubicBezTo>
                      <a:pt x="11604" y="283083"/>
                      <a:pt x="22082" y="353283"/>
                      <a:pt x="64944" y="398336"/>
                    </a:cubicBezTo>
                    <a:cubicBezTo>
                      <a:pt x="75708" y="409670"/>
                      <a:pt x="88852" y="418243"/>
                      <a:pt x="103997" y="423863"/>
                    </a:cubicBezTo>
                    <a:cubicBezTo>
                      <a:pt x="109521" y="425863"/>
                      <a:pt x="115713" y="427006"/>
                      <a:pt x="122380" y="428244"/>
                    </a:cubicBezTo>
                    <a:cubicBezTo>
                      <a:pt x="131334" y="429863"/>
                      <a:pt x="140668" y="431483"/>
                      <a:pt x="148574" y="435769"/>
                    </a:cubicBezTo>
                    <a:cubicBezTo>
                      <a:pt x="156480" y="439960"/>
                      <a:pt x="163052" y="446818"/>
                      <a:pt x="169434" y="453390"/>
                    </a:cubicBezTo>
                    <a:cubicBezTo>
                      <a:pt x="174101" y="458248"/>
                      <a:pt x="178482" y="462820"/>
                      <a:pt x="183245" y="466249"/>
                    </a:cubicBezTo>
                    <a:cubicBezTo>
                      <a:pt x="196389" y="475774"/>
                      <a:pt x="210772" y="481870"/>
                      <a:pt x="226107" y="484537"/>
                    </a:cubicBezTo>
                    <a:cubicBezTo>
                      <a:pt x="275066" y="492919"/>
                      <a:pt x="332407" y="476822"/>
                      <a:pt x="394700" y="437388"/>
                    </a:cubicBezTo>
                    <a:cubicBezTo>
                      <a:pt x="451755" y="401288"/>
                      <a:pt x="488997" y="361664"/>
                      <a:pt x="505285" y="319850"/>
                    </a:cubicBezTo>
                    <a:cubicBezTo>
                      <a:pt x="516239" y="291846"/>
                      <a:pt x="517763" y="262319"/>
                      <a:pt x="509952" y="232220"/>
                    </a:cubicBezTo>
                    <a:cubicBezTo>
                      <a:pt x="491760" y="162783"/>
                      <a:pt x="420036" y="106966"/>
                      <a:pt x="351171" y="109252"/>
                    </a:cubicBezTo>
                    <a:cubicBezTo>
                      <a:pt x="347837" y="109347"/>
                      <a:pt x="344503" y="109442"/>
                      <a:pt x="341265" y="109442"/>
                    </a:cubicBezTo>
                    <a:cubicBezTo>
                      <a:pt x="327644" y="109442"/>
                      <a:pt x="319071" y="108204"/>
                      <a:pt x="314118" y="105633"/>
                    </a:cubicBezTo>
                    <a:cubicBezTo>
                      <a:pt x="308213" y="102489"/>
                      <a:pt x="300498" y="93059"/>
                      <a:pt x="290496" y="76962"/>
                    </a:cubicBezTo>
                    <a:cubicBezTo>
                      <a:pt x="272113" y="47244"/>
                      <a:pt x="245062" y="25908"/>
                      <a:pt x="214106" y="16859"/>
                    </a:cubicBezTo>
                    <a:cubicBezTo>
                      <a:pt x="199818" y="12478"/>
                      <a:pt x="184864" y="10383"/>
                      <a:pt x="169719" y="10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0" name="Graphic 1">
              <a:extLst>
                <a:ext uri="{FF2B5EF4-FFF2-40B4-BE49-F238E27FC236}">
                  <a16:creationId xmlns:a16="http://schemas.microsoft.com/office/drawing/2014/main" id="{7260D9FE-0501-48D2-8783-2B20CF4BC955}"/>
                </a:ext>
              </a:extLst>
            </p:cNvPr>
            <p:cNvGrpSpPr/>
            <p:nvPr userDrawn="1"/>
          </p:nvGrpSpPr>
          <p:grpSpPr>
            <a:xfrm>
              <a:off x="10718627" y="5523084"/>
              <a:ext cx="956368" cy="1086135"/>
              <a:chOff x="4162223" y="2077497"/>
              <a:chExt cx="956368" cy="1086135"/>
            </a:xfrm>
            <a:grpFill/>
          </p:grpSpPr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FBB31AF0-17CC-4261-8D47-E8A2A3B29D03}"/>
                  </a:ext>
                </a:extLst>
              </p:cNvPr>
              <p:cNvSpPr/>
              <p:nvPr/>
            </p:nvSpPr>
            <p:spPr>
              <a:xfrm>
                <a:off x="4162223" y="2077497"/>
                <a:ext cx="956368" cy="1086135"/>
              </a:xfrm>
              <a:custGeom>
                <a:avLst/>
                <a:gdLst>
                  <a:gd name="connsiteX0" fmla="*/ 345768 w 956368"/>
                  <a:gd name="connsiteY0" fmla="*/ 1086136 h 1086135"/>
                  <a:gd name="connsiteX1" fmla="*/ 345768 w 956368"/>
                  <a:gd name="connsiteY1" fmla="*/ 1086136 h 1086135"/>
                  <a:gd name="connsiteX2" fmla="*/ 307572 w 956368"/>
                  <a:gd name="connsiteY2" fmla="*/ 1060037 h 1086135"/>
                  <a:gd name="connsiteX3" fmla="*/ 2772 w 956368"/>
                  <a:gd name="connsiteY3" fmla="*/ 277844 h 1086135"/>
                  <a:gd name="connsiteX4" fmla="*/ 3534 w 956368"/>
                  <a:gd name="connsiteY4" fmla="*/ 246507 h 1086135"/>
                  <a:gd name="connsiteX5" fmla="*/ 26109 w 956368"/>
                  <a:gd name="connsiteY5" fmla="*/ 224790 h 1086135"/>
                  <a:gd name="connsiteX6" fmla="*/ 595799 w 956368"/>
                  <a:gd name="connsiteY6" fmla="*/ 2762 h 1086135"/>
                  <a:gd name="connsiteX7" fmla="*/ 610563 w 956368"/>
                  <a:gd name="connsiteY7" fmla="*/ 0 h 1086135"/>
                  <a:gd name="connsiteX8" fmla="*/ 648758 w 956368"/>
                  <a:gd name="connsiteY8" fmla="*/ 26098 h 1086135"/>
                  <a:gd name="connsiteX9" fmla="*/ 953558 w 956368"/>
                  <a:gd name="connsiteY9" fmla="*/ 808292 h 1086135"/>
                  <a:gd name="connsiteX10" fmla="*/ 952796 w 956368"/>
                  <a:gd name="connsiteY10" fmla="*/ 839629 h 1086135"/>
                  <a:gd name="connsiteX11" fmla="*/ 930222 w 956368"/>
                  <a:gd name="connsiteY11" fmla="*/ 861346 h 1086135"/>
                  <a:gd name="connsiteX12" fmla="*/ 360341 w 956368"/>
                  <a:gd name="connsiteY12" fmla="*/ 1083469 h 1086135"/>
                  <a:gd name="connsiteX13" fmla="*/ 345768 w 956368"/>
                  <a:gd name="connsiteY13" fmla="*/ 1086136 h 1086135"/>
                  <a:gd name="connsiteX14" fmla="*/ 610563 w 956368"/>
                  <a:gd name="connsiteY14" fmla="*/ 10192 h 1086135"/>
                  <a:gd name="connsiteX15" fmla="*/ 599514 w 956368"/>
                  <a:gd name="connsiteY15" fmla="*/ 12287 h 1086135"/>
                  <a:gd name="connsiteX16" fmla="*/ 29633 w 956368"/>
                  <a:gd name="connsiteY16" fmla="*/ 234410 h 1086135"/>
                  <a:gd name="connsiteX17" fmla="*/ 12678 w 956368"/>
                  <a:gd name="connsiteY17" fmla="*/ 250698 h 1086135"/>
                  <a:gd name="connsiteX18" fmla="*/ 12107 w 956368"/>
                  <a:gd name="connsiteY18" fmla="*/ 274225 h 1086135"/>
                  <a:gd name="connsiteX19" fmla="*/ 316907 w 956368"/>
                  <a:gd name="connsiteY19" fmla="*/ 1056418 h 1086135"/>
                  <a:gd name="connsiteX20" fmla="*/ 345672 w 956368"/>
                  <a:gd name="connsiteY20" fmla="*/ 1076039 h 1086135"/>
                  <a:gd name="connsiteX21" fmla="*/ 345672 w 956368"/>
                  <a:gd name="connsiteY21" fmla="*/ 1076039 h 1086135"/>
                  <a:gd name="connsiteX22" fmla="*/ 356721 w 956368"/>
                  <a:gd name="connsiteY22" fmla="*/ 1073944 h 1086135"/>
                  <a:gd name="connsiteX23" fmla="*/ 926602 w 956368"/>
                  <a:gd name="connsiteY23" fmla="*/ 851821 h 1086135"/>
                  <a:gd name="connsiteX24" fmla="*/ 943557 w 956368"/>
                  <a:gd name="connsiteY24" fmla="*/ 835533 h 1086135"/>
                  <a:gd name="connsiteX25" fmla="*/ 944128 w 956368"/>
                  <a:gd name="connsiteY25" fmla="*/ 812006 h 1086135"/>
                  <a:gd name="connsiteX26" fmla="*/ 639328 w 956368"/>
                  <a:gd name="connsiteY26" fmla="*/ 29813 h 1086135"/>
                  <a:gd name="connsiteX27" fmla="*/ 610563 w 956368"/>
                  <a:gd name="connsiteY27" fmla="*/ 10192 h 1086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56368" h="1086135">
                    <a:moveTo>
                      <a:pt x="345768" y="1086136"/>
                    </a:moveTo>
                    <a:lnTo>
                      <a:pt x="345768" y="1086136"/>
                    </a:lnTo>
                    <a:cubicBezTo>
                      <a:pt x="329004" y="1086136"/>
                      <a:pt x="313573" y="1075658"/>
                      <a:pt x="307572" y="1060037"/>
                    </a:cubicBezTo>
                    <a:lnTo>
                      <a:pt x="2772" y="277844"/>
                    </a:lnTo>
                    <a:cubicBezTo>
                      <a:pt x="-1133" y="267653"/>
                      <a:pt x="-942" y="256604"/>
                      <a:pt x="3534" y="246507"/>
                    </a:cubicBezTo>
                    <a:cubicBezTo>
                      <a:pt x="7916" y="236506"/>
                      <a:pt x="16012" y="228790"/>
                      <a:pt x="26109" y="224790"/>
                    </a:cubicBezTo>
                    <a:lnTo>
                      <a:pt x="595799" y="2762"/>
                    </a:lnTo>
                    <a:cubicBezTo>
                      <a:pt x="600561" y="952"/>
                      <a:pt x="605514" y="0"/>
                      <a:pt x="610563" y="0"/>
                    </a:cubicBezTo>
                    <a:cubicBezTo>
                      <a:pt x="627327" y="0"/>
                      <a:pt x="642757" y="10477"/>
                      <a:pt x="648758" y="26098"/>
                    </a:cubicBezTo>
                    <a:lnTo>
                      <a:pt x="953558" y="808292"/>
                    </a:lnTo>
                    <a:cubicBezTo>
                      <a:pt x="957558" y="818483"/>
                      <a:pt x="957273" y="829532"/>
                      <a:pt x="952796" y="839629"/>
                    </a:cubicBezTo>
                    <a:cubicBezTo>
                      <a:pt x="948414" y="849630"/>
                      <a:pt x="940318" y="857345"/>
                      <a:pt x="930222" y="861346"/>
                    </a:cubicBezTo>
                    <a:lnTo>
                      <a:pt x="360341" y="1083469"/>
                    </a:lnTo>
                    <a:cubicBezTo>
                      <a:pt x="355769" y="1085183"/>
                      <a:pt x="350816" y="1086136"/>
                      <a:pt x="345768" y="1086136"/>
                    </a:cubicBezTo>
                    <a:close/>
                    <a:moveTo>
                      <a:pt x="610563" y="10192"/>
                    </a:moveTo>
                    <a:cubicBezTo>
                      <a:pt x="606753" y="10192"/>
                      <a:pt x="603038" y="10858"/>
                      <a:pt x="599514" y="12287"/>
                    </a:cubicBezTo>
                    <a:lnTo>
                      <a:pt x="29633" y="234410"/>
                    </a:lnTo>
                    <a:cubicBezTo>
                      <a:pt x="22013" y="237363"/>
                      <a:pt x="16012" y="243173"/>
                      <a:pt x="12678" y="250698"/>
                    </a:cubicBezTo>
                    <a:cubicBezTo>
                      <a:pt x="9345" y="258223"/>
                      <a:pt x="9154" y="266605"/>
                      <a:pt x="12107" y="274225"/>
                    </a:cubicBezTo>
                    <a:lnTo>
                      <a:pt x="316907" y="1056418"/>
                    </a:lnTo>
                    <a:cubicBezTo>
                      <a:pt x="321479" y="1068134"/>
                      <a:pt x="333004" y="1076039"/>
                      <a:pt x="345672" y="1076039"/>
                    </a:cubicBezTo>
                    <a:lnTo>
                      <a:pt x="345672" y="1076039"/>
                    </a:lnTo>
                    <a:cubicBezTo>
                      <a:pt x="349482" y="1076039"/>
                      <a:pt x="353197" y="1075373"/>
                      <a:pt x="356721" y="1073944"/>
                    </a:cubicBezTo>
                    <a:lnTo>
                      <a:pt x="926602" y="851821"/>
                    </a:lnTo>
                    <a:cubicBezTo>
                      <a:pt x="934222" y="848868"/>
                      <a:pt x="940223" y="843058"/>
                      <a:pt x="943557" y="835533"/>
                    </a:cubicBezTo>
                    <a:cubicBezTo>
                      <a:pt x="946890" y="828008"/>
                      <a:pt x="947081" y="819626"/>
                      <a:pt x="944128" y="812006"/>
                    </a:cubicBezTo>
                    <a:lnTo>
                      <a:pt x="639328" y="29813"/>
                    </a:lnTo>
                    <a:cubicBezTo>
                      <a:pt x="634756" y="18002"/>
                      <a:pt x="623231" y="10192"/>
                      <a:pt x="610563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4A5D792F-DFED-4763-B606-D8E5DE31469C}"/>
                  </a:ext>
                </a:extLst>
              </p:cNvPr>
              <p:cNvSpPr/>
              <p:nvPr/>
            </p:nvSpPr>
            <p:spPr>
              <a:xfrm>
                <a:off x="4222326" y="2144172"/>
                <a:ext cx="610420" cy="384333"/>
              </a:xfrm>
              <a:custGeom>
                <a:avLst/>
                <a:gdLst>
                  <a:gd name="connsiteX0" fmla="*/ 85354 w 610420"/>
                  <a:gd name="connsiteY0" fmla="*/ 384334 h 384333"/>
                  <a:gd name="connsiteX1" fmla="*/ 85354 w 610420"/>
                  <a:gd name="connsiteY1" fmla="*/ 384334 h 384333"/>
                  <a:gd name="connsiteX2" fmla="*/ 47159 w 610420"/>
                  <a:gd name="connsiteY2" fmla="*/ 358235 h 384333"/>
                  <a:gd name="connsiteX3" fmla="*/ 2772 w 610420"/>
                  <a:gd name="connsiteY3" fmla="*/ 244126 h 384333"/>
                  <a:gd name="connsiteX4" fmla="*/ 3534 w 610420"/>
                  <a:gd name="connsiteY4" fmla="*/ 212788 h 384333"/>
                  <a:gd name="connsiteX5" fmla="*/ 26109 w 610420"/>
                  <a:gd name="connsiteY5" fmla="*/ 191071 h 384333"/>
                  <a:gd name="connsiteX6" fmla="*/ 510264 w 610420"/>
                  <a:gd name="connsiteY6" fmla="*/ 2762 h 384333"/>
                  <a:gd name="connsiteX7" fmla="*/ 525028 w 610420"/>
                  <a:gd name="connsiteY7" fmla="*/ 0 h 384333"/>
                  <a:gd name="connsiteX8" fmla="*/ 563223 w 610420"/>
                  <a:gd name="connsiteY8" fmla="*/ 26098 h 384333"/>
                  <a:gd name="connsiteX9" fmla="*/ 607610 w 610420"/>
                  <a:gd name="connsiteY9" fmla="*/ 140208 h 384333"/>
                  <a:gd name="connsiteX10" fmla="*/ 606848 w 610420"/>
                  <a:gd name="connsiteY10" fmla="*/ 171545 h 384333"/>
                  <a:gd name="connsiteX11" fmla="*/ 584274 w 610420"/>
                  <a:gd name="connsiteY11" fmla="*/ 193262 h 384333"/>
                  <a:gd name="connsiteX12" fmla="*/ 100118 w 610420"/>
                  <a:gd name="connsiteY12" fmla="*/ 381571 h 384333"/>
                  <a:gd name="connsiteX13" fmla="*/ 85354 w 610420"/>
                  <a:gd name="connsiteY13" fmla="*/ 384334 h 384333"/>
                  <a:gd name="connsiteX14" fmla="*/ 524933 w 610420"/>
                  <a:gd name="connsiteY14" fmla="*/ 10382 h 384333"/>
                  <a:gd name="connsiteX15" fmla="*/ 513884 w 610420"/>
                  <a:gd name="connsiteY15" fmla="*/ 12478 h 384333"/>
                  <a:gd name="connsiteX16" fmla="*/ 29728 w 610420"/>
                  <a:gd name="connsiteY16" fmla="*/ 200787 h 384333"/>
                  <a:gd name="connsiteX17" fmla="*/ 12774 w 610420"/>
                  <a:gd name="connsiteY17" fmla="*/ 217075 h 384333"/>
                  <a:gd name="connsiteX18" fmla="*/ 12202 w 610420"/>
                  <a:gd name="connsiteY18" fmla="*/ 240602 h 384333"/>
                  <a:gd name="connsiteX19" fmla="*/ 56589 w 610420"/>
                  <a:gd name="connsiteY19" fmla="*/ 354711 h 384333"/>
                  <a:gd name="connsiteX20" fmla="*/ 85354 w 610420"/>
                  <a:gd name="connsiteY20" fmla="*/ 374333 h 384333"/>
                  <a:gd name="connsiteX21" fmla="*/ 85354 w 610420"/>
                  <a:gd name="connsiteY21" fmla="*/ 374333 h 384333"/>
                  <a:gd name="connsiteX22" fmla="*/ 96403 w 610420"/>
                  <a:gd name="connsiteY22" fmla="*/ 372237 h 384333"/>
                  <a:gd name="connsiteX23" fmla="*/ 580559 w 610420"/>
                  <a:gd name="connsiteY23" fmla="*/ 183928 h 384333"/>
                  <a:gd name="connsiteX24" fmla="*/ 597513 w 610420"/>
                  <a:gd name="connsiteY24" fmla="*/ 167640 h 384333"/>
                  <a:gd name="connsiteX25" fmla="*/ 598085 w 610420"/>
                  <a:gd name="connsiteY25" fmla="*/ 144113 h 384333"/>
                  <a:gd name="connsiteX26" fmla="*/ 553698 w 610420"/>
                  <a:gd name="connsiteY26" fmla="*/ 30004 h 384333"/>
                  <a:gd name="connsiteX27" fmla="*/ 524933 w 610420"/>
                  <a:gd name="connsiteY27" fmla="*/ 10382 h 38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10420" h="384333">
                    <a:moveTo>
                      <a:pt x="85354" y="384334"/>
                    </a:moveTo>
                    <a:lnTo>
                      <a:pt x="85354" y="384334"/>
                    </a:lnTo>
                    <a:cubicBezTo>
                      <a:pt x="68590" y="384334"/>
                      <a:pt x="53160" y="373856"/>
                      <a:pt x="47159" y="358235"/>
                    </a:cubicBezTo>
                    <a:lnTo>
                      <a:pt x="2772" y="244126"/>
                    </a:lnTo>
                    <a:cubicBezTo>
                      <a:pt x="-1133" y="233934"/>
                      <a:pt x="-942" y="222885"/>
                      <a:pt x="3534" y="212788"/>
                    </a:cubicBezTo>
                    <a:cubicBezTo>
                      <a:pt x="7916" y="202787"/>
                      <a:pt x="16012" y="195072"/>
                      <a:pt x="26109" y="191071"/>
                    </a:cubicBezTo>
                    <a:lnTo>
                      <a:pt x="510264" y="2762"/>
                    </a:lnTo>
                    <a:cubicBezTo>
                      <a:pt x="515027" y="952"/>
                      <a:pt x="519980" y="0"/>
                      <a:pt x="525028" y="0"/>
                    </a:cubicBezTo>
                    <a:cubicBezTo>
                      <a:pt x="541792" y="0"/>
                      <a:pt x="557223" y="10477"/>
                      <a:pt x="563223" y="26098"/>
                    </a:cubicBezTo>
                    <a:lnTo>
                      <a:pt x="607610" y="140208"/>
                    </a:lnTo>
                    <a:cubicBezTo>
                      <a:pt x="611610" y="150400"/>
                      <a:pt x="611325" y="161449"/>
                      <a:pt x="606848" y="171545"/>
                    </a:cubicBezTo>
                    <a:cubicBezTo>
                      <a:pt x="602466" y="181546"/>
                      <a:pt x="594370" y="189262"/>
                      <a:pt x="584274" y="193262"/>
                    </a:cubicBezTo>
                    <a:lnTo>
                      <a:pt x="100118" y="381571"/>
                    </a:lnTo>
                    <a:cubicBezTo>
                      <a:pt x="95451" y="383381"/>
                      <a:pt x="90402" y="384334"/>
                      <a:pt x="85354" y="384334"/>
                    </a:cubicBezTo>
                    <a:close/>
                    <a:moveTo>
                      <a:pt x="524933" y="10382"/>
                    </a:moveTo>
                    <a:cubicBezTo>
                      <a:pt x="521123" y="10382"/>
                      <a:pt x="517408" y="11049"/>
                      <a:pt x="513884" y="12478"/>
                    </a:cubicBezTo>
                    <a:lnTo>
                      <a:pt x="29728" y="200787"/>
                    </a:lnTo>
                    <a:cubicBezTo>
                      <a:pt x="22108" y="203740"/>
                      <a:pt x="16107" y="209550"/>
                      <a:pt x="12774" y="217075"/>
                    </a:cubicBezTo>
                    <a:cubicBezTo>
                      <a:pt x="9440" y="224600"/>
                      <a:pt x="9249" y="232981"/>
                      <a:pt x="12202" y="240602"/>
                    </a:cubicBezTo>
                    <a:lnTo>
                      <a:pt x="56589" y="354711"/>
                    </a:lnTo>
                    <a:cubicBezTo>
                      <a:pt x="61161" y="366427"/>
                      <a:pt x="72686" y="374333"/>
                      <a:pt x="85354" y="374333"/>
                    </a:cubicBezTo>
                    <a:lnTo>
                      <a:pt x="85354" y="374333"/>
                    </a:lnTo>
                    <a:cubicBezTo>
                      <a:pt x="89164" y="374333"/>
                      <a:pt x="92879" y="373666"/>
                      <a:pt x="96403" y="372237"/>
                    </a:cubicBezTo>
                    <a:lnTo>
                      <a:pt x="580559" y="183928"/>
                    </a:lnTo>
                    <a:cubicBezTo>
                      <a:pt x="588179" y="180975"/>
                      <a:pt x="594180" y="175165"/>
                      <a:pt x="597513" y="167640"/>
                    </a:cubicBezTo>
                    <a:cubicBezTo>
                      <a:pt x="600847" y="160115"/>
                      <a:pt x="601038" y="151733"/>
                      <a:pt x="598085" y="144113"/>
                    </a:cubicBezTo>
                    <a:lnTo>
                      <a:pt x="553698" y="30004"/>
                    </a:lnTo>
                    <a:cubicBezTo>
                      <a:pt x="549126" y="18193"/>
                      <a:pt x="537601" y="10382"/>
                      <a:pt x="524933" y="10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285ED710-3878-471E-AD53-C2E1509BCEA0}"/>
                  </a:ext>
                </a:extLst>
              </p:cNvPr>
              <p:cNvSpPr/>
              <p:nvPr/>
            </p:nvSpPr>
            <p:spPr>
              <a:xfrm>
                <a:off x="4742020" y="2494311"/>
                <a:ext cx="105918" cy="105727"/>
              </a:xfrm>
              <a:custGeom>
                <a:avLst/>
                <a:gdLst>
                  <a:gd name="connsiteX0" fmla="*/ 0 w 105918"/>
                  <a:gd name="connsiteY0" fmla="*/ 59436 h 105727"/>
                  <a:gd name="connsiteX1" fmla="*/ 35909 w 105918"/>
                  <a:gd name="connsiteY1" fmla="*/ 45529 h 105727"/>
                  <a:gd name="connsiteX2" fmla="*/ 21908 w 105918"/>
                  <a:gd name="connsiteY2" fmla="*/ 9525 h 105727"/>
                  <a:gd name="connsiteX3" fmla="*/ 46292 w 105918"/>
                  <a:gd name="connsiteY3" fmla="*/ 0 h 105727"/>
                  <a:gd name="connsiteX4" fmla="*/ 60293 w 105918"/>
                  <a:gd name="connsiteY4" fmla="*/ 36004 h 105727"/>
                  <a:gd name="connsiteX5" fmla="*/ 96393 w 105918"/>
                  <a:gd name="connsiteY5" fmla="*/ 22003 h 105727"/>
                  <a:gd name="connsiteX6" fmla="*/ 105918 w 105918"/>
                  <a:gd name="connsiteY6" fmla="*/ 46387 h 105727"/>
                  <a:gd name="connsiteX7" fmla="*/ 69818 w 105918"/>
                  <a:gd name="connsiteY7" fmla="*/ 60389 h 105727"/>
                  <a:gd name="connsiteX8" fmla="*/ 83725 w 105918"/>
                  <a:gd name="connsiteY8" fmla="*/ 96203 h 105727"/>
                  <a:gd name="connsiteX9" fmla="*/ 59341 w 105918"/>
                  <a:gd name="connsiteY9" fmla="*/ 105728 h 105727"/>
                  <a:gd name="connsiteX10" fmla="*/ 45434 w 105918"/>
                  <a:gd name="connsiteY10" fmla="*/ 69914 h 105727"/>
                  <a:gd name="connsiteX11" fmla="*/ 9525 w 105918"/>
                  <a:gd name="connsiteY11" fmla="*/ 83915 h 105727"/>
                  <a:gd name="connsiteX12" fmla="*/ 0 w 105918"/>
                  <a:gd name="connsiteY12" fmla="*/ 59436 h 105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918" h="105727">
                    <a:moveTo>
                      <a:pt x="0" y="59436"/>
                    </a:moveTo>
                    <a:lnTo>
                      <a:pt x="35909" y="45529"/>
                    </a:lnTo>
                    <a:lnTo>
                      <a:pt x="21908" y="9525"/>
                    </a:lnTo>
                    <a:lnTo>
                      <a:pt x="46292" y="0"/>
                    </a:lnTo>
                    <a:lnTo>
                      <a:pt x="60293" y="36004"/>
                    </a:lnTo>
                    <a:lnTo>
                      <a:pt x="96393" y="22003"/>
                    </a:lnTo>
                    <a:lnTo>
                      <a:pt x="105918" y="46387"/>
                    </a:lnTo>
                    <a:lnTo>
                      <a:pt x="69818" y="60389"/>
                    </a:lnTo>
                    <a:lnTo>
                      <a:pt x="83725" y="96203"/>
                    </a:lnTo>
                    <a:lnTo>
                      <a:pt x="59341" y="105728"/>
                    </a:lnTo>
                    <a:lnTo>
                      <a:pt x="45434" y="69914"/>
                    </a:lnTo>
                    <a:lnTo>
                      <a:pt x="9525" y="83915"/>
                    </a:lnTo>
                    <a:lnTo>
                      <a:pt x="0" y="594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835C0AF8-6BE6-4B6E-83DC-BD065DDD5467}"/>
                  </a:ext>
                </a:extLst>
              </p:cNvPr>
              <p:cNvSpPr/>
              <p:nvPr/>
            </p:nvSpPr>
            <p:spPr>
              <a:xfrm>
                <a:off x="4527136" y="2892170"/>
                <a:ext cx="105156" cy="104870"/>
              </a:xfrm>
              <a:custGeom>
                <a:avLst/>
                <a:gdLst>
                  <a:gd name="connsiteX0" fmla="*/ 10573 w 105156"/>
                  <a:gd name="connsiteY0" fmla="*/ 19812 h 104870"/>
                  <a:gd name="connsiteX1" fmla="*/ 45815 w 105156"/>
                  <a:gd name="connsiteY1" fmla="*/ 35338 h 104870"/>
                  <a:gd name="connsiteX2" fmla="*/ 61341 w 105156"/>
                  <a:gd name="connsiteY2" fmla="*/ 0 h 104870"/>
                  <a:gd name="connsiteX3" fmla="*/ 85249 w 105156"/>
                  <a:gd name="connsiteY3" fmla="*/ 10573 h 104870"/>
                  <a:gd name="connsiteX4" fmla="*/ 69723 w 105156"/>
                  <a:gd name="connsiteY4" fmla="*/ 45911 h 104870"/>
                  <a:gd name="connsiteX5" fmla="*/ 105156 w 105156"/>
                  <a:gd name="connsiteY5" fmla="*/ 61532 h 104870"/>
                  <a:gd name="connsiteX6" fmla="*/ 94583 w 105156"/>
                  <a:gd name="connsiteY6" fmla="*/ 85439 h 104870"/>
                  <a:gd name="connsiteX7" fmla="*/ 59150 w 105156"/>
                  <a:gd name="connsiteY7" fmla="*/ 69723 h 104870"/>
                  <a:gd name="connsiteX8" fmla="*/ 43720 w 105156"/>
                  <a:gd name="connsiteY8" fmla="*/ 104870 h 104870"/>
                  <a:gd name="connsiteX9" fmla="*/ 19812 w 105156"/>
                  <a:gd name="connsiteY9" fmla="*/ 94297 h 104870"/>
                  <a:gd name="connsiteX10" fmla="*/ 35243 w 105156"/>
                  <a:gd name="connsiteY10" fmla="*/ 59150 h 104870"/>
                  <a:gd name="connsiteX11" fmla="*/ 0 w 105156"/>
                  <a:gd name="connsiteY11" fmla="*/ 43625 h 104870"/>
                  <a:gd name="connsiteX12" fmla="*/ 10573 w 105156"/>
                  <a:gd name="connsiteY12" fmla="*/ 19812 h 10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156" h="104870">
                    <a:moveTo>
                      <a:pt x="10573" y="19812"/>
                    </a:moveTo>
                    <a:lnTo>
                      <a:pt x="45815" y="35338"/>
                    </a:lnTo>
                    <a:lnTo>
                      <a:pt x="61341" y="0"/>
                    </a:lnTo>
                    <a:lnTo>
                      <a:pt x="85249" y="10573"/>
                    </a:lnTo>
                    <a:lnTo>
                      <a:pt x="69723" y="45911"/>
                    </a:lnTo>
                    <a:lnTo>
                      <a:pt x="105156" y="61532"/>
                    </a:lnTo>
                    <a:lnTo>
                      <a:pt x="94583" y="85439"/>
                    </a:lnTo>
                    <a:lnTo>
                      <a:pt x="59150" y="69723"/>
                    </a:lnTo>
                    <a:lnTo>
                      <a:pt x="43720" y="104870"/>
                    </a:lnTo>
                    <a:lnTo>
                      <a:pt x="19812" y="94297"/>
                    </a:lnTo>
                    <a:lnTo>
                      <a:pt x="35243" y="59150"/>
                    </a:lnTo>
                    <a:lnTo>
                      <a:pt x="0" y="43625"/>
                    </a:lnTo>
                    <a:lnTo>
                      <a:pt x="10573" y="198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5FE816C4-F2B0-4662-A898-1DF48F723526}"/>
                  </a:ext>
                </a:extLst>
              </p:cNvPr>
              <p:cNvSpPr/>
              <p:nvPr/>
            </p:nvSpPr>
            <p:spPr>
              <a:xfrm>
                <a:off x="4411884" y="2634233"/>
                <a:ext cx="115823" cy="68770"/>
              </a:xfrm>
              <a:custGeom>
                <a:avLst/>
                <a:gdLst>
                  <a:gd name="connsiteX0" fmla="*/ 104966 w 115823"/>
                  <a:gd name="connsiteY0" fmla="*/ 0 h 68770"/>
                  <a:gd name="connsiteX1" fmla="*/ 115824 w 115823"/>
                  <a:gd name="connsiteY1" fmla="*/ 27908 h 68770"/>
                  <a:gd name="connsiteX2" fmla="*/ 10859 w 115823"/>
                  <a:gd name="connsiteY2" fmla="*/ 68771 h 68770"/>
                  <a:gd name="connsiteX3" fmla="*/ 0 w 115823"/>
                  <a:gd name="connsiteY3" fmla="*/ 40862 h 68770"/>
                  <a:gd name="connsiteX4" fmla="*/ 104966 w 115823"/>
                  <a:gd name="connsiteY4" fmla="*/ 0 h 6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23" h="68770">
                    <a:moveTo>
                      <a:pt x="104966" y="0"/>
                    </a:moveTo>
                    <a:lnTo>
                      <a:pt x="115824" y="27908"/>
                    </a:lnTo>
                    <a:lnTo>
                      <a:pt x="10859" y="68771"/>
                    </a:lnTo>
                    <a:lnTo>
                      <a:pt x="0" y="40862"/>
                    </a:lnTo>
                    <a:lnTo>
                      <a:pt x="104966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014A4BD2-956C-4DC5-94E7-A2038FFDDA42}"/>
                  </a:ext>
                </a:extLst>
              </p:cNvPr>
              <p:cNvSpPr/>
              <p:nvPr/>
            </p:nvSpPr>
            <p:spPr>
              <a:xfrm>
                <a:off x="4318131" y="2515171"/>
                <a:ext cx="309481" cy="309467"/>
              </a:xfrm>
              <a:custGeom>
                <a:avLst/>
                <a:gdLst>
                  <a:gd name="connsiteX0" fmla="*/ 104611 w 309481"/>
                  <a:gd name="connsiteY0" fmla="*/ 309467 h 309467"/>
                  <a:gd name="connsiteX1" fmla="*/ 104611 w 309481"/>
                  <a:gd name="connsiteY1" fmla="*/ 309467 h 309467"/>
                  <a:gd name="connsiteX2" fmla="*/ 66607 w 309481"/>
                  <a:gd name="connsiteY2" fmla="*/ 283464 h 309467"/>
                  <a:gd name="connsiteX3" fmla="*/ 2789 w 309481"/>
                  <a:gd name="connsiteY3" fmla="*/ 119348 h 309467"/>
                  <a:gd name="connsiteX4" fmla="*/ 26030 w 309481"/>
                  <a:gd name="connsiteY4" fmla="*/ 66580 h 309467"/>
                  <a:gd name="connsiteX5" fmla="*/ 190146 w 309481"/>
                  <a:gd name="connsiteY5" fmla="*/ 2762 h 309467"/>
                  <a:gd name="connsiteX6" fmla="*/ 204910 w 309481"/>
                  <a:gd name="connsiteY6" fmla="*/ 0 h 309467"/>
                  <a:gd name="connsiteX7" fmla="*/ 242914 w 309481"/>
                  <a:gd name="connsiteY7" fmla="*/ 26003 h 309467"/>
                  <a:gd name="connsiteX8" fmla="*/ 306732 w 309481"/>
                  <a:gd name="connsiteY8" fmla="*/ 190119 h 309467"/>
                  <a:gd name="connsiteX9" fmla="*/ 283491 w 309481"/>
                  <a:gd name="connsiteY9" fmla="*/ 242888 h 309467"/>
                  <a:gd name="connsiteX10" fmla="*/ 119375 w 309481"/>
                  <a:gd name="connsiteY10" fmla="*/ 306705 h 309467"/>
                  <a:gd name="connsiteX11" fmla="*/ 104611 w 309481"/>
                  <a:gd name="connsiteY11" fmla="*/ 309467 h 309467"/>
                  <a:gd name="connsiteX12" fmla="*/ 204814 w 309481"/>
                  <a:gd name="connsiteY12" fmla="*/ 10192 h 309467"/>
                  <a:gd name="connsiteX13" fmla="*/ 193765 w 309481"/>
                  <a:gd name="connsiteY13" fmla="*/ 12287 h 309467"/>
                  <a:gd name="connsiteX14" fmla="*/ 29650 w 309481"/>
                  <a:gd name="connsiteY14" fmla="*/ 76105 h 309467"/>
                  <a:gd name="connsiteX15" fmla="*/ 12219 w 309481"/>
                  <a:gd name="connsiteY15" fmla="*/ 115633 h 309467"/>
                  <a:gd name="connsiteX16" fmla="*/ 76036 w 309481"/>
                  <a:gd name="connsiteY16" fmla="*/ 279749 h 309467"/>
                  <a:gd name="connsiteX17" fmla="*/ 104516 w 309481"/>
                  <a:gd name="connsiteY17" fmla="*/ 299275 h 309467"/>
                  <a:gd name="connsiteX18" fmla="*/ 104516 w 309481"/>
                  <a:gd name="connsiteY18" fmla="*/ 299275 h 309467"/>
                  <a:gd name="connsiteX19" fmla="*/ 115565 w 309481"/>
                  <a:gd name="connsiteY19" fmla="*/ 297180 h 309467"/>
                  <a:gd name="connsiteX20" fmla="*/ 279681 w 309481"/>
                  <a:gd name="connsiteY20" fmla="*/ 233363 h 309467"/>
                  <a:gd name="connsiteX21" fmla="*/ 297112 w 309481"/>
                  <a:gd name="connsiteY21" fmla="*/ 193834 h 309467"/>
                  <a:gd name="connsiteX22" fmla="*/ 233294 w 309481"/>
                  <a:gd name="connsiteY22" fmla="*/ 29718 h 309467"/>
                  <a:gd name="connsiteX23" fmla="*/ 204814 w 309481"/>
                  <a:gd name="connsiteY23" fmla="*/ 10192 h 30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9481" h="309467">
                    <a:moveTo>
                      <a:pt x="104611" y="309467"/>
                    </a:moveTo>
                    <a:lnTo>
                      <a:pt x="104611" y="309467"/>
                    </a:lnTo>
                    <a:cubicBezTo>
                      <a:pt x="87657" y="309467"/>
                      <a:pt x="72798" y="299275"/>
                      <a:pt x="66607" y="283464"/>
                    </a:cubicBezTo>
                    <a:lnTo>
                      <a:pt x="2789" y="119348"/>
                    </a:lnTo>
                    <a:cubicBezTo>
                      <a:pt x="-5402" y="98393"/>
                      <a:pt x="5075" y="74771"/>
                      <a:pt x="26030" y="66580"/>
                    </a:cubicBezTo>
                    <a:lnTo>
                      <a:pt x="190146" y="2762"/>
                    </a:lnTo>
                    <a:cubicBezTo>
                      <a:pt x="194908" y="953"/>
                      <a:pt x="199861" y="0"/>
                      <a:pt x="204910" y="0"/>
                    </a:cubicBezTo>
                    <a:cubicBezTo>
                      <a:pt x="221864" y="0"/>
                      <a:pt x="236723" y="10192"/>
                      <a:pt x="242914" y="26003"/>
                    </a:cubicBezTo>
                    <a:lnTo>
                      <a:pt x="306732" y="190119"/>
                    </a:lnTo>
                    <a:cubicBezTo>
                      <a:pt x="314828" y="211074"/>
                      <a:pt x="304446" y="234696"/>
                      <a:pt x="283491" y="242888"/>
                    </a:cubicBezTo>
                    <a:lnTo>
                      <a:pt x="119375" y="306705"/>
                    </a:lnTo>
                    <a:cubicBezTo>
                      <a:pt x="114613" y="308610"/>
                      <a:pt x="109660" y="309467"/>
                      <a:pt x="104611" y="309467"/>
                    </a:cubicBezTo>
                    <a:close/>
                    <a:moveTo>
                      <a:pt x="204814" y="10192"/>
                    </a:moveTo>
                    <a:cubicBezTo>
                      <a:pt x="201004" y="10192"/>
                      <a:pt x="197290" y="10858"/>
                      <a:pt x="193765" y="12287"/>
                    </a:cubicBezTo>
                    <a:lnTo>
                      <a:pt x="29650" y="76105"/>
                    </a:lnTo>
                    <a:cubicBezTo>
                      <a:pt x="13933" y="82201"/>
                      <a:pt x="6123" y="99917"/>
                      <a:pt x="12219" y="115633"/>
                    </a:cubicBezTo>
                    <a:lnTo>
                      <a:pt x="76036" y="279749"/>
                    </a:lnTo>
                    <a:cubicBezTo>
                      <a:pt x="80608" y="291560"/>
                      <a:pt x="91848" y="299275"/>
                      <a:pt x="104516" y="299275"/>
                    </a:cubicBezTo>
                    <a:lnTo>
                      <a:pt x="104516" y="299275"/>
                    </a:lnTo>
                    <a:cubicBezTo>
                      <a:pt x="108326" y="299275"/>
                      <a:pt x="112041" y="298609"/>
                      <a:pt x="115565" y="297180"/>
                    </a:cubicBezTo>
                    <a:lnTo>
                      <a:pt x="279681" y="233363"/>
                    </a:lnTo>
                    <a:cubicBezTo>
                      <a:pt x="295397" y="227267"/>
                      <a:pt x="303208" y="209550"/>
                      <a:pt x="297112" y="193834"/>
                    </a:cubicBezTo>
                    <a:lnTo>
                      <a:pt x="233294" y="29718"/>
                    </a:lnTo>
                    <a:cubicBezTo>
                      <a:pt x="228722" y="17812"/>
                      <a:pt x="217578" y="10192"/>
                      <a:pt x="204814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067403A3-C648-42C0-903A-21A863BF17ED}"/>
                  </a:ext>
                </a:extLst>
              </p:cNvPr>
              <p:cNvSpPr/>
              <p:nvPr/>
            </p:nvSpPr>
            <p:spPr>
              <a:xfrm>
                <a:off x="4637504" y="2390965"/>
                <a:ext cx="309520" cy="309467"/>
              </a:xfrm>
              <a:custGeom>
                <a:avLst/>
                <a:gdLst>
                  <a:gd name="connsiteX0" fmla="*/ 104611 w 309520"/>
                  <a:gd name="connsiteY0" fmla="*/ 309467 h 309467"/>
                  <a:gd name="connsiteX1" fmla="*/ 104611 w 309520"/>
                  <a:gd name="connsiteY1" fmla="*/ 309467 h 309467"/>
                  <a:gd name="connsiteX2" fmla="*/ 66607 w 309520"/>
                  <a:gd name="connsiteY2" fmla="*/ 283464 h 309467"/>
                  <a:gd name="connsiteX3" fmla="*/ 2789 w 309520"/>
                  <a:gd name="connsiteY3" fmla="*/ 119348 h 309467"/>
                  <a:gd name="connsiteX4" fmla="*/ 26030 w 309520"/>
                  <a:gd name="connsiteY4" fmla="*/ 66580 h 309467"/>
                  <a:gd name="connsiteX5" fmla="*/ 190146 w 309520"/>
                  <a:gd name="connsiteY5" fmla="*/ 2762 h 309467"/>
                  <a:gd name="connsiteX6" fmla="*/ 204910 w 309520"/>
                  <a:gd name="connsiteY6" fmla="*/ 0 h 309467"/>
                  <a:gd name="connsiteX7" fmla="*/ 242914 w 309520"/>
                  <a:gd name="connsiteY7" fmla="*/ 26003 h 309467"/>
                  <a:gd name="connsiteX8" fmla="*/ 306732 w 309520"/>
                  <a:gd name="connsiteY8" fmla="*/ 190119 h 309467"/>
                  <a:gd name="connsiteX9" fmla="*/ 283491 w 309520"/>
                  <a:gd name="connsiteY9" fmla="*/ 242888 h 309467"/>
                  <a:gd name="connsiteX10" fmla="*/ 119375 w 309520"/>
                  <a:gd name="connsiteY10" fmla="*/ 306705 h 309467"/>
                  <a:gd name="connsiteX11" fmla="*/ 104611 w 309520"/>
                  <a:gd name="connsiteY11" fmla="*/ 309467 h 309467"/>
                  <a:gd name="connsiteX12" fmla="*/ 204910 w 309520"/>
                  <a:gd name="connsiteY12" fmla="*/ 10192 h 309467"/>
                  <a:gd name="connsiteX13" fmla="*/ 193861 w 309520"/>
                  <a:gd name="connsiteY13" fmla="*/ 12287 h 309467"/>
                  <a:gd name="connsiteX14" fmla="*/ 29745 w 309520"/>
                  <a:gd name="connsiteY14" fmla="*/ 76105 h 309467"/>
                  <a:gd name="connsiteX15" fmla="*/ 12314 w 309520"/>
                  <a:gd name="connsiteY15" fmla="*/ 115634 h 309467"/>
                  <a:gd name="connsiteX16" fmla="*/ 76132 w 309520"/>
                  <a:gd name="connsiteY16" fmla="*/ 279749 h 309467"/>
                  <a:gd name="connsiteX17" fmla="*/ 104611 w 309520"/>
                  <a:gd name="connsiteY17" fmla="*/ 299276 h 309467"/>
                  <a:gd name="connsiteX18" fmla="*/ 104611 w 309520"/>
                  <a:gd name="connsiteY18" fmla="*/ 299276 h 309467"/>
                  <a:gd name="connsiteX19" fmla="*/ 115660 w 309520"/>
                  <a:gd name="connsiteY19" fmla="*/ 297180 h 309467"/>
                  <a:gd name="connsiteX20" fmla="*/ 279776 w 309520"/>
                  <a:gd name="connsiteY20" fmla="*/ 233363 h 309467"/>
                  <a:gd name="connsiteX21" fmla="*/ 297207 w 309520"/>
                  <a:gd name="connsiteY21" fmla="*/ 193834 h 309467"/>
                  <a:gd name="connsiteX22" fmla="*/ 233389 w 309520"/>
                  <a:gd name="connsiteY22" fmla="*/ 29718 h 309467"/>
                  <a:gd name="connsiteX23" fmla="*/ 204910 w 309520"/>
                  <a:gd name="connsiteY23" fmla="*/ 10192 h 30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9520" h="309467">
                    <a:moveTo>
                      <a:pt x="104611" y="309467"/>
                    </a:moveTo>
                    <a:lnTo>
                      <a:pt x="104611" y="309467"/>
                    </a:lnTo>
                    <a:cubicBezTo>
                      <a:pt x="87657" y="309467"/>
                      <a:pt x="72798" y="299276"/>
                      <a:pt x="66607" y="283464"/>
                    </a:cubicBezTo>
                    <a:lnTo>
                      <a:pt x="2789" y="119348"/>
                    </a:lnTo>
                    <a:cubicBezTo>
                      <a:pt x="-5402" y="98393"/>
                      <a:pt x="5075" y="74771"/>
                      <a:pt x="26030" y="66580"/>
                    </a:cubicBezTo>
                    <a:lnTo>
                      <a:pt x="190146" y="2762"/>
                    </a:lnTo>
                    <a:cubicBezTo>
                      <a:pt x="194908" y="953"/>
                      <a:pt x="199861" y="0"/>
                      <a:pt x="204910" y="0"/>
                    </a:cubicBezTo>
                    <a:cubicBezTo>
                      <a:pt x="221864" y="0"/>
                      <a:pt x="236723" y="10192"/>
                      <a:pt x="242914" y="26003"/>
                    </a:cubicBezTo>
                    <a:lnTo>
                      <a:pt x="306732" y="190119"/>
                    </a:lnTo>
                    <a:cubicBezTo>
                      <a:pt x="314923" y="211074"/>
                      <a:pt x="304446" y="234696"/>
                      <a:pt x="283491" y="242888"/>
                    </a:cubicBezTo>
                    <a:lnTo>
                      <a:pt x="119375" y="306705"/>
                    </a:lnTo>
                    <a:cubicBezTo>
                      <a:pt x="114613" y="308515"/>
                      <a:pt x="109660" y="309467"/>
                      <a:pt x="104611" y="309467"/>
                    </a:cubicBezTo>
                    <a:close/>
                    <a:moveTo>
                      <a:pt x="204910" y="10192"/>
                    </a:moveTo>
                    <a:cubicBezTo>
                      <a:pt x="201100" y="10192"/>
                      <a:pt x="197385" y="10859"/>
                      <a:pt x="193861" y="12287"/>
                    </a:cubicBezTo>
                    <a:lnTo>
                      <a:pt x="29745" y="76105"/>
                    </a:lnTo>
                    <a:cubicBezTo>
                      <a:pt x="14029" y="82201"/>
                      <a:pt x="6218" y="99917"/>
                      <a:pt x="12314" y="115634"/>
                    </a:cubicBezTo>
                    <a:lnTo>
                      <a:pt x="76132" y="279749"/>
                    </a:lnTo>
                    <a:cubicBezTo>
                      <a:pt x="80704" y="291560"/>
                      <a:pt x="91943" y="299276"/>
                      <a:pt x="104611" y="299276"/>
                    </a:cubicBezTo>
                    <a:lnTo>
                      <a:pt x="104611" y="299276"/>
                    </a:lnTo>
                    <a:cubicBezTo>
                      <a:pt x="108421" y="299276"/>
                      <a:pt x="112136" y="298609"/>
                      <a:pt x="115660" y="297180"/>
                    </a:cubicBezTo>
                    <a:lnTo>
                      <a:pt x="279776" y="233363"/>
                    </a:lnTo>
                    <a:cubicBezTo>
                      <a:pt x="295492" y="227267"/>
                      <a:pt x="303303" y="209550"/>
                      <a:pt x="297207" y="193834"/>
                    </a:cubicBezTo>
                    <a:lnTo>
                      <a:pt x="233389" y="29718"/>
                    </a:lnTo>
                    <a:cubicBezTo>
                      <a:pt x="228817" y="17812"/>
                      <a:pt x="217578" y="10192"/>
                      <a:pt x="204910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73E58872-E335-44F2-8599-851E270595CF}"/>
                  </a:ext>
                </a:extLst>
              </p:cNvPr>
              <p:cNvSpPr/>
              <p:nvPr/>
            </p:nvSpPr>
            <p:spPr>
              <a:xfrm>
                <a:off x="4424906" y="2789967"/>
                <a:ext cx="309520" cy="309467"/>
              </a:xfrm>
              <a:custGeom>
                <a:avLst/>
                <a:gdLst>
                  <a:gd name="connsiteX0" fmla="*/ 104611 w 309520"/>
                  <a:gd name="connsiteY0" fmla="*/ 309467 h 309467"/>
                  <a:gd name="connsiteX1" fmla="*/ 104611 w 309520"/>
                  <a:gd name="connsiteY1" fmla="*/ 309467 h 309467"/>
                  <a:gd name="connsiteX2" fmla="*/ 66607 w 309520"/>
                  <a:gd name="connsiteY2" fmla="*/ 283464 h 309467"/>
                  <a:gd name="connsiteX3" fmla="*/ 2789 w 309520"/>
                  <a:gd name="connsiteY3" fmla="*/ 119348 h 309467"/>
                  <a:gd name="connsiteX4" fmla="*/ 26030 w 309520"/>
                  <a:gd name="connsiteY4" fmla="*/ 66580 h 309467"/>
                  <a:gd name="connsiteX5" fmla="*/ 190146 w 309520"/>
                  <a:gd name="connsiteY5" fmla="*/ 2762 h 309467"/>
                  <a:gd name="connsiteX6" fmla="*/ 204910 w 309520"/>
                  <a:gd name="connsiteY6" fmla="*/ 0 h 309467"/>
                  <a:gd name="connsiteX7" fmla="*/ 242914 w 309520"/>
                  <a:gd name="connsiteY7" fmla="*/ 26003 h 309467"/>
                  <a:gd name="connsiteX8" fmla="*/ 306732 w 309520"/>
                  <a:gd name="connsiteY8" fmla="*/ 190119 h 309467"/>
                  <a:gd name="connsiteX9" fmla="*/ 283491 w 309520"/>
                  <a:gd name="connsiteY9" fmla="*/ 242888 h 309467"/>
                  <a:gd name="connsiteX10" fmla="*/ 119375 w 309520"/>
                  <a:gd name="connsiteY10" fmla="*/ 306705 h 309467"/>
                  <a:gd name="connsiteX11" fmla="*/ 104611 w 309520"/>
                  <a:gd name="connsiteY11" fmla="*/ 309467 h 309467"/>
                  <a:gd name="connsiteX12" fmla="*/ 204910 w 309520"/>
                  <a:gd name="connsiteY12" fmla="*/ 10192 h 309467"/>
                  <a:gd name="connsiteX13" fmla="*/ 193861 w 309520"/>
                  <a:gd name="connsiteY13" fmla="*/ 12287 h 309467"/>
                  <a:gd name="connsiteX14" fmla="*/ 29745 w 309520"/>
                  <a:gd name="connsiteY14" fmla="*/ 76105 h 309467"/>
                  <a:gd name="connsiteX15" fmla="*/ 12314 w 309520"/>
                  <a:gd name="connsiteY15" fmla="*/ 115633 h 309467"/>
                  <a:gd name="connsiteX16" fmla="*/ 76132 w 309520"/>
                  <a:gd name="connsiteY16" fmla="*/ 279749 h 309467"/>
                  <a:gd name="connsiteX17" fmla="*/ 104611 w 309520"/>
                  <a:gd name="connsiteY17" fmla="*/ 299275 h 309467"/>
                  <a:gd name="connsiteX18" fmla="*/ 104611 w 309520"/>
                  <a:gd name="connsiteY18" fmla="*/ 299275 h 309467"/>
                  <a:gd name="connsiteX19" fmla="*/ 115660 w 309520"/>
                  <a:gd name="connsiteY19" fmla="*/ 297180 h 309467"/>
                  <a:gd name="connsiteX20" fmla="*/ 279776 w 309520"/>
                  <a:gd name="connsiteY20" fmla="*/ 233363 h 309467"/>
                  <a:gd name="connsiteX21" fmla="*/ 297207 w 309520"/>
                  <a:gd name="connsiteY21" fmla="*/ 193834 h 309467"/>
                  <a:gd name="connsiteX22" fmla="*/ 233389 w 309520"/>
                  <a:gd name="connsiteY22" fmla="*/ 29718 h 309467"/>
                  <a:gd name="connsiteX23" fmla="*/ 204910 w 309520"/>
                  <a:gd name="connsiteY23" fmla="*/ 10192 h 30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9520" h="309467">
                    <a:moveTo>
                      <a:pt x="104611" y="309467"/>
                    </a:moveTo>
                    <a:lnTo>
                      <a:pt x="104611" y="309467"/>
                    </a:lnTo>
                    <a:cubicBezTo>
                      <a:pt x="87657" y="309467"/>
                      <a:pt x="72798" y="299275"/>
                      <a:pt x="66607" y="283464"/>
                    </a:cubicBezTo>
                    <a:lnTo>
                      <a:pt x="2789" y="119348"/>
                    </a:lnTo>
                    <a:cubicBezTo>
                      <a:pt x="-5402" y="98393"/>
                      <a:pt x="5075" y="74771"/>
                      <a:pt x="26030" y="66580"/>
                    </a:cubicBezTo>
                    <a:lnTo>
                      <a:pt x="190146" y="2762"/>
                    </a:lnTo>
                    <a:cubicBezTo>
                      <a:pt x="194908" y="952"/>
                      <a:pt x="199861" y="0"/>
                      <a:pt x="204910" y="0"/>
                    </a:cubicBezTo>
                    <a:cubicBezTo>
                      <a:pt x="221864" y="0"/>
                      <a:pt x="236723" y="10192"/>
                      <a:pt x="242914" y="26003"/>
                    </a:cubicBezTo>
                    <a:lnTo>
                      <a:pt x="306732" y="190119"/>
                    </a:lnTo>
                    <a:cubicBezTo>
                      <a:pt x="314923" y="211074"/>
                      <a:pt x="304446" y="234696"/>
                      <a:pt x="283491" y="242888"/>
                    </a:cubicBezTo>
                    <a:lnTo>
                      <a:pt x="119375" y="306705"/>
                    </a:lnTo>
                    <a:cubicBezTo>
                      <a:pt x="114708" y="308515"/>
                      <a:pt x="109660" y="309467"/>
                      <a:pt x="104611" y="309467"/>
                    </a:cubicBezTo>
                    <a:close/>
                    <a:moveTo>
                      <a:pt x="204910" y="10192"/>
                    </a:moveTo>
                    <a:cubicBezTo>
                      <a:pt x="201100" y="10192"/>
                      <a:pt x="197385" y="10858"/>
                      <a:pt x="193861" y="12287"/>
                    </a:cubicBezTo>
                    <a:lnTo>
                      <a:pt x="29745" y="76105"/>
                    </a:lnTo>
                    <a:cubicBezTo>
                      <a:pt x="14029" y="82201"/>
                      <a:pt x="6218" y="99917"/>
                      <a:pt x="12314" y="115633"/>
                    </a:cubicBezTo>
                    <a:lnTo>
                      <a:pt x="76132" y="279749"/>
                    </a:lnTo>
                    <a:cubicBezTo>
                      <a:pt x="80704" y="291560"/>
                      <a:pt x="91943" y="299275"/>
                      <a:pt x="104611" y="299275"/>
                    </a:cubicBezTo>
                    <a:lnTo>
                      <a:pt x="104611" y="299275"/>
                    </a:lnTo>
                    <a:cubicBezTo>
                      <a:pt x="108421" y="299275"/>
                      <a:pt x="112136" y="298609"/>
                      <a:pt x="115660" y="297180"/>
                    </a:cubicBezTo>
                    <a:lnTo>
                      <a:pt x="279776" y="233363"/>
                    </a:lnTo>
                    <a:cubicBezTo>
                      <a:pt x="295492" y="227267"/>
                      <a:pt x="303303" y="209550"/>
                      <a:pt x="297207" y="193834"/>
                    </a:cubicBezTo>
                    <a:lnTo>
                      <a:pt x="233389" y="29718"/>
                    </a:lnTo>
                    <a:cubicBezTo>
                      <a:pt x="228817" y="17812"/>
                      <a:pt x="217673" y="10192"/>
                      <a:pt x="204910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989E8706-A805-4E4A-809D-57E307A34D73}"/>
                  </a:ext>
                </a:extLst>
              </p:cNvPr>
              <p:cNvSpPr/>
              <p:nvPr/>
            </p:nvSpPr>
            <p:spPr>
              <a:xfrm>
                <a:off x="4744381" y="2665857"/>
                <a:ext cx="309475" cy="309371"/>
              </a:xfrm>
              <a:custGeom>
                <a:avLst/>
                <a:gdLst>
                  <a:gd name="connsiteX0" fmla="*/ 104605 w 309475"/>
                  <a:gd name="connsiteY0" fmla="*/ 309372 h 309371"/>
                  <a:gd name="connsiteX1" fmla="*/ 104605 w 309475"/>
                  <a:gd name="connsiteY1" fmla="*/ 309372 h 309371"/>
                  <a:gd name="connsiteX2" fmla="*/ 66600 w 309475"/>
                  <a:gd name="connsiteY2" fmla="*/ 283369 h 309371"/>
                  <a:gd name="connsiteX3" fmla="*/ 2782 w 309475"/>
                  <a:gd name="connsiteY3" fmla="*/ 119253 h 309371"/>
                  <a:gd name="connsiteX4" fmla="*/ 3449 w 309475"/>
                  <a:gd name="connsiteY4" fmla="*/ 88106 h 309371"/>
                  <a:gd name="connsiteX5" fmla="*/ 26023 w 309475"/>
                  <a:gd name="connsiteY5" fmla="*/ 66580 h 309371"/>
                  <a:gd name="connsiteX6" fmla="*/ 190139 w 309475"/>
                  <a:gd name="connsiteY6" fmla="*/ 2762 h 309371"/>
                  <a:gd name="connsiteX7" fmla="*/ 204903 w 309475"/>
                  <a:gd name="connsiteY7" fmla="*/ 0 h 309371"/>
                  <a:gd name="connsiteX8" fmla="*/ 242908 w 309475"/>
                  <a:gd name="connsiteY8" fmla="*/ 26003 h 309371"/>
                  <a:gd name="connsiteX9" fmla="*/ 306725 w 309475"/>
                  <a:gd name="connsiteY9" fmla="*/ 190119 h 309371"/>
                  <a:gd name="connsiteX10" fmla="*/ 283484 w 309475"/>
                  <a:gd name="connsiteY10" fmla="*/ 242888 h 309371"/>
                  <a:gd name="connsiteX11" fmla="*/ 119368 w 309475"/>
                  <a:gd name="connsiteY11" fmla="*/ 306705 h 309371"/>
                  <a:gd name="connsiteX12" fmla="*/ 104605 w 309475"/>
                  <a:gd name="connsiteY12" fmla="*/ 309372 h 309371"/>
                  <a:gd name="connsiteX13" fmla="*/ 204903 w 309475"/>
                  <a:gd name="connsiteY13" fmla="*/ 10096 h 309371"/>
                  <a:gd name="connsiteX14" fmla="*/ 193854 w 309475"/>
                  <a:gd name="connsiteY14" fmla="*/ 12192 h 309371"/>
                  <a:gd name="connsiteX15" fmla="*/ 29738 w 309475"/>
                  <a:gd name="connsiteY15" fmla="*/ 76009 h 309371"/>
                  <a:gd name="connsiteX16" fmla="*/ 12879 w 309475"/>
                  <a:gd name="connsiteY16" fmla="*/ 92202 h 309371"/>
                  <a:gd name="connsiteX17" fmla="*/ 12403 w 309475"/>
                  <a:gd name="connsiteY17" fmla="*/ 115538 h 309371"/>
                  <a:gd name="connsiteX18" fmla="*/ 76220 w 309475"/>
                  <a:gd name="connsiteY18" fmla="*/ 279654 h 309371"/>
                  <a:gd name="connsiteX19" fmla="*/ 104700 w 309475"/>
                  <a:gd name="connsiteY19" fmla="*/ 299180 h 309371"/>
                  <a:gd name="connsiteX20" fmla="*/ 104700 w 309475"/>
                  <a:gd name="connsiteY20" fmla="*/ 299180 h 309371"/>
                  <a:gd name="connsiteX21" fmla="*/ 115749 w 309475"/>
                  <a:gd name="connsiteY21" fmla="*/ 297085 h 309371"/>
                  <a:gd name="connsiteX22" fmla="*/ 279865 w 309475"/>
                  <a:gd name="connsiteY22" fmla="*/ 233267 h 309371"/>
                  <a:gd name="connsiteX23" fmla="*/ 297295 w 309475"/>
                  <a:gd name="connsiteY23" fmla="*/ 193738 h 309371"/>
                  <a:gd name="connsiteX24" fmla="*/ 233478 w 309475"/>
                  <a:gd name="connsiteY24" fmla="*/ 29623 h 309371"/>
                  <a:gd name="connsiteX25" fmla="*/ 204903 w 309475"/>
                  <a:gd name="connsiteY25" fmla="*/ 10096 h 30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09475" h="309371">
                    <a:moveTo>
                      <a:pt x="104605" y="309372"/>
                    </a:moveTo>
                    <a:lnTo>
                      <a:pt x="104605" y="309372"/>
                    </a:lnTo>
                    <a:cubicBezTo>
                      <a:pt x="87650" y="309372"/>
                      <a:pt x="72791" y="299180"/>
                      <a:pt x="66600" y="283369"/>
                    </a:cubicBezTo>
                    <a:lnTo>
                      <a:pt x="2782" y="119253"/>
                    </a:lnTo>
                    <a:cubicBezTo>
                      <a:pt x="-1123" y="109156"/>
                      <a:pt x="-932" y="98012"/>
                      <a:pt x="3449" y="88106"/>
                    </a:cubicBezTo>
                    <a:cubicBezTo>
                      <a:pt x="7831" y="78105"/>
                      <a:pt x="15832" y="70485"/>
                      <a:pt x="26023" y="66580"/>
                    </a:cubicBezTo>
                    <a:lnTo>
                      <a:pt x="190139" y="2762"/>
                    </a:lnTo>
                    <a:cubicBezTo>
                      <a:pt x="194902" y="952"/>
                      <a:pt x="199855" y="0"/>
                      <a:pt x="204903" y="0"/>
                    </a:cubicBezTo>
                    <a:cubicBezTo>
                      <a:pt x="221857" y="0"/>
                      <a:pt x="236716" y="10192"/>
                      <a:pt x="242908" y="26003"/>
                    </a:cubicBezTo>
                    <a:lnTo>
                      <a:pt x="306725" y="190119"/>
                    </a:lnTo>
                    <a:cubicBezTo>
                      <a:pt x="314821" y="211074"/>
                      <a:pt x="304439" y="234696"/>
                      <a:pt x="283484" y="242888"/>
                    </a:cubicBezTo>
                    <a:lnTo>
                      <a:pt x="119368" y="306705"/>
                    </a:lnTo>
                    <a:cubicBezTo>
                      <a:pt x="114606" y="308419"/>
                      <a:pt x="109653" y="309372"/>
                      <a:pt x="104605" y="309372"/>
                    </a:cubicBezTo>
                    <a:close/>
                    <a:moveTo>
                      <a:pt x="204903" y="10096"/>
                    </a:moveTo>
                    <a:cubicBezTo>
                      <a:pt x="201093" y="10096"/>
                      <a:pt x="197378" y="10763"/>
                      <a:pt x="193854" y="12192"/>
                    </a:cubicBezTo>
                    <a:lnTo>
                      <a:pt x="29738" y="76009"/>
                    </a:lnTo>
                    <a:cubicBezTo>
                      <a:pt x="22118" y="78962"/>
                      <a:pt x="16117" y="84677"/>
                      <a:pt x="12879" y="92202"/>
                    </a:cubicBezTo>
                    <a:cubicBezTo>
                      <a:pt x="9545" y="99631"/>
                      <a:pt x="9450" y="108013"/>
                      <a:pt x="12403" y="115538"/>
                    </a:cubicBezTo>
                    <a:lnTo>
                      <a:pt x="76220" y="279654"/>
                    </a:lnTo>
                    <a:cubicBezTo>
                      <a:pt x="80792" y="291465"/>
                      <a:pt x="92032" y="299180"/>
                      <a:pt x="104700" y="299180"/>
                    </a:cubicBezTo>
                    <a:lnTo>
                      <a:pt x="104700" y="299180"/>
                    </a:lnTo>
                    <a:cubicBezTo>
                      <a:pt x="108510" y="299180"/>
                      <a:pt x="112225" y="298513"/>
                      <a:pt x="115749" y="297085"/>
                    </a:cubicBezTo>
                    <a:lnTo>
                      <a:pt x="279865" y="233267"/>
                    </a:lnTo>
                    <a:cubicBezTo>
                      <a:pt x="295581" y="227171"/>
                      <a:pt x="303391" y="209455"/>
                      <a:pt x="297295" y="193738"/>
                    </a:cubicBezTo>
                    <a:lnTo>
                      <a:pt x="233478" y="29623"/>
                    </a:lnTo>
                    <a:cubicBezTo>
                      <a:pt x="228811" y="17717"/>
                      <a:pt x="217571" y="10096"/>
                      <a:pt x="204903" y="10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A8C46311-60DC-4BB2-89B6-E6C73A4E32AB}"/>
                  </a:ext>
                </a:extLst>
              </p:cNvPr>
              <p:cNvSpPr/>
              <p:nvPr/>
            </p:nvSpPr>
            <p:spPr>
              <a:xfrm>
                <a:off x="4838889" y="2770441"/>
                <a:ext cx="120491" cy="100012"/>
              </a:xfrm>
              <a:custGeom>
                <a:avLst/>
                <a:gdLst>
                  <a:gd name="connsiteX0" fmla="*/ 0 w 120491"/>
                  <a:gd name="connsiteY0" fmla="*/ 37433 h 100012"/>
                  <a:gd name="connsiteX1" fmla="*/ 96107 w 120491"/>
                  <a:gd name="connsiteY1" fmla="*/ 0 h 100012"/>
                  <a:gd name="connsiteX2" fmla="*/ 105632 w 120491"/>
                  <a:gd name="connsiteY2" fmla="*/ 24384 h 100012"/>
                  <a:gd name="connsiteX3" fmla="*/ 9525 w 120491"/>
                  <a:gd name="connsiteY3" fmla="*/ 61817 h 100012"/>
                  <a:gd name="connsiteX4" fmla="*/ 0 w 120491"/>
                  <a:gd name="connsiteY4" fmla="*/ 37433 h 100012"/>
                  <a:gd name="connsiteX5" fmla="*/ 14859 w 120491"/>
                  <a:gd name="connsiteY5" fmla="*/ 75629 h 100012"/>
                  <a:gd name="connsiteX6" fmla="*/ 110966 w 120491"/>
                  <a:gd name="connsiteY6" fmla="*/ 38195 h 100012"/>
                  <a:gd name="connsiteX7" fmla="*/ 120491 w 120491"/>
                  <a:gd name="connsiteY7" fmla="*/ 62579 h 100012"/>
                  <a:gd name="connsiteX8" fmla="*/ 24384 w 120491"/>
                  <a:gd name="connsiteY8" fmla="*/ 100013 h 100012"/>
                  <a:gd name="connsiteX9" fmla="*/ 14859 w 120491"/>
                  <a:gd name="connsiteY9" fmla="*/ 75629 h 10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491" h="100012">
                    <a:moveTo>
                      <a:pt x="0" y="37433"/>
                    </a:moveTo>
                    <a:lnTo>
                      <a:pt x="96107" y="0"/>
                    </a:lnTo>
                    <a:lnTo>
                      <a:pt x="105632" y="24384"/>
                    </a:lnTo>
                    <a:lnTo>
                      <a:pt x="9525" y="61817"/>
                    </a:lnTo>
                    <a:lnTo>
                      <a:pt x="0" y="37433"/>
                    </a:lnTo>
                    <a:close/>
                    <a:moveTo>
                      <a:pt x="14859" y="75629"/>
                    </a:moveTo>
                    <a:lnTo>
                      <a:pt x="110966" y="38195"/>
                    </a:lnTo>
                    <a:lnTo>
                      <a:pt x="120491" y="62579"/>
                    </a:lnTo>
                    <a:lnTo>
                      <a:pt x="24384" y="100013"/>
                    </a:lnTo>
                    <a:lnTo>
                      <a:pt x="14859" y="7562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1" name="Graphic 1">
              <a:extLst>
                <a:ext uri="{FF2B5EF4-FFF2-40B4-BE49-F238E27FC236}">
                  <a16:creationId xmlns:a16="http://schemas.microsoft.com/office/drawing/2014/main" id="{381FD298-BF21-4B2D-A2A2-7C9444808025}"/>
                </a:ext>
              </a:extLst>
            </p:cNvPr>
            <p:cNvGrpSpPr/>
            <p:nvPr userDrawn="1"/>
          </p:nvGrpSpPr>
          <p:grpSpPr>
            <a:xfrm>
              <a:off x="4479132" y="5494231"/>
              <a:ext cx="960909" cy="1088135"/>
              <a:chOff x="6840164" y="3831240"/>
              <a:chExt cx="960909" cy="1088135"/>
            </a:xfrm>
            <a:grpFill/>
          </p:grpSpPr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2DCB4CC2-BEFA-453E-8D62-FD653A573E5B}"/>
                  </a:ext>
                </a:extLst>
              </p:cNvPr>
              <p:cNvSpPr/>
              <p:nvPr/>
            </p:nvSpPr>
            <p:spPr>
              <a:xfrm>
                <a:off x="6840164" y="3831240"/>
                <a:ext cx="960909" cy="1088135"/>
              </a:xfrm>
              <a:custGeom>
                <a:avLst/>
                <a:gdLst>
                  <a:gd name="connsiteX0" fmla="*/ 608861 w 960909"/>
                  <a:gd name="connsiteY0" fmla="*/ 1088136 h 1088135"/>
                  <a:gd name="connsiteX1" fmla="*/ 608861 w 960909"/>
                  <a:gd name="connsiteY1" fmla="*/ 1088136 h 1088135"/>
                  <a:gd name="connsiteX2" fmla="*/ 593812 w 960909"/>
                  <a:gd name="connsiteY2" fmla="*/ 1085183 h 1088135"/>
                  <a:gd name="connsiteX3" fmla="*/ 25741 w 960909"/>
                  <a:gd name="connsiteY3" fmla="*/ 858679 h 1088135"/>
                  <a:gd name="connsiteX4" fmla="*/ 2881 w 960909"/>
                  <a:gd name="connsiteY4" fmla="*/ 805529 h 1088135"/>
                  <a:gd name="connsiteX5" fmla="*/ 313872 w 960909"/>
                  <a:gd name="connsiteY5" fmla="*/ 25717 h 1088135"/>
                  <a:gd name="connsiteX6" fmla="*/ 351972 w 960909"/>
                  <a:gd name="connsiteY6" fmla="*/ 0 h 1088135"/>
                  <a:gd name="connsiteX7" fmla="*/ 367022 w 960909"/>
                  <a:gd name="connsiteY7" fmla="*/ 2953 h 1088135"/>
                  <a:gd name="connsiteX8" fmla="*/ 935188 w 960909"/>
                  <a:gd name="connsiteY8" fmla="*/ 229457 h 1088135"/>
                  <a:gd name="connsiteX9" fmla="*/ 957572 w 960909"/>
                  <a:gd name="connsiteY9" fmla="*/ 251365 h 1088135"/>
                  <a:gd name="connsiteX10" fmla="*/ 957953 w 960909"/>
                  <a:gd name="connsiteY10" fmla="*/ 282702 h 1088135"/>
                  <a:gd name="connsiteX11" fmla="*/ 646961 w 960909"/>
                  <a:gd name="connsiteY11" fmla="*/ 1062514 h 1088135"/>
                  <a:gd name="connsiteX12" fmla="*/ 608861 w 960909"/>
                  <a:gd name="connsiteY12" fmla="*/ 1088136 h 1088135"/>
                  <a:gd name="connsiteX13" fmla="*/ 351877 w 960909"/>
                  <a:gd name="connsiteY13" fmla="*/ 10192 h 1088135"/>
                  <a:gd name="connsiteX14" fmla="*/ 323207 w 960909"/>
                  <a:gd name="connsiteY14" fmla="*/ 29527 h 1088135"/>
                  <a:gd name="connsiteX15" fmla="*/ 12215 w 960909"/>
                  <a:gd name="connsiteY15" fmla="*/ 809339 h 1088135"/>
                  <a:gd name="connsiteX16" fmla="*/ 29360 w 960909"/>
                  <a:gd name="connsiteY16" fmla="*/ 849249 h 1088135"/>
                  <a:gd name="connsiteX17" fmla="*/ 597432 w 960909"/>
                  <a:gd name="connsiteY17" fmla="*/ 1075754 h 1088135"/>
                  <a:gd name="connsiteX18" fmla="*/ 608766 w 960909"/>
                  <a:gd name="connsiteY18" fmla="*/ 1077944 h 1088135"/>
                  <a:gd name="connsiteX19" fmla="*/ 608766 w 960909"/>
                  <a:gd name="connsiteY19" fmla="*/ 1077944 h 1088135"/>
                  <a:gd name="connsiteX20" fmla="*/ 637341 w 960909"/>
                  <a:gd name="connsiteY20" fmla="*/ 1058608 h 1088135"/>
                  <a:gd name="connsiteX21" fmla="*/ 948332 w 960909"/>
                  <a:gd name="connsiteY21" fmla="*/ 278797 h 1088135"/>
                  <a:gd name="connsiteX22" fmla="*/ 948047 w 960909"/>
                  <a:gd name="connsiteY22" fmla="*/ 255270 h 1088135"/>
                  <a:gd name="connsiteX23" fmla="*/ 931283 w 960909"/>
                  <a:gd name="connsiteY23" fmla="*/ 238792 h 1088135"/>
                  <a:gd name="connsiteX24" fmla="*/ 363212 w 960909"/>
                  <a:gd name="connsiteY24" fmla="*/ 12287 h 1088135"/>
                  <a:gd name="connsiteX25" fmla="*/ 351877 w 960909"/>
                  <a:gd name="connsiteY25" fmla="*/ 10192 h 108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60909" h="1088135">
                    <a:moveTo>
                      <a:pt x="608861" y="1088136"/>
                    </a:moveTo>
                    <a:cubicBezTo>
                      <a:pt x="608861" y="1088136"/>
                      <a:pt x="608861" y="1088136"/>
                      <a:pt x="608861" y="1088136"/>
                    </a:cubicBezTo>
                    <a:cubicBezTo>
                      <a:pt x="603718" y="1088136"/>
                      <a:pt x="598574" y="1087183"/>
                      <a:pt x="593812" y="1085183"/>
                    </a:cubicBezTo>
                    <a:lnTo>
                      <a:pt x="25741" y="858679"/>
                    </a:lnTo>
                    <a:cubicBezTo>
                      <a:pt x="4786" y="850297"/>
                      <a:pt x="-5406" y="826484"/>
                      <a:pt x="2881" y="805529"/>
                    </a:cubicBezTo>
                    <a:lnTo>
                      <a:pt x="313872" y="25717"/>
                    </a:lnTo>
                    <a:cubicBezTo>
                      <a:pt x="320064" y="10287"/>
                      <a:pt x="335303" y="0"/>
                      <a:pt x="351972" y="0"/>
                    </a:cubicBezTo>
                    <a:cubicBezTo>
                      <a:pt x="357116" y="0"/>
                      <a:pt x="362259" y="952"/>
                      <a:pt x="367022" y="2953"/>
                    </a:cubicBezTo>
                    <a:lnTo>
                      <a:pt x="935188" y="229457"/>
                    </a:lnTo>
                    <a:cubicBezTo>
                      <a:pt x="945284" y="233458"/>
                      <a:pt x="953285" y="241268"/>
                      <a:pt x="957572" y="251365"/>
                    </a:cubicBezTo>
                    <a:cubicBezTo>
                      <a:pt x="961858" y="261461"/>
                      <a:pt x="962049" y="272510"/>
                      <a:pt x="957953" y="282702"/>
                    </a:cubicBezTo>
                    <a:lnTo>
                      <a:pt x="646961" y="1062514"/>
                    </a:lnTo>
                    <a:cubicBezTo>
                      <a:pt x="640675" y="1078039"/>
                      <a:pt x="625721" y="1088136"/>
                      <a:pt x="608861" y="1088136"/>
                    </a:cubicBezTo>
                    <a:close/>
                    <a:moveTo>
                      <a:pt x="351877" y="10192"/>
                    </a:moveTo>
                    <a:cubicBezTo>
                      <a:pt x="339399" y="10192"/>
                      <a:pt x="327874" y="18002"/>
                      <a:pt x="323207" y="29527"/>
                    </a:cubicBezTo>
                    <a:lnTo>
                      <a:pt x="12215" y="809339"/>
                    </a:lnTo>
                    <a:cubicBezTo>
                      <a:pt x="5929" y="825055"/>
                      <a:pt x="13644" y="842963"/>
                      <a:pt x="29360" y="849249"/>
                    </a:cubicBezTo>
                    <a:lnTo>
                      <a:pt x="597432" y="1075754"/>
                    </a:lnTo>
                    <a:cubicBezTo>
                      <a:pt x="601051" y="1077182"/>
                      <a:pt x="604861" y="1077944"/>
                      <a:pt x="608766" y="1077944"/>
                    </a:cubicBezTo>
                    <a:lnTo>
                      <a:pt x="608766" y="1077944"/>
                    </a:lnTo>
                    <a:cubicBezTo>
                      <a:pt x="621244" y="1077944"/>
                      <a:pt x="632769" y="1070229"/>
                      <a:pt x="637341" y="1058608"/>
                    </a:cubicBezTo>
                    <a:lnTo>
                      <a:pt x="948332" y="278797"/>
                    </a:lnTo>
                    <a:cubicBezTo>
                      <a:pt x="951381" y="271177"/>
                      <a:pt x="951285" y="262890"/>
                      <a:pt x="948047" y="255270"/>
                    </a:cubicBezTo>
                    <a:cubicBezTo>
                      <a:pt x="944808" y="247745"/>
                      <a:pt x="938807" y="241840"/>
                      <a:pt x="931283" y="238792"/>
                    </a:cubicBezTo>
                    <a:lnTo>
                      <a:pt x="363212" y="12287"/>
                    </a:lnTo>
                    <a:cubicBezTo>
                      <a:pt x="359592" y="10954"/>
                      <a:pt x="355782" y="10192"/>
                      <a:pt x="351877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E54D71B6-5935-4B02-801E-CBB51DFFB857}"/>
                  </a:ext>
                </a:extLst>
              </p:cNvPr>
              <p:cNvSpPr/>
              <p:nvPr/>
            </p:nvSpPr>
            <p:spPr>
              <a:xfrm>
                <a:off x="7127152" y="3896486"/>
                <a:ext cx="609545" cy="388239"/>
              </a:xfrm>
              <a:custGeom>
                <a:avLst/>
                <a:gdLst>
                  <a:gd name="connsiteX0" fmla="*/ 523136 w 609545"/>
                  <a:gd name="connsiteY0" fmla="*/ 388239 h 388239"/>
                  <a:gd name="connsiteX1" fmla="*/ 523136 w 609545"/>
                  <a:gd name="connsiteY1" fmla="*/ 388239 h 388239"/>
                  <a:gd name="connsiteX2" fmla="*/ 508087 w 609545"/>
                  <a:gd name="connsiteY2" fmla="*/ 385286 h 388239"/>
                  <a:gd name="connsiteX3" fmla="*/ 25741 w 609545"/>
                  <a:gd name="connsiteY3" fmla="*/ 192500 h 388239"/>
                  <a:gd name="connsiteX4" fmla="*/ 2881 w 609545"/>
                  <a:gd name="connsiteY4" fmla="*/ 139351 h 388239"/>
                  <a:gd name="connsiteX5" fmla="*/ 48315 w 609545"/>
                  <a:gd name="connsiteY5" fmla="*/ 25718 h 388239"/>
                  <a:gd name="connsiteX6" fmla="*/ 86415 w 609545"/>
                  <a:gd name="connsiteY6" fmla="*/ 0 h 388239"/>
                  <a:gd name="connsiteX7" fmla="*/ 101465 w 609545"/>
                  <a:gd name="connsiteY7" fmla="*/ 2953 h 388239"/>
                  <a:gd name="connsiteX8" fmla="*/ 583811 w 609545"/>
                  <a:gd name="connsiteY8" fmla="*/ 195739 h 388239"/>
                  <a:gd name="connsiteX9" fmla="*/ 606194 w 609545"/>
                  <a:gd name="connsiteY9" fmla="*/ 217646 h 388239"/>
                  <a:gd name="connsiteX10" fmla="*/ 606671 w 609545"/>
                  <a:gd name="connsiteY10" fmla="*/ 248984 h 388239"/>
                  <a:gd name="connsiteX11" fmla="*/ 561236 w 609545"/>
                  <a:gd name="connsiteY11" fmla="*/ 362617 h 388239"/>
                  <a:gd name="connsiteX12" fmla="*/ 523136 w 609545"/>
                  <a:gd name="connsiteY12" fmla="*/ 388239 h 388239"/>
                  <a:gd name="connsiteX13" fmla="*/ 86415 w 609545"/>
                  <a:gd name="connsiteY13" fmla="*/ 10192 h 388239"/>
                  <a:gd name="connsiteX14" fmla="*/ 57745 w 609545"/>
                  <a:gd name="connsiteY14" fmla="*/ 29528 h 388239"/>
                  <a:gd name="connsiteX15" fmla="*/ 12311 w 609545"/>
                  <a:gd name="connsiteY15" fmla="*/ 143161 h 388239"/>
                  <a:gd name="connsiteX16" fmla="*/ 29456 w 609545"/>
                  <a:gd name="connsiteY16" fmla="*/ 183071 h 388239"/>
                  <a:gd name="connsiteX17" fmla="*/ 511802 w 609545"/>
                  <a:gd name="connsiteY17" fmla="*/ 375857 h 388239"/>
                  <a:gd name="connsiteX18" fmla="*/ 523136 w 609545"/>
                  <a:gd name="connsiteY18" fmla="*/ 378047 h 388239"/>
                  <a:gd name="connsiteX19" fmla="*/ 523136 w 609545"/>
                  <a:gd name="connsiteY19" fmla="*/ 378047 h 388239"/>
                  <a:gd name="connsiteX20" fmla="*/ 551807 w 609545"/>
                  <a:gd name="connsiteY20" fmla="*/ 358712 h 388239"/>
                  <a:gd name="connsiteX21" fmla="*/ 597241 w 609545"/>
                  <a:gd name="connsiteY21" fmla="*/ 245078 h 388239"/>
                  <a:gd name="connsiteX22" fmla="*/ 596860 w 609545"/>
                  <a:gd name="connsiteY22" fmla="*/ 221552 h 388239"/>
                  <a:gd name="connsiteX23" fmla="*/ 580096 w 609545"/>
                  <a:gd name="connsiteY23" fmla="*/ 205073 h 388239"/>
                  <a:gd name="connsiteX24" fmla="*/ 97750 w 609545"/>
                  <a:gd name="connsiteY24" fmla="*/ 12287 h 388239"/>
                  <a:gd name="connsiteX25" fmla="*/ 86415 w 609545"/>
                  <a:gd name="connsiteY25" fmla="*/ 10192 h 388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09545" h="388239">
                    <a:moveTo>
                      <a:pt x="523136" y="388239"/>
                    </a:moveTo>
                    <a:lnTo>
                      <a:pt x="523136" y="388239"/>
                    </a:lnTo>
                    <a:cubicBezTo>
                      <a:pt x="517993" y="388239"/>
                      <a:pt x="512849" y="387287"/>
                      <a:pt x="508087" y="385286"/>
                    </a:cubicBezTo>
                    <a:lnTo>
                      <a:pt x="25741" y="192500"/>
                    </a:lnTo>
                    <a:cubicBezTo>
                      <a:pt x="4786" y="184118"/>
                      <a:pt x="-5406" y="160306"/>
                      <a:pt x="2881" y="139351"/>
                    </a:cubicBezTo>
                    <a:lnTo>
                      <a:pt x="48315" y="25718"/>
                    </a:lnTo>
                    <a:cubicBezTo>
                      <a:pt x="54506" y="10287"/>
                      <a:pt x="69746" y="0"/>
                      <a:pt x="86415" y="0"/>
                    </a:cubicBezTo>
                    <a:cubicBezTo>
                      <a:pt x="91559" y="0"/>
                      <a:pt x="96702" y="953"/>
                      <a:pt x="101465" y="2953"/>
                    </a:cubicBezTo>
                    <a:lnTo>
                      <a:pt x="583811" y="195739"/>
                    </a:lnTo>
                    <a:cubicBezTo>
                      <a:pt x="593907" y="199739"/>
                      <a:pt x="601908" y="207550"/>
                      <a:pt x="606194" y="217646"/>
                    </a:cubicBezTo>
                    <a:cubicBezTo>
                      <a:pt x="610481" y="227743"/>
                      <a:pt x="610671" y="238792"/>
                      <a:pt x="606671" y="248984"/>
                    </a:cubicBezTo>
                    <a:lnTo>
                      <a:pt x="561236" y="362617"/>
                    </a:lnTo>
                    <a:cubicBezTo>
                      <a:pt x="555045" y="377952"/>
                      <a:pt x="539805" y="388239"/>
                      <a:pt x="523136" y="388239"/>
                    </a:cubicBezTo>
                    <a:close/>
                    <a:moveTo>
                      <a:pt x="86415" y="10192"/>
                    </a:moveTo>
                    <a:cubicBezTo>
                      <a:pt x="73937" y="10192"/>
                      <a:pt x="62412" y="17907"/>
                      <a:pt x="57745" y="29528"/>
                    </a:cubicBezTo>
                    <a:lnTo>
                      <a:pt x="12311" y="143161"/>
                    </a:lnTo>
                    <a:cubicBezTo>
                      <a:pt x="6024" y="158877"/>
                      <a:pt x="13740" y="176784"/>
                      <a:pt x="29456" y="183071"/>
                    </a:cubicBezTo>
                    <a:lnTo>
                      <a:pt x="511802" y="375857"/>
                    </a:lnTo>
                    <a:cubicBezTo>
                      <a:pt x="515421" y="377285"/>
                      <a:pt x="519231" y="378047"/>
                      <a:pt x="523136" y="378047"/>
                    </a:cubicBezTo>
                    <a:lnTo>
                      <a:pt x="523136" y="378047"/>
                    </a:lnTo>
                    <a:cubicBezTo>
                      <a:pt x="535614" y="378047"/>
                      <a:pt x="547140" y="370332"/>
                      <a:pt x="551807" y="358712"/>
                    </a:cubicBezTo>
                    <a:lnTo>
                      <a:pt x="597241" y="245078"/>
                    </a:lnTo>
                    <a:cubicBezTo>
                      <a:pt x="600289" y="237458"/>
                      <a:pt x="600194" y="229172"/>
                      <a:pt x="596860" y="221552"/>
                    </a:cubicBezTo>
                    <a:cubicBezTo>
                      <a:pt x="593621" y="214027"/>
                      <a:pt x="587621" y="208121"/>
                      <a:pt x="580096" y="205073"/>
                    </a:cubicBezTo>
                    <a:lnTo>
                      <a:pt x="97750" y="12287"/>
                    </a:lnTo>
                    <a:cubicBezTo>
                      <a:pt x="94035" y="10954"/>
                      <a:pt x="90225" y="10192"/>
                      <a:pt x="86415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45D2B959-1329-4C99-B4F4-37B79DD18EFF}"/>
                  </a:ext>
                </a:extLst>
              </p:cNvPr>
              <p:cNvSpPr/>
              <p:nvPr/>
            </p:nvSpPr>
            <p:spPr>
              <a:xfrm>
                <a:off x="7430642" y="4374451"/>
                <a:ext cx="105632" cy="105441"/>
              </a:xfrm>
              <a:custGeom>
                <a:avLst/>
                <a:gdLst>
                  <a:gd name="connsiteX0" fmla="*/ 9716 w 105632"/>
                  <a:gd name="connsiteY0" fmla="*/ 21526 h 105441"/>
                  <a:gd name="connsiteX1" fmla="*/ 45434 w 105632"/>
                  <a:gd name="connsiteY1" fmla="*/ 35814 h 105441"/>
                  <a:gd name="connsiteX2" fmla="*/ 59722 w 105632"/>
                  <a:gd name="connsiteY2" fmla="*/ 0 h 105441"/>
                  <a:gd name="connsiteX3" fmla="*/ 84011 w 105632"/>
                  <a:gd name="connsiteY3" fmla="*/ 9715 h 105441"/>
                  <a:gd name="connsiteX4" fmla="*/ 69723 w 105632"/>
                  <a:gd name="connsiteY4" fmla="*/ 45529 h 105441"/>
                  <a:gd name="connsiteX5" fmla="*/ 105632 w 105632"/>
                  <a:gd name="connsiteY5" fmla="*/ 59912 h 105441"/>
                  <a:gd name="connsiteX6" fmla="*/ 95917 w 105632"/>
                  <a:gd name="connsiteY6" fmla="*/ 84201 h 105441"/>
                  <a:gd name="connsiteX7" fmla="*/ 60008 w 105632"/>
                  <a:gd name="connsiteY7" fmla="*/ 69818 h 105441"/>
                  <a:gd name="connsiteX8" fmla="*/ 45720 w 105632"/>
                  <a:gd name="connsiteY8" fmla="*/ 105442 h 105441"/>
                  <a:gd name="connsiteX9" fmla="*/ 21431 w 105632"/>
                  <a:gd name="connsiteY9" fmla="*/ 95726 h 105441"/>
                  <a:gd name="connsiteX10" fmla="*/ 35719 w 105632"/>
                  <a:gd name="connsiteY10" fmla="*/ 60103 h 105441"/>
                  <a:gd name="connsiteX11" fmla="*/ 0 w 105632"/>
                  <a:gd name="connsiteY11" fmla="*/ 45815 h 105441"/>
                  <a:gd name="connsiteX12" fmla="*/ 9716 w 105632"/>
                  <a:gd name="connsiteY12" fmla="*/ 21526 h 105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632" h="105441">
                    <a:moveTo>
                      <a:pt x="9716" y="21526"/>
                    </a:moveTo>
                    <a:lnTo>
                      <a:pt x="45434" y="35814"/>
                    </a:lnTo>
                    <a:lnTo>
                      <a:pt x="59722" y="0"/>
                    </a:lnTo>
                    <a:lnTo>
                      <a:pt x="84011" y="9715"/>
                    </a:lnTo>
                    <a:lnTo>
                      <a:pt x="69723" y="45529"/>
                    </a:lnTo>
                    <a:lnTo>
                      <a:pt x="105632" y="59912"/>
                    </a:lnTo>
                    <a:lnTo>
                      <a:pt x="95917" y="84201"/>
                    </a:lnTo>
                    <a:lnTo>
                      <a:pt x="60008" y="69818"/>
                    </a:lnTo>
                    <a:lnTo>
                      <a:pt x="45720" y="105442"/>
                    </a:lnTo>
                    <a:lnTo>
                      <a:pt x="21431" y="95726"/>
                    </a:lnTo>
                    <a:lnTo>
                      <a:pt x="35719" y="60103"/>
                    </a:lnTo>
                    <a:lnTo>
                      <a:pt x="0" y="45815"/>
                    </a:lnTo>
                    <a:lnTo>
                      <a:pt x="9716" y="215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4BA5138A-EEBE-4044-A19F-43861883458A}"/>
                  </a:ext>
                </a:extLst>
              </p:cNvPr>
              <p:cNvSpPr/>
              <p:nvPr/>
            </p:nvSpPr>
            <p:spPr>
              <a:xfrm>
                <a:off x="7002493" y="4518278"/>
                <a:ext cx="104965" cy="105251"/>
              </a:xfrm>
              <a:custGeom>
                <a:avLst/>
                <a:gdLst>
                  <a:gd name="connsiteX0" fmla="*/ 44101 w 104965"/>
                  <a:gd name="connsiteY0" fmla="*/ 0 h 105251"/>
                  <a:gd name="connsiteX1" fmla="*/ 59246 w 104965"/>
                  <a:gd name="connsiteY1" fmla="*/ 35338 h 105251"/>
                  <a:gd name="connsiteX2" fmla="*/ 94678 w 104965"/>
                  <a:gd name="connsiteY2" fmla="*/ 20098 h 105251"/>
                  <a:gd name="connsiteX3" fmla="*/ 104965 w 104965"/>
                  <a:gd name="connsiteY3" fmla="*/ 44101 h 105251"/>
                  <a:gd name="connsiteX4" fmla="*/ 69532 w 104965"/>
                  <a:gd name="connsiteY4" fmla="*/ 59341 h 105251"/>
                  <a:gd name="connsiteX5" fmla="*/ 84772 w 104965"/>
                  <a:gd name="connsiteY5" fmla="*/ 94964 h 105251"/>
                  <a:gd name="connsiteX6" fmla="*/ 60769 w 104965"/>
                  <a:gd name="connsiteY6" fmla="*/ 105251 h 105251"/>
                  <a:gd name="connsiteX7" fmla="*/ 45529 w 104965"/>
                  <a:gd name="connsiteY7" fmla="*/ 69628 h 105251"/>
                  <a:gd name="connsiteX8" fmla="*/ 10287 w 104965"/>
                  <a:gd name="connsiteY8" fmla="*/ 84773 h 105251"/>
                  <a:gd name="connsiteX9" fmla="*/ 0 w 104965"/>
                  <a:gd name="connsiteY9" fmla="*/ 60770 h 105251"/>
                  <a:gd name="connsiteX10" fmla="*/ 35242 w 104965"/>
                  <a:gd name="connsiteY10" fmla="*/ 45625 h 105251"/>
                  <a:gd name="connsiteX11" fmla="*/ 20098 w 104965"/>
                  <a:gd name="connsiteY11" fmla="*/ 10287 h 105251"/>
                  <a:gd name="connsiteX12" fmla="*/ 44101 w 104965"/>
                  <a:gd name="connsiteY12" fmla="*/ 0 h 105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4965" h="105251">
                    <a:moveTo>
                      <a:pt x="44101" y="0"/>
                    </a:moveTo>
                    <a:lnTo>
                      <a:pt x="59246" y="35338"/>
                    </a:lnTo>
                    <a:lnTo>
                      <a:pt x="94678" y="20098"/>
                    </a:lnTo>
                    <a:lnTo>
                      <a:pt x="104965" y="44101"/>
                    </a:lnTo>
                    <a:lnTo>
                      <a:pt x="69532" y="59341"/>
                    </a:lnTo>
                    <a:lnTo>
                      <a:pt x="84772" y="94964"/>
                    </a:lnTo>
                    <a:lnTo>
                      <a:pt x="60769" y="105251"/>
                    </a:lnTo>
                    <a:lnTo>
                      <a:pt x="45529" y="69628"/>
                    </a:lnTo>
                    <a:lnTo>
                      <a:pt x="10287" y="84773"/>
                    </a:lnTo>
                    <a:lnTo>
                      <a:pt x="0" y="60770"/>
                    </a:lnTo>
                    <a:lnTo>
                      <a:pt x="35242" y="45625"/>
                    </a:lnTo>
                    <a:lnTo>
                      <a:pt x="20098" y="10287"/>
                    </a:lnTo>
                    <a:lnTo>
                      <a:pt x="4410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63BFCF0C-1BA4-4C8A-9BBE-951391ACCD6B}"/>
                  </a:ext>
                </a:extLst>
              </p:cNvPr>
              <p:cNvSpPr/>
              <p:nvPr/>
            </p:nvSpPr>
            <p:spPr>
              <a:xfrm>
                <a:off x="7105173" y="4259294"/>
                <a:ext cx="115728" cy="69627"/>
              </a:xfrm>
              <a:custGeom>
                <a:avLst/>
                <a:gdLst>
                  <a:gd name="connsiteX0" fmla="*/ 115729 w 115728"/>
                  <a:gd name="connsiteY0" fmla="*/ 41815 h 69627"/>
                  <a:gd name="connsiteX1" fmla="*/ 104584 w 115728"/>
                  <a:gd name="connsiteY1" fmla="*/ 69628 h 69627"/>
                  <a:gd name="connsiteX2" fmla="*/ 0 w 115728"/>
                  <a:gd name="connsiteY2" fmla="*/ 27813 h 69627"/>
                  <a:gd name="connsiteX3" fmla="*/ 11144 w 115728"/>
                  <a:gd name="connsiteY3" fmla="*/ 0 h 69627"/>
                  <a:gd name="connsiteX4" fmla="*/ 115729 w 115728"/>
                  <a:gd name="connsiteY4" fmla="*/ 41815 h 69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728" h="69627">
                    <a:moveTo>
                      <a:pt x="115729" y="41815"/>
                    </a:moveTo>
                    <a:lnTo>
                      <a:pt x="104584" y="69628"/>
                    </a:lnTo>
                    <a:lnTo>
                      <a:pt x="0" y="27813"/>
                    </a:lnTo>
                    <a:lnTo>
                      <a:pt x="11144" y="0"/>
                    </a:lnTo>
                    <a:lnTo>
                      <a:pt x="115729" y="418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960F5E6A-4D36-46F7-B945-C08F495A3823}"/>
                  </a:ext>
                </a:extLst>
              </p:cNvPr>
              <p:cNvSpPr/>
              <p:nvPr/>
            </p:nvSpPr>
            <p:spPr>
              <a:xfrm>
                <a:off x="7009136" y="4141946"/>
                <a:ext cx="310315" cy="310419"/>
              </a:xfrm>
              <a:custGeom>
                <a:avLst/>
                <a:gdLst>
                  <a:gd name="connsiteX0" fmla="*/ 204336 w 310315"/>
                  <a:gd name="connsiteY0" fmla="*/ 310420 h 310419"/>
                  <a:gd name="connsiteX1" fmla="*/ 204336 w 310315"/>
                  <a:gd name="connsiteY1" fmla="*/ 310420 h 310419"/>
                  <a:gd name="connsiteX2" fmla="*/ 189191 w 310315"/>
                  <a:gd name="connsiteY2" fmla="*/ 307467 h 310419"/>
                  <a:gd name="connsiteX3" fmla="*/ 25647 w 310315"/>
                  <a:gd name="connsiteY3" fmla="*/ 242125 h 310419"/>
                  <a:gd name="connsiteX4" fmla="*/ 2882 w 310315"/>
                  <a:gd name="connsiteY4" fmla="*/ 189166 h 310419"/>
                  <a:gd name="connsiteX5" fmla="*/ 68224 w 310315"/>
                  <a:gd name="connsiteY5" fmla="*/ 25622 h 310419"/>
                  <a:gd name="connsiteX6" fmla="*/ 106038 w 310315"/>
                  <a:gd name="connsiteY6" fmla="*/ 0 h 310419"/>
                  <a:gd name="connsiteX7" fmla="*/ 121183 w 310315"/>
                  <a:gd name="connsiteY7" fmla="*/ 2953 h 310419"/>
                  <a:gd name="connsiteX8" fmla="*/ 284727 w 310315"/>
                  <a:gd name="connsiteY8" fmla="*/ 68294 h 310419"/>
                  <a:gd name="connsiteX9" fmla="*/ 307015 w 310315"/>
                  <a:gd name="connsiteY9" fmla="*/ 90106 h 310419"/>
                  <a:gd name="connsiteX10" fmla="*/ 307397 w 310315"/>
                  <a:gd name="connsiteY10" fmla="*/ 121253 h 310419"/>
                  <a:gd name="connsiteX11" fmla="*/ 242055 w 310315"/>
                  <a:gd name="connsiteY11" fmla="*/ 284797 h 310419"/>
                  <a:gd name="connsiteX12" fmla="*/ 204336 w 310315"/>
                  <a:gd name="connsiteY12" fmla="*/ 310420 h 310419"/>
                  <a:gd name="connsiteX13" fmla="*/ 106133 w 310315"/>
                  <a:gd name="connsiteY13" fmla="*/ 10192 h 310419"/>
                  <a:gd name="connsiteX14" fmla="*/ 77749 w 310315"/>
                  <a:gd name="connsiteY14" fmla="*/ 29432 h 310419"/>
                  <a:gd name="connsiteX15" fmla="*/ 12407 w 310315"/>
                  <a:gd name="connsiteY15" fmla="*/ 192976 h 310419"/>
                  <a:gd name="connsiteX16" fmla="*/ 12693 w 310315"/>
                  <a:gd name="connsiteY16" fmla="*/ 216313 h 310419"/>
                  <a:gd name="connsiteX17" fmla="*/ 29457 w 310315"/>
                  <a:gd name="connsiteY17" fmla="*/ 232600 h 310419"/>
                  <a:gd name="connsiteX18" fmla="*/ 193001 w 310315"/>
                  <a:gd name="connsiteY18" fmla="*/ 297942 h 310419"/>
                  <a:gd name="connsiteX19" fmla="*/ 204336 w 310315"/>
                  <a:gd name="connsiteY19" fmla="*/ 300133 h 310419"/>
                  <a:gd name="connsiteX20" fmla="*/ 232720 w 310315"/>
                  <a:gd name="connsiteY20" fmla="*/ 280892 h 310419"/>
                  <a:gd name="connsiteX21" fmla="*/ 298062 w 310315"/>
                  <a:gd name="connsiteY21" fmla="*/ 117348 h 310419"/>
                  <a:gd name="connsiteX22" fmla="*/ 297776 w 310315"/>
                  <a:gd name="connsiteY22" fmla="*/ 94012 h 310419"/>
                  <a:gd name="connsiteX23" fmla="*/ 281012 w 310315"/>
                  <a:gd name="connsiteY23" fmla="*/ 77724 h 310419"/>
                  <a:gd name="connsiteX24" fmla="*/ 117468 w 310315"/>
                  <a:gd name="connsiteY24" fmla="*/ 12382 h 310419"/>
                  <a:gd name="connsiteX25" fmla="*/ 106133 w 310315"/>
                  <a:gd name="connsiteY25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0315" h="310419">
                    <a:moveTo>
                      <a:pt x="204336" y="310420"/>
                    </a:moveTo>
                    <a:lnTo>
                      <a:pt x="204336" y="310420"/>
                    </a:lnTo>
                    <a:cubicBezTo>
                      <a:pt x="199192" y="310420"/>
                      <a:pt x="194049" y="309467"/>
                      <a:pt x="189191" y="307467"/>
                    </a:cubicBezTo>
                    <a:lnTo>
                      <a:pt x="25647" y="242125"/>
                    </a:lnTo>
                    <a:cubicBezTo>
                      <a:pt x="4787" y="233744"/>
                      <a:pt x="-5405" y="210026"/>
                      <a:pt x="2882" y="189166"/>
                    </a:cubicBezTo>
                    <a:lnTo>
                      <a:pt x="68224" y="25622"/>
                    </a:lnTo>
                    <a:cubicBezTo>
                      <a:pt x="74415" y="10096"/>
                      <a:pt x="89274" y="0"/>
                      <a:pt x="106038" y="0"/>
                    </a:cubicBezTo>
                    <a:cubicBezTo>
                      <a:pt x="111181" y="0"/>
                      <a:pt x="116325" y="953"/>
                      <a:pt x="121183" y="2953"/>
                    </a:cubicBezTo>
                    <a:lnTo>
                      <a:pt x="284727" y="68294"/>
                    </a:lnTo>
                    <a:cubicBezTo>
                      <a:pt x="294823" y="72295"/>
                      <a:pt x="302729" y="80105"/>
                      <a:pt x="307015" y="90106"/>
                    </a:cubicBezTo>
                    <a:cubicBezTo>
                      <a:pt x="311302" y="100108"/>
                      <a:pt x="311397" y="111157"/>
                      <a:pt x="307397" y="121253"/>
                    </a:cubicBezTo>
                    <a:lnTo>
                      <a:pt x="242055" y="284797"/>
                    </a:lnTo>
                    <a:cubicBezTo>
                      <a:pt x="235959" y="300323"/>
                      <a:pt x="221100" y="310420"/>
                      <a:pt x="204336" y="310420"/>
                    </a:cubicBezTo>
                    <a:close/>
                    <a:moveTo>
                      <a:pt x="106133" y="10192"/>
                    </a:moveTo>
                    <a:cubicBezTo>
                      <a:pt x="93560" y="10192"/>
                      <a:pt x="82416" y="17716"/>
                      <a:pt x="77749" y="29432"/>
                    </a:cubicBezTo>
                    <a:lnTo>
                      <a:pt x="12407" y="192976"/>
                    </a:lnTo>
                    <a:cubicBezTo>
                      <a:pt x="9359" y="200596"/>
                      <a:pt x="9454" y="208883"/>
                      <a:pt x="12693" y="216313"/>
                    </a:cubicBezTo>
                    <a:cubicBezTo>
                      <a:pt x="15931" y="223838"/>
                      <a:pt x="21837" y="229648"/>
                      <a:pt x="29457" y="232600"/>
                    </a:cubicBezTo>
                    <a:lnTo>
                      <a:pt x="193001" y="297942"/>
                    </a:lnTo>
                    <a:cubicBezTo>
                      <a:pt x="196621" y="299371"/>
                      <a:pt x="200431" y="300133"/>
                      <a:pt x="204336" y="300133"/>
                    </a:cubicBezTo>
                    <a:cubicBezTo>
                      <a:pt x="216909" y="300133"/>
                      <a:pt x="228053" y="292608"/>
                      <a:pt x="232720" y="280892"/>
                    </a:cubicBezTo>
                    <a:lnTo>
                      <a:pt x="298062" y="117348"/>
                    </a:lnTo>
                    <a:cubicBezTo>
                      <a:pt x="301110" y="109728"/>
                      <a:pt x="301015" y="101441"/>
                      <a:pt x="297776" y="94012"/>
                    </a:cubicBezTo>
                    <a:cubicBezTo>
                      <a:pt x="294538" y="86487"/>
                      <a:pt x="288632" y="80677"/>
                      <a:pt x="281012" y="77724"/>
                    </a:cubicBezTo>
                    <a:lnTo>
                      <a:pt x="117468" y="12382"/>
                    </a:lnTo>
                    <a:cubicBezTo>
                      <a:pt x="113848" y="10858"/>
                      <a:pt x="110039" y="10192"/>
                      <a:pt x="106133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0DFD5966-8423-4318-943D-11D7C930458D}"/>
                  </a:ext>
                </a:extLst>
              </p:cNvPr>
              <p:cNvSpPr/>
              <p:nvPr/>
            </p:nvSpPr>
            <p:spPr>
              <a:xfrm>
                <a:off x="7327366" y="4269105"/>
                <a:ext cx="310352" cy="310419"/>
              </a:xfrm>
              <a:custGeom>
                <a:avLst/>
                <a:gdLst>
                  <a:gd name="connsiteX0" fmla="*/ 204336 w 310352"/>
                  <a:gd name="connsiteY0" fmla="*/ 310420 h 310419"/>
                  <a:gd name="connsiteX1" fmla="*/ 204336 w 310352"/>
                  <a:gd name="connsiteY1" fmla="*/ 310420 h 310419"/>
                  <a:gd name="connsiteX2" fmla="*/ 189191 w 310352"/>
                  <a:gd name="connsiteY2" fmla="*/ 307467 h 310419"/>
                  <a:gd name="connsiteX3" fmla="*/ 25647 w 310352"/>
                  <a:gd name="connsiteY3" fmla="*/ 242125 h 310419"/>
                  <a:gd name="connsiteX4" fmla="*/ 2882 w 310352"/>
                  <a:gd name="connsiteY4" fmla="*/ 189166 h 310419"/>
                  <a:gd name="connsiteX5" fmla="*/ 68224 w 310352"/>
                  <a:gd name="connsiteY5" fmla="*/ 25622 h 310419"/>
                  <a:gd name="connsiteX6" fmla="*/ 106038 w 310352"/>
                  <a:gd name="connsiteY6" fmla="*/ 0 h 310419"/>
                  <a:gd name="connsiteX7" fmla="*/ 121183 w 310352"/>
                  <a:gd name="connsiteY7" fmla="*/ 2953 h 310419"/>
                  <a:gd name="connsiteX8" fmla="*/ 284727 w 310352"/>
                  <a:gd name="connsiteY8" fmla="*/ 68294 h 310419"/>
                  <a:gd name="connsiteX9" fmla="*/ 307016 w 310352"/>
                  <a:gd name="connsiteY9" fmla="*/ 90106 h 310419"/>
                  <a:gd name="connsiteX10" fmla="*/ 307396 w 310352"/>
                  <a:gd name="connsiteY10" fmla="*/ 121253 h 310419"/>
                  <a:gd name="connsiteX11" fmla="*/ 242055 w 310352"/>
                  <a:gd name="connsiteY11" fmla="*/ 284797 h 310419"/>
                  <a:gd name="connsiteX12" fmla="*/ 204336 w 310352"/>
                  <a:gd name="connsiteY12" fmla="*/ 310420 h 310419"/>
                  <a:gd name="connsiteX13" fmla="*/ 106133 w 310352"/>
                  <a:gd name="connsiteY13" fmla="*/ 10192 h 310419"/>
                  <a:gd name="connsiteX14" fmla="*/ 77749 w 310352"/>
                  <a:gd name="connsiteY14" fmla="*/ 29432 h 310419"/>
                  <a:gd name="connsiteX15" fmla="*/ 12407 w 310352"/>
                  <a:gd name="connsiteY15" fmla="*/ 192976 h 310419"/>
                  <a:gd name="connsiteX16" fmla="*/ 12693 w 310352"/>
                  <a:gd name="connsiteY16" fmla="*/ 216313 h 310419"/>
                  <a:gd name="connsiteX17" fmla="*/ 29457 w 310352"/>
                  <a:gd name="connsiteY17" fmla="*/ 232600 h 310419"/>
                  <a:gd name="connsiteX18" fmla="*/ 193001 w 310352"/>
                  <a:gd name="connsiteY18" fmla="*/ 297942 h 310419"/>
                  <a:gd name="connsiteX19" fmla="*/ 204336 w 310352"/>
                  <a:gd name="connsiteY19" fmla="*/ 300133 h 310419"/>
                  <a:gd name="connsiteX20" fmla="*/ 232720 w 310352"/>
                  <a:gd name="connsiteY20" fmla="*/ 280892 h 310419"/>
                  <a:gd name="connsiteX21" fmla="*/ 298062 w 310352"/>
                  <a:gd name="connsiteY21" fmla="*/ 117348 h 310419"/>
                  <a:gd name="connsiteX22" fmla="*/ 297776 w 310352"/>
                  <a:gd name="connsiteY22" fmla="*/ 94012 h 310419"/>
                  <a:gd name="connsiteX23" fmla="*/ 281012 w 310352"/>
                  <a:gd name="connsiteY23" fmla="*/ 77724 h 310419"/>
                  <a:gd name="connsiteX24" fmla="*/ 117468 w 310352"/>
                  <a:gd name="connsiteY24" fmla="*/ 12382 h 310419"/>
                  <a:gd name="connsiteX25" fmla="*/ 106133 w 310352"/>
                  <a:gd name="connsiteY25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0352" h="310419">
                    <a:moveTo>
                      <a:pt x="204336" y="310420"/>
                    </a:moveTo>
                    <a:cubicBezTo>
                      <a:pt x="204336" y="310420"/>
                      <a:pt x="204336" y="310420"/>
                      <a:pt x="204336" y="310420"/>
                    </a:cubicBezTo>
                    <a:cubicBezTo>
                      <a:pt x="199193" y="310420"/>
                      <a:pt x="194049" y="309467"/>
                      <a:pt x="189191" y="307467"/>
                    </a:cubicBezTo>
                    <a:lnTo>
                      <a:pt x="25647" y="242125"/>
                    </a:lnTo>
                    <a:cubicBezTo>
                      <a:pt x="4787" y="233743"/>
                      <a:pt x="-5405" y="210026"/>
                      <a:pt x="2882" y="189166"/>
                    </a:cubicBezTo>
                    <a:lnTo>
                      <a:pt x="68224" y="25622"/>
                    </a:lnTo>
                    <a:cubicBezTo>
                      <a:pt x="74415" y="10001"/>
                      <a:pt x="89274" y="0"/>
                      <a:pt x="106038" y="0"/>
                    </a:cubicBezTo>
                    <a:cubicBezTo>
                      <a:pt x="111182" y="0"/>
                      <a:pt x="116325" y="952"/>
                      <a:pt x="121183" y="2953"/>
                    </a:cubicBezTo>
                    <a:lnTo>
                      <a:pt x="284727" y="68294"/>
                    </a:lnTo>
                    <a:cubicBezTo>
                      <a:pt x="294824" y="72295"/>
                      <a:pt x="302729" y="80105"/>
                      <a:pt x="307016" y="90106"/>
                    </a:cubicBezTo>
                    <a:cubicBezTo>
                      <a:pt x="311302" y="100108"/>
                      <a:pt x="311492" y="111157"/>
                      <a:pt x="307396" y="121253"/>
                    </a:cubicBezTo>
                    <a:lnTo>
                      <a:pt x="242055" y="284797"/>
                    </a:lnTo>
                    <a:cubicBezTo>
                      <a:pt x="235959" y="300323"/>
                      <a:pt x="221100" y="310420"/>
                      <a:pt x="204336" y="310420"/>
                    </a:cubicBezTo>
                    <a:close/>
                    <a:moveTo>
                      <a:pt x="106133" y="10192"/>
                    </a:moveTo>
                    <a:cubicBezTo>
                      <a:pt x="93560" y="10192"/>
                      <a:pt x="82416" y="17716"/>
                      <a:pt x="77749" y="29432"/>
                    </a:cubicBezTo>
                    <a:lnTo>
                      <a:pt x="12407" y="192976"/>
                    </a:lnTo>
                    <a:cubicBezTo>
                      <a:pt x="9359" y="200596"/>
                      <a:pt x="9454" y="208883"/>
                      <a:pt x="12693" y="216313"/>
                    </a:cubicBezTo>
                    <a:cubicBezTo>
                      <a:pt x="15932" y="223838"/>
                      <a:pt x="21837" y="229648"/>
                      <a:pt x="29457" y="232600"/>
                    </a:cubicBezTo>
                    <a:lnTo>
                      <a:pt x="193001" y="297942"/>
                    </a:lnTo>
                    <a:cubicBezTo>
                      <a:pt x="196621" y="299371"/>
                      <a:pt x="200431" y="300133"/>
                      <a:pt x="204336" y="300133"/>
                    </a:cubicBezTo>
                    <a:cubicBezTo>
                      <a:pt x="216909" y="300133"/>
                      <a:pt x="228053" y="292608"/>
                      <a:pt x="232720" y="280892"/>
                    </a:cubicBezTo>
                    <a:lnTo>
                      <a:pt x="298062" y="117348"/>
                    </a:lnTo>
                    <a:cubicBezTo>
                      <a:pt x="301110" y="109823"/>
                      <a:pt x="301015" y="101441"/>
                      <a:pt x="297776" y="94012"/>
                    </a:cubicBezTo>
                    <a:cubicBezTo>
                      <a:pt x="294538" y="86487"/>
                      <a:pt x="288632" y="80677"/>
                      <a:pt x="281012" y="77724"/>
                    </a:cubicBezTo>
                    <a:lnTo>
                      <a:pt x="117468" y="12382"/>
                    </a:lnTo>
                    <a:cubicBezTo>
                      <a:pt x="113849" y="10954"/>
                      <a:pt x="110038" y="10192"/>
                      <a:pt x="106133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23DDCDCC-D5EF-4A23-85F5-5FEC1813D10B}"/>
                  </a:ext>
                </a:extLst>
              </p:cNvPr>
              <p:cNvSpPr/>
              <p:nvPr/>
            </p:nvSpPr>
            <p:spPr>
              <a:xfrm>
                <a:off x="6899736" y="4415694"/>
                <a:ext cx="310384" cy="310419"/>
              </a:xfrm>
              <a:custGeom>
                <a:avLst/>
                <a:gdLst>
                  <a:gd name="connsiteX0" fmla="*/ 204293 w 310384"/>
                  <a:gd name="connsiteY0" fmla="*/ 310420 h 310419"/>
                  <a:gd name="connsiteX1" fmla="*/ 204293 w 310384"/>
                  <a:gd name="connsiteY1" fmla="*/ 310420 h 310419"/>
                  <a:gd name="connsiteX2" fmla="*/ 189149 w 310384"/>
                  <a:gd name="connsiteY2" fmla="*/ 307467 h 310419"/>
                  <a:gd name="connsiteX3" fmla="*/ 25605 w 310384"/>
                  <a:gd name="connsiteY3" fmla="*/ 242126 h 310419"/>
                  <a:gd name="connsiteX4" fmla="*/ 2935 w 310384"/>
                  <a:gd name="connsiteY4" fmla="*/ 189167 h 310419"/>
                  <a:gd name="connsiteX5" fmla="*/ 68276 w 310384"/>
                  <a:gd name="connsiteY5" fmla="*/ 25622 h 310419"/>
                  <a:gd name="connsiteX6" fmla="*/ 106091 w 310384"/>
                  <a:gd name="connsiteY6" fmla="*/ 0 h 310419"/>
                  <a:gd name="connsiteX7" fmla="*/ 121235 w 310384"/>
                  <a:gd name="connsiteY7" fmla="*/ 2953 h 310419"/>
                  <a:gd name="connsiteX8" fmla="*/ 284780 w 310384"/>
                  <a:gd name="connsiteY8" fmla="*/ 68294 h 310419"/>
                  <a:gd name="connsiteX9" fmla="*/ 307449 w 310384"/>
                  <a:gd name="connsiteY9" fmla="*/ 121253 h 310419"/>
                  <a:gd name="connsiteX10" fmla="*/ 242108 w 310384"/>
                  <a:gd name="connsiteY10" fmla="*/ 284797 h 310419"/>
                  <a:gd name="connsiteX11" fmla="*/ 204293 w 310384"/>
                  <a:gd name="connsiteY11" fmla="*/ 310420 h 310419"/>
                  <a:gd name="connsiteX12" fmla="*/ 106091 w 310384"/>
                  <a:gd name="connsiteY12" fmla="*/ 10192 h 310419"/>
                  <a:gd name="connsiteX13" fmla="*/ 77706 w 310384"/>
                  <a:gd name="connsiteY13" fmla="*/ 29432 h 310419"/>
                  <a:gd name="connsiteX14" fmla="*/ 12365 w 310384"/>
                  <a:gd name="connsiteY14" fmla="*/ 192977 h 310419"/>
                  <a:gd name="connsiteX15" fmla="*/ 29415 w 310384"/>
                  <a:gd name="connsiteY15" fmla="*/ 232696 h 310419"/>
                  <a:gd name="connsiteX16" fmla="*/ 192959 w 310384"/>
                  <a:gd name="connsiteY16" fmla="*/ 298037 h 310419"/>
                  <a:gd name="connsiteX17" fmla="*/ 204293 w 310384"/>
                  <a:gd name="connsiteY17" fmla="*/ 300228 h 310419"/>
                  <a:gd name="connsiteX18" fmla="*/ 232678 w 310384"/>
                  <a:gd name="connsiteY18" fmla="*/ 280988 h 310419"/>
                  <a:gd name="connsiteX19" fmla="*/ 298020 w 310384"/>
                  <a:gd name="connsiteY19" fmla="*/ 117443 h 310419"/>
                  <a:gd name="connsiteX20" fmla="*/ 280970 w 310384"/>
                  <a:gd name="connsiteY20" fmla="*/ 77724 h 310419"/>
                  <a:gd name="connsiteX21" fmla="*/ 117425 w 310384"/>
                  <a:gd name="connsiteY21" fmla="*/ 12383 h 310419"/>
                  <a:gd name="connsiteX22" fmla="*/ 106091 w 310384"/>
                  <a:gd name="connsiteY22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0384" h="310419">
                    <a:moveTo>
                      <a:pt x="204293" y="310420"/>
                    </a:moveTo>
                    <a:lnTo>
                      <a:pt x="204293" y="310420"/>
                    </a:lnTo>
                    <a:cubicBezTo>
                      <a:pt x="199150" y="310420"/>
                      <a:pt x="194007" y="309467"/>
                      <a:pt x="189149" y="307467"/>
                    </a:cubicBezTo>
                    <a:lnTo>
                      <a:pt x="25605" y="242126"/>
                    </a:lnTo>
                    <a:cubicBezTo>
                      <a:pt x="4745" y="233744"/>
                      <a:pt x="-5447" y="210026"/>
                      <a:pt x="2935" y="189167"/>
                    </a:cubicBezTo>
                    <a:lnTo>
                      <a:pt x="68276" y="25622"/>
                    </a:lnTo>
                    <a:cubicBezTo>
                      <a:pt x="74468" y="10096"/>
                      <a:pt x="89327" y="0"/>
                      <a:pt x="106091" y="0"/>
                    </a:cubicBezTo>
                    <a:cubicBezTo>
                      <a:pt x="111234" y="0"/>
                      <a:pt x="116378" y="953"/>
                      <a:pt x="121235" y="2953"/>
                    </a:cubicBezTo>
                    <a:lnTo>
                      <a:pt x="284780" y="68294"/>
                    </a:lnTo>
                    <a:cubicBezTo>
                      <a:pt x="305640" y="76676"/>
                      <a:pt x="315831" y="100394"/>
                      <a:pt x="307449" y="121253"/>
                    </a:cubicBezTo>
                    <a:lnTo>
                      <a:pt x="242108" y="284797"/>
                    </a:lnTo>
                    <a:cubicBezTo>
                      <a:pt x="235917" y="300323"/>
                      <a:pt x="221058" y="310420"/>
                      <a:pt x="204293" y="310420"/>
                    </a:cubicBezTo>
                    <a:close/>
                    <a:moveTo>
                      <a:pt x="106091" y="10192"/>
                    </a:moveTo>
                    <a:cubicBezTo>
                      <a:pt x="93518" y="10192"/>
                      <a:pt x="82374" y="17717"/>
                      <a:pt x="77706" y="29432"/>
                    </a:cubicBezTo>
                    <a:lnTo>
                      <a:pt x="12365" y="192977"/>
                    </a:lnTo>
                    <a:cubicBezTo>
                      <a:pt x="6078" y="208597"/>
                      <a:pt x="13793" y="226409"/>
                      <a:pt x="29415" y="232696"/>
                    </a:cubicBezTo>
                    <a:lnTo>
                      <a:pt x="192959" y="298037"/>
                    </a:lnTo>
                    <a:cubicBezTo>
                      <a:pt x="196578" y="299466"/>
                      <a:pt x="200388" y="300228"/>
                      <a:pt x="204293" y="300228"/>
                    </a:cubicBezTo>
                    <a:cubicBezTo>
                      <a:pt x="216867" y="300228"/>
                      <a:pt x="228011" y="292703"/>
                      <a:pt x="232678" y="280988"/>
                    </a:cubicBezTo>
                    <a:lnTo>
                      <a:pt x="298020" y="117443"/>
                    </a:lnTo>
                    <a:cubicBezTo>
                      <a:pt x="304306" y="101822"/>
                      <a:pt x="296591" y="84011"/>
                      <a:pt x="280970" y="77724"/>
                    </a:cubicBezTo>
                    <a:lnTo>
                      <a:pt x="117425" y="12383"/>
                    </a:lnTo>
                    <a:cubicBezTo>
                      <a:pt x="113806" y="10954"/>
                      <a:pt x="109996" y="10192"/>
                      <a:pt x="106091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B533783F-4872-4E41-A6C2-0D2274188E6F}"/>
                  </a:ext>
                </a:extLst>
              </p:cNvPr>
              <p:cNvSpPr/>
              <p:nvPr/>
            </p:nvSpPr>
            <p:spPr>
              <a:xfrm>
                <a:off x="7218077" y="4542853"/>
                <a:ext cx="310368" cy="310419"/>
              </a:xfrm>
              <a:custGeom>
                <a:avLst/>
                <a:gdLst>
                  <a:gd name="connsiteX0" fmla="*/ 204278 w 310368"/>
                  <a:gd name="connsiteY0" fmla="*/ 310420 h 310419"/>
                  <a:gd name="connsiteX1" fmla="*/ 204278 w 310368"/>
                  <a:gd name="connsiteY1" fmla="*/ 310420 h 310419"/>
                  <a:gd name="connsiteX2" fmla="*/ 189133 w 310368"/>
                  <a:gd name="connsiteY2" fmla="*/ 307467 h 310419"/>
                  <a:gd name="connsiteX3" fmla="*/ 25589 w 310368"/>
                  <a:gd name="connsiteY3" fmla="*/ 242125 h 310419"/>
                  <a:gd name="connsiteX4" fmla="*/ 3301 w 310368"/>
                  <a:gd name="connsiteY4" fmla="*/ 220313 h 310419"/>
                  <a:gd name="connsiteX5" fmla="*/ 2919 w 310368"/>
                  <a:gd name="connsiteY5" fmla="*/ 189166 h 310419"/>
                  <a:gd name="connsiteX6" fmla="*/ 68261 w 310368"/>
                  <a:gd name="connsiteY6" fmla="*/ 25622 h 310419"/>
                  <a:gd name="connsiteX7" fmla="*/ 106075 w 310368"/>
                  <a:gd name="connsiteY7" fmla="*/ 0 h 310419"/>
                  <a:gd name="connsiteX8" fmla="*/ 121220 w 310368"/>
                  <a:gd name="connsiteY8" fmla="*/ 2953 h 310419"/>
                  <a:gd name="connsiteX9" fmla="*/ 284764 w 310368"/>
                  <a:gd name="connsiteY9" fmla="*/ 68294 h 310419"/>
                  <a:gd name="connsiteX10" fmla="*/ 307434 w 310368"/>
                  <a:gd name="connsiteY10" fmla="*/ 121253 h 310419"/>
                  <a:gd name="connsiteX11" fmla="*/ 242092 w 310368"/>
                  <a:gd name="connsiteY11" fmla="*/ 284797 h 310419"/>
                  <a:gd name="connsiteX12" fmla="*/ 204278 w 310368"/>
                  <a:gd name="connsiteY12" fmla="*/ 310420 h 310419"/>
                  <a:gd name="connsiteX13" fmla="*/ 106075 w 310368"/>
                  <a:gd name="connsiteY13" fmla="*/ 10192 h 310419"/>
                  <a:gd name="connsiteX14" fmla="*/ 77691 w 310368"/>
                  <a:gd name="connsiteY14" fmla="*/ 29432 h 310419"/>
                  <a:gd name="connsiteX15" fmla="*/ 12349 w 310368"/>
                  <a:gd name="connsiteY15" fmla="*/ 192977 h 310419"/>
                  <a:gd name="connsiteX16" fmla="*/ 12635 w 310368"/>
                  <a:gd name="connsiteY16" fmla="*/ 216313 h 310419"/>
                  <a:gd name="connsiteX17" fmla="*/ 29399 w 310368"/>
                  <a:gd name="connsiteY17" fmla="*/ 232600 h 310419"/>
                  <a:gd name="connsiteX18" fmla="*/ 192943 w 310368"/>
                  <a:gd name="connsiteY18" fmla="*/ 297942 h 310419"/>
                  <a:gd name="connsiteX19" fmla="*/ 204278 w 310368"/>
                  <a:gd name="connsiteY19" fmla="*/ 300133 h 310419"/>
                  <a:gd name="connsiteX20" fmla="*/ 232663 w 310368"/>
                  <a:gd name="connsiteY20" fmla="*/ 280892 h 310419"/>
                  <a:gd name="connsiteX21" fmla="*/ 298004 w 310368"/>
                  <a:gd name="connsiteY21" fmla="*/ 117348 h 310419"/>
                  <a:gd name="connsiteX22" fmla="*/ 280954 w 310368"/>
                  <a:gd name="connsiteY22" fmla="*/ 77629 h 310419"/>
                  <a:gd name="connsiteX23" fmla="*/ 117410 w 310368"/>
                  <a:gd name="connsiteY23" fmla="*/ 12287 h 310419"/>
                  <a:gd name="connsiteX24" fmla="*/ 106075 w 310368"/>
                  <a:gd name="connsiteY24" fmla="*/ 10192 h 31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10368" h="310419">
                    <a:moveTo>
                      <a:pt x="204278" y="310420"/>
                    </a:moveTo>
                    <a:cubicBezTo>
                      <a:pt x="204183" y="310420"/>
                      <a:pt x="204278" y="310420"/>
                      <a:pt x="204278" y="310420"/>
                    </a:cubicBezTo>
                    <a:cubicBezTo>
                      <a:pt x="199134" y="310420"/>
                      <a:pt x="193991" y="309467"/>
                      <a:pt x="189133" y="307467"/>
                    </a:cubicBezTo>
                    <a:lnTo>
                      <a:pt x="25589" y="242125"/>
                    </a:lnTo>
                    <a:cubicBezTo>
                      <a:pt x="15493" y="238125"/>
                      <a:pt x="7587" y="230314"/>
                      <a:pt x="3301" y="220313"/>
                    </a:cubicBezTo>
                    <a:cubicBezTo>
                      <a:pt x="-986" y="210312"/>
                      <a:pt x="-1081" y="199263"/>
                      <a:pt x="2919" y="189166"/>
                    </a:cubicBezTo>
                    <a:lnTo>
                      <a:pt x="68261" y="25622"/>
                    </a:lnTo>
                    <a:cubicBezTo>
                      <a:pt x="74452" y="10001"/>
                      <a:pt x="89311" y="0"/>
                      <a:pt x="106075" y="0"/>
                    </a:cubicBezTo>
                    <a:cubicBezTo>
                      <a:pt x="111219" y="0"/>
                      <a:pt x="116362" y="953"/>
                      <a:pt x="121220" y="2953"/>
                    </a:cubicBezTo>
                    <a:lnTo>
                      <a:pt x="284764" y="68294"/>
                    </a:lnTo>
                    <a:cubicBezTo>
                      <a:pt x="305624" y="76676"/>
                      <a:pt x="315816" y="100394"/>
                      <a:pt x="307434" y="121253"/>
                    </a:cubicBezTo>
                    <a:lnTo>
                      <a:pt x="242092" y="284797"/>
                    </a:lnTo>
                    <a:cubicBezTo>
                      <a:pt x="235901" y="300323"/>
                      <a:pt x="221042" y="310420"/>
                      <a:pt x="204278" y="310420"/>
                    </a:cubicBezTo>
                    <a:close/>
                    <a:moveTo>
                      <a:pt x="106075" y="10192"/>
                    </a:moveTo>
                    <a:cubicBezTo>
                      <a:pt x="93502" y="10192"/>
                      <a:pt x="82358" y="17716"/>
                      <a:pt x="77691" y="29432"/>
                    </a:cubicBezTo>
                    <a:lnTo>
                      <a:pt x="12349" y="192977"/>
                    </a:lnTo>
                    <a:cubicBezTo>
                      <a:pt x="9301" y="200596"/>
                      <a:pt x="9397" y="208883"/>
                      <a:pt x="12635" y="216313"/>
                    </a:cubicBezTo>
                    <a:cubicBezTo>
                      <a:pt x="15874" y="223838"/>
                      <a:pt x="21779" y="229648"/>
                      <a:pt x="29399" y="232600"/>
                    </a:cubicBezTo>
                    <a:lnTo>
                      <a:pt x="192943" y="297942"/>
                    </a:lnTo>
                    <a:cubicBezTo>
                      <a:pt x="196563" y="299371"/>
                      <a:pt x="200373" y="300133"/>
                      <a:pt x="204278" y="300133"/>
                    </a:cubicBezTo>
                    <a:cubicBezTo>
                      <a:pt x="216851" y="300133"/>
                      <a:pt x="227995" y="292608"/>
                      <a:pt x="232663" y="280892"/>
                    </a:cubicBezTo>
                    <a:lnTo>
                      <a:pt x="298004" y="117348"/>
                    </a:lnTo>
                    <a:cubicBezTo>
                      <a:pt x="304291" y="101727"/>
                      <a:pt x="296575" y="83915"/>
                      <a:pt x="280954" y="77629"/>
                    </a:cubicBezTo>
                    <a:lnTo>
                      <a:pt x="117410" y="12287"/>
                    </a:lnTo>
                    <a:cubicBezTo>
                      <a:pt x="113695" y="10954"/>
                      <a:pt x="109885" y="10192"/>
                      <a:pt x="106075" y="101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03ED25B8-54A2-4FFF-8EE8-A816117D54BE}"/>
                  </a:ext>
                </a:extLst>
              </p:cNvPr>
              <p:cNvSpPr/>
              <p:nvPr/>
            </p:nvSpPr>
            <p:spPr>
              <a:xfrm>
                <a:off x="7312818" y="4647723"/>
                <a:ext cx="120776" cy="100679"/>
              </a:xfrm>
              <a:custGeom>
                <a:avLst/>
                <a:gdLst>
                  <a:gd name="connsiteX0" fmla="*/ 24955 w 120776"/>
                  <a:gd name="connsiteY0" fmla="*/ 0 h 100679"/>
                  <a:gd name="connsiteX1" fmla="*/ 120777 w 120776"/>
                  <a:gd name="connsiteY1" fmla="*/ 38290 h 100679"/>
                  <a:gd name="connsiteX2" fmla="*/ 111062 w 120776"/>
                  <a:gd name="connsiteY2" fmla="*/ 62579 h 100679"/>
                  <a:gd name="connsiteX3" fmla="*/ 15240 w 120776"/>
                  <a:gd name="connsiteY3" fmla="*/ 24289 h 100679"/>
                  <a:gd name="connsiteX4" fmla="*/ 24955 w 120776"/>
                  <a:gd name="connsiteY4" fmla="*/ 0 h 100679"/>
                  <a:gd name="connsiteX5" fmla="*/ 9715 w 120776"/>
                  <a:gd name="connsiteY5" fmla="*/ 38100 h 100679"/>
                  <a:gd name="connsiteX6" fmla="*/ 105537 w 120776"/>
                  <a:gd name="connsiteY6" fmla="*/ 76390 h 100679"/>
                  <a:gd name="connsiteX7" fmla="*/ 95821 w 120776"/>
                  <a:gd name="connsiteY7" fmla="*/ 100679 h 100679"/>
                  <a:gd name="connsiteX8" fmla="*/ 0 w 120776"/>
                  <a:gd name="connsiteY8" fmla="*/ 62389 h 100679"/>
                  <a:gd name="connsiteX9" fmla="*/ 9715 w 120776"/>
                  <a:gd name="connsiteY9" fmla="*/ 38100 h 100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776" h="100679">
                    <a:moveTo>
                      <a:pt x="24955" y="0"/>
                    </a:moveTo>
                    <a:lnTo>
                      <a:pt x="120777" y="38290"/>
                    </a:lnTo>
                    <a:lnTo>
                      <a:pt x="111062" y="62579"/>
                    </a:lnTo>
                    <a:lnTo>
                      <a:pt x="15240" y="24289"/>
                    </a:lnTo>
                    <a:lnTo>
                      <a:pt x="24955" y="0"/>
                    </a:lnTo>
                    <a:close/>
                    <a:moveTo>
                      <a:pt x="9715" y="38100"/>
                    </a:moveTo>
                    <a:lnTo>
                      <a:pt x="105537" y="76390"/>
                    </a:lnTo>
                    <a:lnTo>
                      <a:pt x="95821" y="100679"/>
                    </a:lnTo>
                    <a:lnTo>
                      <a:pt x="0" y="62389"/>
                    </a:lnTo>
                    <a:lnTo>
                      <a:pt x="9715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6738754-344A-4C99-946E-4D4FB2353116}"/>
                </a:ext>
              </a:extLst>
            </p:cNvPr>
            <p:cNvSpPr/>
            <p:nvPr userDrawn="1"/>
          </p:nvSpPr>
          <p:spPr>
            <a:xfrm>
              <a:off x="7588744" y="3089324"/>
              <a:ext cx="329938" cy="365273"/>
            </a:xfrm>
            <a:custGeom>
              <a:avLst/>
              <a:gdLst>
                <a:gd name="connsiteX0" fmla="*/ 327154 w 329938"/>
                <a:gd name="connsiteY0" fmla="*/ 46186 h 365273"/>
                <a:gd name="connsiteX1" fmla="*/ 240000 w 329938"/>
                <a:gd name="connsiteY1" fmla="*/ 561 h 365273"/>
                <a:gd name="connsiteX2" fmla="*/ 234285 w 329938"/>
                <a:gd name="connsiteY2" fmla="*/ 1228 h 365273"/>
                <a:gd name="connsiteX3" fmla="*/ 1685 w 329938"/>
                <a:gd name="connsiteY3" fmla="*/ 209063 h 365273"/>
                <a:gd name="connsiteX4" fmla="*/ 66 w 329938"/>
                <a:gd name="connsiteY4" fmla="*/ 213540 h 365273"/>
                <a:gd name="connsiteX5" fmla="*/ 2733 w 329938"/>
                <a:gd name="connsiteY5" fmla="*/ 217445 h 365273"/>
                <a:gd name="connsiteX6" fmla="*/ 84362 w 329938"/>
                <a:gd name="connsiteY6" fmla="*/ 260117 h 365273"/>
                <a:gd name="connsiteX7" fmla="*/ 90363 w 329938"/>
                <a:gd name="connsiteY7" fmla="*/ 259165 h 365273"/>
                <a:gd name="connsiteX8" fmla="*/ 122652 w 329938"/>
                <a:gd name="connsiteY8" fmla="*/ 225827 h 365273"/>
                <a:gd name="connsiteX9" fmla="*/ 206663 w 329938"/>
                <a:gd name="connsiteY9" fmla="*/ 269737 h 365273"/>
                <a:gd name="connsiteX10" fmla="*/ 197995 w 329938"/>
                <a:gd name="connsiteY10" fmla="*/ 315457 h 365273"/>
                <a:gd name="connsiteX11" fmla="*/ 200662 w 329938"/>
                <a:gd name="connsiteY11" fmla="*/ 320887 h 365273"/>
                <a:gd name="connsiteX12" fmla="*/ 284387 w 329938"/>
                <a:gd name="connsiteY12" fmla="*/ 364702 h 365273"/>
                <a:gd name="connsiteX13" fmla="*/ 286768 w 329938"/>
                <a:gd name="connsiteY13" fmla="*/ 365273 h 365273"/>
                <a:gd name="connsiteX14" fmla="*/ 289149 w 329938"/>
                <a:gd name="connsiteY14" fmla="*/ 364702 h 365273"/>
                <a:gd name="connsiteX15" fmla="*/ 291816 w 329938"/>
                <a:gd name="connsiteY15" fmla="*/ 360796 h 365273"/>
                <a:gd name="connsiteX16" fmla="*/ 329916 w 329938"/>
                <a:gd name="connsiteY16" fmla="*/ 51234 h 365273"/>
                <a:gd name="connsiteX17" fmla="*/ 327154 w 329938"/>
                <a:gd name="connsiteY17" fmla="*/ 46186 h 365273"/>
                <a:gd name="connsiteX18" fmla="*/ 221331 w 329938"/>
                <a:gd name="connsiteY18" fmla="*/ 194585 h 365273"/>
                <a:gd name="connsiteX19" fmla="*/ 176754 w 329938"/>
                <a:gd name="connsiteY19" fmla="*/ 171249 h 365273"/>
                <a:gd name="connsiteX20" fmla="*/ 237143 w 329938"/>
                <a:gd name="connsiteY20" fmla="*/ 109813 h 365273"/>
                <a:gd name="connsiteX21" fmla="*/ 221331 w 329938"/>
                <a:gd name="connsiteY21" fmla="*/ 194585 h 36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9938" h="365273">
                  <a:moveTo>
                    <a:pt x="327154" y="46186"/>
                  </a:moveTo>
                  <a:lnTo>
                    <a:pt x="240000" y="561"/>
                  </a:lnTo>
                  <a:cubicBezTo>
                    <a:pt x="238095" y="-392"/>
                    <a:pt x="235809" y="-106"/>
                    <a:pt x="234285" y="1228"/>
                  </a:cubicBezTo>
                  <a:lnTo>
                    <a:pt x="1685" y="209063"/>
                  </a:lnTo>
                  <a:cubicBezTo>
                    <a:pt x="447" y="210206"/>
                    <a:pt x="-220" y="211825"/>
                    <a:pt x="66" y="213540"/>
                  </a:cubicBezTo>
                  <a:cubicBezTo>
                    <a:pt x="256" y="215159"/>
                    <a:pt x="1304" y="216683"/>
                    <a:pt x="2733" y="217445"/>
                  </a:cubicBezTo>
                  <a:lnTo>
                    <a:pt x="84362" y="260117"/>
                  </a:lnTo>
                  <a:cubicBezTo>
                    <a:pt x="86362" y="261165"/>
                    <a:pt x="88839" y="260784"/>
                    <a:pt x="90363" y="259165"/>
                  </a:cubicBezTo>
                  <a:lnTo>
                    <a:pt x="122652" y="225827"/>
                  </a:lnTo>
                  <a:lnTo>
                    <a:pt x="206663" y="269737"/>
                  </a:lnTo>
                  <a:lnTo>
                    <a:pt x="197995" y="315457"/>
                  </a:lnTo>
                  <a:cubicBezTo>
                    <a:pt x="197614" y="317648"/>
                    <a:pt x="198662" y="319839"/>
                    <a:pt x="200662" y="320887"/>
                  </a:cubicBezTo>
                  <a:lnTo>
                    <a:pt x="284387" y="364702"/>
                  </a:lnTo>
                  <a:cubicBezTo>
                    <a:pt x="285149" y="365083"/>
                    <a:pt x="285911" y="365273"/>
                    <a:pt x="286768" y="365273"/>
                  </a:cubicBezTo>
                  <a:cubicBezTo>
                    <a:pt x="287625" y="365273"/>
                    <a:pt x="288387" y="365083"/>
                    <a:pt x="289149" y="364702"/>
                  </a:cubicBezTo>
                  <a:cubicBezTo>
                    <a:pt x="290673" y="363940"/>
                    <a:pt x="291626" y="362511"/>
                    <a:pt x="291816" y="360796"/>
                  </a:cubicBezTo>
                  <a:lnTo>
                    <a:pt x="329916" y="51234"/>
                  </a:lnTo>
                  <a:cubicBezTo>
                    <a:pt x="330107" y="49234"/>
                    <a:pt x="329059" y="47138"/>
                    <a:pt x="327154" y="46186"/>
                  </a:cubicBezTo>
                  <a:close/>
                  <a:moveTo>
                    <a:pt x="221331" y="194585"/>
                  </a:moveTo>
                  <a:lnTo>
                    <a:pt x="176754" y="171249"/>
                  </a:lnTo>
                  <a:lnTo>
                    <a:pt x="237143" y="109813"/>
                  </a:lnTo>
                  <a:lnTo>
                    <a:pt x="221331" y="194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6A1A6D81-CA63-4AE0-BA0B-C76C2BD694B3}"/>
                </a:ext>
              </a:extLst>
            </p:cNvPr>
            <p:cNvSpPr/>
            <p:nvPr userDrawn="1"/>
          </p:nvSpPr>
          <p:spPr>
            <a:xfrm>
              <a:off x="1014529" y="3223921"/>
              <a:ext cx="372894" cy="366681"/>
            </a:xfrm>
            <a:custGeom>
              <a:avLst/>
              <a:gdLst>
                <a:gd name="connsiteX0" fmla="*/ 369547 w 372894"/>
                <a:gd name="connsiteY0" fmla="*/ 143415 h 366681"/>
                <a:gd name="connsiteX1" fmla="*/ 345925 w 372894"/>
                <a:gd name="connsiteY1" fmla="*/ 105315 h 366681"/>
                <a:gd name="connsiteX2" fmla="*/ 299157 w 372894"/>
                <a:gd name="connsiteY2" fmla="*/ 82646 h 366681"/>
                <a:gd name="connsiteX3" fmla="*/ 257724 w 372894"/>
                <a:gd name="connsiteY3" fmla="*/ 91790 h 366681"/>
                <a:gd name="connsiteX4" fmla="*/ 260676 w 372894"/>
                <a:gd name="connsiteY4" fmla="*/ 66549 h 366681"/>
                <a:gd name="connsiteX5" fmla="*/ 238197 w 372894"/>
                <a:gd name="connsiteY5" fmla="*/ 21019 h 366681"/>
                <a:gd name="connsiteX6" fmla="*/ 181333 w 372894"/>
                <a:gd name="connsiteY6" fmla="*/ 159 h 366681"/>
                <a:gd name="connsiteX7" fmla="*/ 118087 w 372894"/>
                <a:gd name="connsiteY7" fmla="*/ 34164 h 366681"/>
                <a:gd name="connsiteX8" fmla="*/ 1406 w 372894"/>
                <a:gd name="connsiteY8" fmla="*/ 156274 h 366681"/>
                <a:gd name="connsiteX9" fmla="*/ 1596 w 372894"/>
                <a:gd name="connsiteY9" fmla="*/ 163513 h 366681"/>
                <a:gd name="connsiteX10" fmla="*/ 212670 w 372894"/>
                <a:gd name="connsiteY10" fmla="*/ 365253 h 366681"/>
                <a:gd name="connsiteX11" fmla="*/ 216195 w 372894"/>
                <a:gd name="connsiteY11" fmla="*/ 366681 h 366681"/>
                <a:gd name="connsiteX12" fmla="*/ 219909 w 372894"/>
                <a:gd name="connsiteY12" fmla="*/ 365062 h 366681"/>
                <a:gd name="connsiteX13" fmla="*/ 327542 w 372894"/>
                <a:gd name="connsiteY13" fmla="*/ 252477 h 366681"/>
                <a:gd name="connsiteX14" fmla="*/ 353069 w 372894"/>
                <a:gd name="connsiteY14" fmla="*/ 219996 h 366681"/>
                <a:gd name="connsiteX15" fmla="*/ 370690 w 372894"/>
                <a:gd name="connsiteY15" fmla="*/ 186849 h 366681"/>
                <a:gd name="connsiteX16" fmla="*/ 369547 w 372894"/>
                <a:gd name="connsiteY16" fmla="*/ 143415 h 366681"/>
                <a:gd name="connsiteX17" fmla="*/ 117897 w 372894"/>
                <a:gd name="connsiteY17" fmla="*/ 134557 h 366681"/>
                <a:gd name="connsiteX18" fmla="*/ 141900 w 372894"/>
                <a:gd name="connsiteY18" fmla="*/ 109411 h 366681"/>
                <a:gd name="connsiteX19" fmla="*/ 163807 w 372894"/>
                <a:gd name="connsiteY19" fmla="*/ 95124 h 366681"/>
                <a:gd name="connsiteX20" fmla="*/ 179904 w 372894"/>
                <a:gd name="connsiteY20" fmla="*/ 101505 h 366681"/>
                <a:gd name="connsiteX21" fmla="*/ 187810 w 372894"/>
                <a:gd name="connsiteY21" fmla="*/ 118079 h 366681"/>
                <a:gd name="connsiteX22" fmla="*/ 174189 w 372894"/>
                <a:gd name="connsiteY22" fmla="*/ 141034 h 366681"/>
                <a:gd name="connsiteX23" fmla="*/ 150567 w 372894"/>
                <a:gd name="connsiteY23" fmla="*/ 165704 h 366681"/>
                <a:gd name="connsiteX24" fmla="*/ 117897 w 372894"/>
                <a:gd name="connsiteY24" fmla="*/ 134557 h 366681"/>
                <a:gd name="connsiteX25" fmla="*/ 276964 w 372894"/>
                <a:gd name="connsiteY25" fmla="*/ 189326 h 366681"/>
                <a:gd name="connsiteX26" fmla="*/ 261629 w 372894"/>
                <a:gd name="connsiteY26" fmla="*/ 215520 h 366681"/>
                <a:gd name="connsiteX27" fmla="*/ 233340 w 372894"/>
                <a:gd name="connsiteY27" fmla="*/ 245047 h 366681"/>
                <a:gd name="connsiteX28" fmla="*/ 198002 w 372894"/>
                <a:gd name="connsiteY28" fmla="*/ 211233 h 366681"/>
                <a:gd name="connsiteX29" fmla="*/ 226101 w 372894"/>
                <a:gd name="connsiteY29" fmla="*/ 181801 h 366681"/>
                <a:gd name="connsiteX30" fmla="*/ 251628 w 372894"/>
                <a:gd name="connsiteY30" fmla="*/ 164847 h 366681"/>
                <a:gd name="connsiteX31" fmla="*/ 269154 w 372894"/>
                <a:gd name="connsiteY31" fmla="*/ 171038 h 366681"/>
                <a:gd name="connsiteX32" fmla="*/ 276964 w 372894"/>
                <a:gd name="connsiteY32" fmla="*/ 189326 h 36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72894" h="366681">
                  <a:moveTo>
                    <a:pt x="369547" y="143415"/>
                  </a:moveTo>
                  <a:cubicBezTo>
                    <a:pt x="365451" y="129128"/>
                    <a:pt x="357450" y="116364"/>
                    <a:pt x="345925" y="105315"/>
                  </a:cubicBezTo>
                  <a:cubicBezTo>
                    <a:pt x="331733" y="91695"/>
                    <a:pt x="315921" y="84075"/>
                    <a:pt x="299157" y="82646"/>
                  </a:cubicBezTo>
                  <a:cubicBezTo>
                    <a:pt x="286108" y="81503"/>
                    <a:pt x="272202" y="84551"/>
                    <a:pt x="257724" y="91790"/>
                  </a:cubicBezTo>
                  <a:cubicBezTo>
                    <a:pt x="260391" y="82836"/>
                    <a:pt x="261343" y="74359"/>
                    <a:pt x="260676" y="66549"/>
                  </a:cubicBezTo>
                  <a:cubicBezTo>
                    <a:pt x="259057" y="49023"/>
                    <a:pt x="251532" y="33687"/>
                    <a:pt x="238197" y="21019"/>
                  </a:cubicBezTo>
                  <a:cubicBezTo>
                    <a:pt x="222386" y="5874"/>
                    <a:pt x="203241" y="-1174"/>
                    <a:pt x="181333" y="159"/>
                  </a:cubicBezTo>
                  <a:cubicBezTo>
                    <a:pt x="159616" y="1493"/>
                    <a:pt x="138375" y="12923"/>
                    <a:pt x="118087" y="34164"/>
                  </a:cubicBezTo>
                  <a:lnTo>
                    <a:pt x="1406" y="156274"/>
                  </a:lnTo>
                  <a:cubicBezTo>
                    <a:pt x="-499" y="158274"/>
                    <a:pt x="-499" y="161513"/>
                    <a:pt x="1596" y="163513"/>
                  </a:cubicBezTo>
                  <a:lnTo>
                    <a:pt x="212670" y="365253"/>
                  </a:lnTo>
                  <a:cubicBezTo>
                    <a:pt x="213623" y="366205"/>
                    <a:pt x="214956" y="366681"/>
                    <a:pt x="216195" y="366681"/>
                  </a:cubicBezTo>
                  <a:cubicBezTo>
                    <a:pt x="217528" y="366681"/>
                    <a:pt x="218862" y="366110"/>
                    <a:pt x="219909" y="365062"/>
                  </a:cubicBezTo>
                  <a:lnTo>
                    <a:pt x="327542" y="252477"/>
                  </a:lnTo>
                  <a:cubicBezTo>
                    <a:pt x="332304" y="247428"/>
                    <a:pt x="340686" y="236855"/>
                    <a:pt x="353069" y="219996"/>
                  </a:cubicBezTo>
                  <a:cubicBezTo>
                    <a:pt x="362689" y="206947"/>
                    <a:pt x="368404" y="196089"/>
                    <a:pt x="370690" y="186849"/>
                  </a:cubicBezTo>
                  <a:cubicBezTo>
                    <a:pt x="373929" y="172181"/>
                    <a:pt x="373643" y="157608"/>
                    <a:pt x="369547" y="143415"/>
                  </a:cubicBezTo>
                  <a:close/>
                  <a:moveTo>
                    <a:pt x="117897" y="134557"/>
                  </a:moveTo>
                  <a:lnTo>
                    <a:pt x="141900" y="109411"/>
                  </a:lnTo>
                  <a:cubicBezTo>
                    <a:pt x="150282" y="100648"/>
                    <a:pt x="157902" y="95695"/>
                    <a:pt x="163807" y="95124"/>
                  </a:cubicBezTo>
                  <a:cubicBezTo>
                    <a:pt x="169522" y="94552"/>
                    <a:pt x="174856" y="96648"/>
                    <a:pt x="179904" y="101505"/>
                  </a:cubicBezTo>
                  <a:cubicBezTo>
                    <a:pt x="185429" y="106839"/>
                    <a:pt x="188096" y="112269"/>
                    <a:pt x="187810" y="118079"/>
                  </a:cubicBezTo>
                  <a:cubicBezTo>
                    <a:pt x="187524" y="123984"/>
                    <a:pt x="182857" y="131985"/>
                    <a:pt x="174189" y="141034"/>
                  </a:cubicBezTo>
                  <a:lnTo>
                    <a:pt x="150567" y="165704"/>
                  </a:lnTo>
                  <a:lnTo>
                    <a:pt x="117897" y="134557"/>
                  </a:lnTo>
                  <a:close/>
                  <a:moveTo>
                    <a:pt x="276964" y="189326"/>
                  </a:moveTo>
                  <a:cubicBezTo>
                    <a:pt x="276583" y="196470"/>
                    <a:pt x="271440" y="205233"/>
                    <a:pt x="261629" y="215520"/>
                  </a:cubicBezTo>
                  <a:lnTo>
                    <a:pt x="233340" y="245047"/>
                  </a:lnTo>
                  <a:lnTo>
                    <a:pt x="198002" y="211233"/>
                  </a:lnTo>
                  <a:lnTo>
                    <a:pt x="226101" y="181801"/>
                  </a:lnTo>
                  <a:cubicBezTo>
                    <a:pt x="236102" y="171324"/>
                    <a:pt x="244674" y="165609"/>
                    <a:pt x="251628" y="164847"/>
                  </a:cubicBezTo>
                  <a:cubicBezTo>
                    <a:pt x="258200" y="164085"/>
                    <a:pt x="263915" y="166085"/>
                    <a:pt x="269154" y="171038"/>
                  </a:cubicBezTo>
                  <a:cubicBezTo>
                    <a:pt x="274774" y="176372"/>
                    <a:pt x="277345" y="182373"/>
                    <a:pt x="276964" y="1893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79536C1B-E8A1-48FF-94F3-F43E10D10DF1}"/>
                </a:ext>
              </a:extLst>
            </p:cNvPr>
            <p:cNvSpPr/>
            <p:nvPr userDrawn="1"/>
          </p:nvSpPr>
          <p:spPr>
            <a:xfrm>
              <a:off x="872548" y="6606535"/>
              <a:ext cx="318871" cy="321373"/>
            </a:xfrm>
            <a:custGeom>
              <a:avLst/>
              <a:gdLst>
                <a:gd name="connsiteX0" fmla="*/ 150215 w 318871"/>
                <a:gd name="connsiteY0" fmla="*/ 321373 h 321373"/>
                <a:gd name="connsiteX1" fmla="*/ 111734 w 318871"/>
                <a:gd name="connsiteY1" fmla="*/ 314611 h 321373"/>
                <a:gd name="connsiteX2" fmla="*/ 55442 w 318871"/>
                <a:gd name="connsiteY2" fmla="*/ 276987 h 321373"/>
                <a:gd name="connsiteX3" fmla="*/ 7626 w 318871"/>
                <a:gd name="connsiteY3" fmla="*/ 211360 h 321373"/>
                <a:gd name="connsiteX4" fmla="*/ 3435 w 318871"/>
                <a:gd name="connsiteY4" fmla="*/ 137351 h 321373"/>
                <a:gd name="connsiteX5" fmla="*/ 50584 w 318871"/>
                <a:gd name="connsiteY5" fmla="*/ 55340 h 321373"/>
                <a:gd name="connsiteX6" fmla="*/ 158978 w 318871"/>
                <a:gd name="connsiteY6" fmla="*/ 0 h 321373"/>
                <a:gd name="connsiteX7" fmla="*/ 162217 w 318871"/>
                <a:gd name="connsiteY7" fmla="*/ 0 h 321373"/>
                <a:gd name="connsiteX8" fmla="*/ 268230 w 318871"/>
                <a:gd name="connsiteY8" fmla="*/ 48768 h 321373"/>
                <a:gd name="connsiteX9" fmla="*/ 316903 w 318871"/>
                <a:gd name="connsiteY9" fmla="*/ 127540 h 321373"/>
                <a:gd name="connsiteX10" fmla="*/ 302997 w 318871"/>
                <a:gd name="connsiteY10" fmla="*/ 212598 h 321373"/>
                <a:gd name="connsiteX11" fmla="*/ 299853 w 318871"/>
                <a:gd name="connsiteY11" fmla="*/ 215265 h 321373"/>
                <a:gd name="connsiteX12" fmla="*/ 295757 w 318871"/>
                <a:gd name="connsiteY12" fmla="*/ 214789 h 321373"/>
                <a:gd name="connsiteX13" fmla="*/ 225939 w 318871"/>
                <a:gd name="connsiteY13" fmla="*/ 172498 h 321373"/>
                <a:gd name="connsiteX14" fmla="*/ 224034 w 318871"/>
                <a:gd name="connsiteY14" fmla="*/ 165830 h 321373"/>
                <a:gd name="connsiteX15" fmla="*/ 230702 w 318871"/>
                <a:gd name="connsiteY15" fmla="*/ 147256 h 321373"/>
                <a:gd name="connsiteX16" fmla="*/ 228606 w 318871"/>
                <a:gd name="connsiteY16" fmla="*/ 125254 h 321373"/>
                <a:gd name="connsiteX17" fmla="*/ 216033 w 318871"/>
                <a:gd name="connsiteY17" fmla="*/ 106299 h 321373"/>
                <a:gd name="connsiteX18" fmla="*/ 169647 w 318871"/>
                <a:gd name="connsiteY18" fmla="*/ 92869 h 321373"/>
                <a:gd name="connsiteX19" fmla="*/ 123545 w 318871"/>
                <a:gd name="connsiteY19" fmla="*/ 124396 h 321373"/>
                <a:gd name="connsiteX20" fmla="*/ 89541 w 318871"/>
                <a:gd name="connsiteY20" fmla="*/ 179451 h 321373"/>
                <a:gd name="connsiteX21" fmla="*/ 105448 w 318871"/>
                <a:gd name="connsiteY21" fmla="*/ 217075 h 321373"/>
                <a:gd name="connsiteX22" fmla="*/ 139928 w 318871"/>
                <a:gd name="connsiteY22" fmla="*/ 232220 h 321373"/>
                <a:gd name="connsiteX23" fmla="*/ 180505 w 318871"/>
                <a:gd name="connsiteY23" fmla="*/ 215932 h 321373"/>
                <a:gd name="connsiteX24" fmla="*/ 184506 w 318871"/>
                <a:gd name="connsiteY24" fmla="*/ 215170 h 321373"/>
                <a:gd name="connsiteX25" fmla="*/ 187744 w 318871"/>
                <a:gd name="connsiteY25" fmla="*/ 217646 h 321373"/>
                <a:gd name="connsiteX26" fmla="*/ 228320 w 318871"/>
                <a:gd name="connsiteY26" fmla="*/ 289560 h 321373"/>
                <a:gd name="connsiteX27" fmla="*/ 226606 w 318871"/>
                <a:gd name="connsiteY27" fmla="*/ 296323 h 321373"/>
                <a:gd name="connsiteX28" fmla="*/ 168027 w 318871"/>
                <a:gd name="connsiteY28" fmla="*/ 319850 h 321373"/>
                <a:gd name="connsiteX29" fmla="*/ 150215 w 318871"/>
                <a:gd name="connsiteY29" fmla="*/ 321373 h 32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871" h="321373">
                  <a:moveTo>
                    <a:pt x="150215" y="321373"/>
                  </a:moveTo>
                  <a:cubicBezTo>
                    <a:pt x="137166" y="321373"/>
                    <a:pt x="124212" y="319088"/>
                    <a:pt x="111734" y="314611"/>
                  </a:cubicBezTo>
                  <a:cubicBezTo>
                    <a:pt x="93732" y="308134"/>
                    <a:pt x="74777" y="295465"/>
                    <a:pt x="55442" y="276987"/>
                  </a:cubicBezTo>
                  <a:cubicBezTo>
                    <a:pt x="32106" y="254603"/>
                    <a:pt x="16008" y="232505"/>
                    <a:pt x="7626" y="211360"/>
                  </a:cubicBezTo>
                  <a:cubicBezTo>
                    <a:pt x="-851" y="189929"/>
                    <a:pt x="-2280" y="165068"/>
                    <a:pt x="3435" y="137351"/>
                  </a:cubicBezTo>
                  <a:cubicBezTo>
                    <a:pt x="9150" y="109633"/>
                    <a:pt x="24962" y="82010"/>
                    <a:pt x="50584" y="55340"/>
                  </a:cubicBezTo>
                  <a:cubicBezTo>
                    <a:pt x="84779" y="19621"/>
                    <a:pt x="121259" y="1048"/>
                    <a:pt x="158978" y="0"/>
                  </a:cubicBezTo>
                  <a:lnTo>
                    <a:pt x="162217" y="0"/>
                  </a:lnTo>
                  <a:cubicBezTo>
                    <a:pt x="198793" y="0"/>
                    <a:pt x="234512" y="16383"/>
                    <a:pt x="268230" y="48768"/>
                  </a:cubicBezTo>
                  <a:cubicBezTo>
                    <a:pt x="295472" y="74867"/>
                    <a:pt x="311855" y="101346"/>
                    <a:pt x="316903" y="127540"/>
                  </a:cubicBezTo>
                  <a:cubicBezTo>
                    <a:pt x="321951" y="153829"/>
                    <a:pt x="317284" y="182404"/>
                    <a:pt x="302997" y="212598"/>
                  </a:cubicBezTo>
                  <a:cubicBezTo>
                    <a:pt x="302425" y="213931"/>
                    <a:pt x="301187" y="214884"/>
                    <a:pt x="299853" y="215265"/>
                  </a:cubicBezTo>
                  <a:cubicBezTo>
                    <a:pt x="298520" y="215646"/>
                    <a:pt x="296996" y="215455"/>
                    <a:pt x="295757" y="214789"/>
                  </a:cubicBezTo>
                  <a:lnTo>
                    <a:pt x="225939" y="172498"/>
                  </a:lnTo>
                  <a:cubicBezTo>
                    <a:pt x="223653" y="171164"/>
                    <a:pt x="222796" y="168212"/>
                    <a:pt x="224034" y="165830"/>
                  </a:cubicBezTo>
                  <a:cubicBezTo>
                    <a:pt x="227940" y="158020"/>
                    <a:pt x="230130" y="151829"/>
                    <a:pt x="230702" y="147256"/>
                  </a:cubicBezTo>
                  <a:cubicBezTo>
                    <a:pt x="231749" y="139637"/>
                    <a:pt x="230988" y="132207"/>
                    <a:pt x="228606" y="125254"/>
                  </a:cubicBezTo>
                  <a:cubicBezTo>
                    <a:pt x="226225" y="118301"/>
                    <a:pt x="221939" y="111919"/>
                    <a:pt x="216033" y="106299"/>
                  </a:cubicBezTo>
                  <a:cubicBezTo>
                    <a:pt x="202413" y="93250"/>
                    <a:pt x="187363" y="88868"/>
                    <a:pt x="169647" y="92869"/>
                  </a:cubicBezTo>
                  <a:cubicBezTo>
                    <a:pt x="156311" y="95726"/>
                    <a:pt x="140786" y="106394"/>
                    <a:pt x="123545" y="124396"/>
                  </a:cubicBezTo>
                  <a:cubicBezTo>
                    <a:pt x="102114" y="146780"/>
                    <a:pt x="90684" y="165354"/>
                    <a:pt x="89541" y="179451"/>
                  </a:cubicBezTo>
                  <a:cubicBezTo>
                    <a:pt x="88493" y="193453"/>
                    <a:pt x="93637" y="205740"/>
                    <a:pt x="105448" y="217075"/>
                  </a:cubicBezTo>
                  <a:cubicBezTo>
                    <a:pt x="116783" y="227933"/>
                    <a:pt x="128308" y="233172"/>
                    <a:pt x="139928" y="232220"/>
                  </a:cubicBezTo>
                  <a:cubicBezTo>
                    <a:pt x="152025" y="231362"/>
                    <a:pt x="165741" y="225933"/>
                    <a:pt x="180505" y="215932"/>
                  </a:cubicBezTo>
                  <a:cubicBezTo>
                    <a:pt x="181648" y="215170"/>
                    <a:pt x="183077" y="214884"/>
                    <a:pt x="184506" y="215170"/>
                  </a:cubicBezTo>
                  <a:cubicBezTo>
                    <a:pt x="185934" y="215455"/>
                    <a:pt x="187077" y="216408"/>
                    <a:pt x="187744" y="217646"/>
                  </a:cubicBezTo>
                  <a:lnTo>
                    <a:pt x="228320" y="289560"/>
                  </a:lnTo>
                  <a:cubicBezTo>
                    <a:pt x="229654" y="291941"/>
                    <a:pt x="228892" y="294894"/>
                    <a:pt x="226606" y="296323"/>
                  </a:cubicBezTo>
                  <a:cubicBezTo>
                    <a:pt x="206889" y="308991"/>
                    <a:pt x="187173" y="316897"/>
                    <a:pt x="168027" y="319850"/>
                  </a:cubicBezTo>
                  <a:cubicBezTo>
                    <a:pt x="162217" y="320897"/>
                    <a:pt x="156121" y="321373"/>
                    <a:pt x="150215" y="3213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31BA6D13-B54C-4E43-8D14-378919F985D1}"/>
                </a:ext>
              </a:extLst>
            </p:cNvPr>
            <p:cNvGrpSpPr/>
            <p:nvPr userDrawn="1"/>
          </p:nvGrpSpPr>
          <p:grpSpPr>
            <a:xfrm>
              <a:off x="10041917" y="5858376"/>
              <a:ext cx="233650" cy="426434"/>
              <a:chOff x="4228908" y="3157823"/>
              <a:chExt cx="233650" cy="426434"/>
            </a:xfrm>
            <a:grpFill/>
          </p:grpSpPr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713143B4-CDBA-4EF6-ACAE-3F70C3BF48F4}"/>
                  </a:ext>
                </a:extLst>
              </p:cNvPr>
              <p:cNvSpPr/>
              <p:nvPr/>
            </p:nvSpPr>
            <p:spPr>
              <a:xfrm>
                <a:off x="4228908" y="3437191"/>
                <a:ext cx="147065" cy="147066"/>
              </a:xfrm>
              <a:custGeom>
                <a:avLst/>
                <a:gdLst>
                  <a:gd name="connsiteX0" fmla="*/ 73533 w 147065"/>
                  <a:gd name="connsiteY0" fmla="*/ 147066 h 147066"/>
                  <a:gd name="connsiteX1" fmla="*/ 0 w 147065"/>
                  <a:gd name="connsiteY1" fmla="*/ 73533 h 147066"/>
                  <a:gd name="connsiteX2" fmla="*/ 73533 w 147065"/>
                  <a:gd name="connsiteY2" fmla="*/ 0 h 147066"/>
                  <a:gd name="connsiteX3" fmla="*/ 147066 w 147065"/>
                  <a:gd name="connsiteY3" fmla="*/ 73533 h 147066"/>
                  <a:gd name="connsiteX4" fmla="*/ 73533 w 147065"/>
                  <a:gd name="connsiteY4" fmla="*/ 147066 h 147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065" h="147066">
                    <a:moveTo>
                      <a:pt x="73533" y="147066"/>
                    </a:moveTo>
                    <a:cubicBezTo>
                      <a:pt x="32957" y="147066"/>
                      <a:pt x="0" y="114109"/>
                      <a:pt x="0" y="73533"/>
                    </a:cubicBezTo>
                    <a:cubicBezTo>
                      <a:pt x="0" y="32957"/>
                      <a:pt x="32957" y="0"/>
                      <a:pt x="73533" y="0"/>
                    </a:cubicBezTo>
                    <a:cubicBezTo>
                      <a:pt x="114109" y="0"/>
                      <a:pt x="147066" y="32957"/>
                      <a:pt x="147066" y="73533"/>
                    </a:cubicBezTo>
                    <a:cubicBezTo>
                      <a:pt x="147066" y="114014"/>
                      <a:pt x="114109" y="147066"/>
                      <a:pt x="73533" y="1470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804D4777-6720-4BB8-834B-EA25B5FF0AB1}"/>
                  </a:ext>
                </a:extLst>
              </p:cNvPr>
              <p:cNvSpPr/>
              <p:nvPr/>
            </p:nvSpPr>
            <p:spPr>
              <a:xfrm>
                <a:off x="4361304" y="3286791"/>
                <a:ext cx="101254" cy="101250"/>
              </a:xfrm>
              <a:custGeom>
                <a:avLst/>
                <a:gdLst>
                  <a:gd name="connsiteX0" fmla="*/ 50675 w 101254"/>
                  <a:gd name="connsiteY0" fmla="*/ 101251 h 101250"/>
                  <a:gd name="connsiteX1" fmla="*/ 7431 w 101254"/>
                  <a:gd name="connsiteY1" fmla="*/ 77057 h 101250"/>
                  <a:gd name="connsiteX2" fmla="*/ 24195 w 101254"/>
                  <a:gd name="connsiteY2" fmla="*/ 7429 h 101250"/>
                  <a:gd name="connsiteX3" fmla="*/ 50580 w 101254"/>
                  <a:gd name="connsiteY3" fmla="*/ 0 h 101250"/>
                  <a:gd name="connsiteX4" fmla="*/ 93823 w 101254"/>
                  <a:gd name="connsiteY4" fmla="*/ 24193 h 101250"/>
                  <a:gd name="connsiteX5" fmla="*/ 77059 w 101254"/>
                  <a:gd name="connsiteY5" fmla="*/ 93821 h 101250"/>
                  <a:gd name="connsiteX6" fmla="*/ 50675 w 101254"/>
                  <a:gd name="connsiteY6" fmla="*/ 101251 h 10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254" h="101250">
                    <a:moveTo>
                      <a:pt x="50675" y="101251"/>
                    </a:moveTo>
                    <a:cubicBezTo>
                      <a:pt x="32863" y="101251"/>
                      <a:pt x="16671" y="92202"/>
                      <a:pt x="7431" y="77057"/>
                    </a:cubicBezTo>
                    <a:cubicBezTo>
                      <a:pt x="-7142" y="53245"/>
                      <a:pt x="383" y="22003"/>
                      <a:pt x="24195" y="7429"/>
                    </a:cubicBezTo>
                    <a:cubicBezTo>
                      <a:pt x="32196" y="2572"/>
                      <a:pt x="41340" y="0"/>
                      <a:pt x="50580" y="0"/>
                    </a:cubicBezTo>
                    <a:cubicBezTo>
                      <a:pt x="68391" y="0"/>
                      <a:pt x="84584" y="9049"/>
                      <a:pt x="93823" y="24193"/>
                    </a:cubicBezTo>
                    <a:cubicBezTo>
                      <a:pt x="108396" y="48006"/>
                      <a:pt x="100872" y="79248"/>
                      <a:pt x="77059" y="93821"/>
                    </a:cubicBezTo>
                    <a:cubicBezTo>
                      <a:pt x="69058" y="98679"/>
                      <a:pt x="59914" y="101251"/>
                      <a:pt x="50675" y="1012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3568EA29-2E14-4C6B-B975-1E954D5BA43F}"/>
                  </a:ext>
                </a:extLst>
              </p:cNvPr>
              <p:cNvSpPr/>
              <p:nvPr/>
            </p:nvSpPr>
            <p:spPr>
              <a:xfrm>
                <a:off x="4254847" y="3157823"/>
                <a:ext cx="73845" cy="73913"/>
              </a:xfrm>
              <a:custGeom>
                <a:avLst/>
                <a:gdLst>
                  <a:gd name="connsiteX0" fmla="*/ 72455 w 73845"/>
                  <a:gd name="connsiteY0" fmla="*/ 26861 h 73913"/>
                  <a:gd name="connsiteX1" fmla="*/ 36926 w 73845"/>
                  <a:gd name="connsiteY1" fmla="*/ 0 h 73913"/>
                  <a:gd name="connsiteX2" fmla="*/ 26830 w 73845"/>
                  <a:gd name="connsiteY2" fmla="*/ 1429 h 73913"/>
                  <a:gd name="connsiteX3" fmla="*/ 1398 w 73845"/>
                  <a:gd name="connsiteY3" fmla="*/ 47054 h 73913"/>
                  <a:gd name="connsiteX4" fmla="*/ 36926 w 73845"/>
                  <a:gd name="connsiteY4" fmla="*/ 73914 h 73913"/>
                  <a:gd name="connsiteX5" fmla="*/ 47023 w 73845"/>
                  <a:gd name="connsiteY5" fmla="*/ 72485 h 73913"/>
                  <a:gd name="connsiteX6" fmla="*/ 72455 w 73845"/>
                  <a:gd name="connsiteY6" fmla="*/ 26861 h 7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845" h="73913">
                    <a:moveTo>
                      <a:pt x="72455" y="26861"/>
                    </a:moveTo>
                    <a:cubicBezTo>
                      <a:pt x="67978" y="11049"/>
                      <a:pt x="53405" y="0"/>
                      <a:pt x="36926" y="0"/>
                    </a:cubicBezTo>
                    <a:cubicBezTo>
                      <a:pt x="33497" y="0"/>
                      <a:pt x="30163" y="476"/>
                      <a:pt x="26830" y="1429"/>
                    </a:cubicBezTo>
                    <a:cubicBezTo>
                      <a:pt x="7208" y="6953"/>
                      <a:pt x="-4127" y="27432"/>
                      <a:pt x="1398" y="47054"/>
                    </a:cubicBezTo>
                    <a:cubicBezTo>
                      <a:pt x="5875" y="62865"/>
                      <a:pt x="20448" y="73914"/>
                      <a:pt x="36926" y="73914"/>
                    </a:cubicBezTo>
                    <a:cubicBezTo>
                      <a:pt x="40355" y="73914"/>
                      <a:pt x="43689" y="73438"/>
                      <a:pt x="47023" y="72485"/>
                    </a:cubicBezTo>
                    <a:cubicBezTo>
                      <a:pt x="66549" y="66866"/>
                      <a:pt x="77979" y="46387"/>
                      <a:pt x="72455" y="268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AD8EA59B-6512-44CB-99A7-193FD3843564}"/>
                </a:ext>
              </a:extLst>
            </p:cNvPr>
            <p:cNvGrpSpPr/>
            <p:nvPr userDrawn="1"/>
          </p:nvGrpSpPr>
          <p:grpSpPr>
            <a:xfrm>
              <a:off x="2315660" y="2632047"/>
              <a:ext cx="439117" cy="1160620"/>
              <a:chOff x="6674250" y="1567053"/>
              <a:chExt cx="439117" cy="1160620"/>
            </a:xfrm>
            <a:grpFill/>
          </p:grpSpPr>
          <p:grpSp>
            <p:nvGrpSpPr>
              <p:cNvPr id="399" name="Graphic 1">
                <a:extLst>
                  <a:ext uri="{FF2B5EF4-FFF2-40B4-BE49-F238E27FC236}">
                    <a16:creationId xmlns:a16="http://schemas.microsoft.com/office/drawing/2014/main" id="{7ED7A002-718D-468F-9137-5E805A500BFF}"/>
                  </a:ext>
                </a:extLst>
              </p:cNvPr>
              <p:cNvGrpSpPr/>
              <p:nvPr/>
            </p:nvGrpSpPr>
            <p:grpSpPr>
              <a:xfrm>
                <a:off x="6674250" y="1856680"/>
                <a:ext cx="319484" cy="870993"/>
                <a:chOff x="6674250" y="1856680"/>
                <a:chExt cx="319484" cy="870993"/>
              </a:xfrm>
              <a:grpFill/>
            </p:grpSpPr>
            <p:sp>
              <p:nvSpPr>
                <p:cNvPr id="402" name="Freeform: Shape 401">
                  <a:extLst>
                    <a:ext uri="{FF2B5EF4-FFF2-40B4-BE49-F238E27FC236}">
                      <a16:creationId xmlns:a16="http://schemas.microsoft.com/office/drawing/2014/main" id="{8701DA85-CDF4-4B38-A981-715713587C88}"/>
                    </a:ext>
                  </a:extLst>
                </p:cNvPr>
                <p:cNvSpPr/>
                <p:nvPr/>
              </p:nvSpPr>
              <p:spPr>
                <a:xfrm>
                  <a:off x="6756077" y="1856680"/>
                  <a:ext cx="237657" cy="102040"/>
                </a:xfrm>
                <a:custGeom>
                  <a:avLst/>
                  <a:gdLst>
                    <a:gd name="connsiteX0" fmla="*/ 205363 w 237657"/>
                    <a:gd name="connsiteY0" fmla="*/ 102040 h 102040"/>
                    <a:gd name="connsiteX1" fmla="*/ 205363 w 237657"/>
                    <a:gd name="connsiteY1" fmla="*/ 102040 h 102040"/>
                    <a:gd name="connsiteX2" fmla="*/ 201458 w 237657"/>
                    <a:gd name="connsiteY2" fmla="*/ 101755 h 102040"/>
                    <a:gd name="connsiteX3" fmla="*/ 24484 w 237657"/>
                    <a:gd name="connsiteY3" fmla="*/ 73751 h 102040"/>
                    <a:gd name="connsiteX4" fmla="*/ 4862 w 237657"/>
                    <a:gd name="connsiteY4" fmla="*/ 59083 h 102040"/>
                    <a:gd name="connsiteX5" fmla="*/ 576 w 237657"/>
                    <a:gd name="connsiteY5" fmla="*/ 32317 h 102040"/>
                    <a:gd name="connsiteX6" fmla="*/ 36200 w 237657"/>
                    <a:gd name="connsiteY6" fmla="*/ 313 h 102040"/>
                    <a:gd name="connsiteX7" fmla="*/ 213174 w 237657"/>
                    <a:gd name="connsiteY7" fmla="*/ 28317 h 102040"/>
                    <a:gd name="connsiteX8" fmla="*/ 232795 w 237657"/>
                    <a:gd name="connsiteY8" fmla="*/ 42890 h 102040"/>
                    <a:gd name="connsiteX9" fmla="*/ 237082 w 237657"/>
                    <a:gd name="connsiteY9" fmla="*/ 69655 h 102040"/>
                    <a:gd name="connsiteX10" fmla="*/ 205363 w 237657"/>
                    <a:gd name="connsiteY10" fmla="*/ 102040 h 102040"/>
                    <a:gd name="connsiteX11" fmla="*/ 32199 w 237657"/>
                    <a:gd name="connsiteY11" fmla="*/ 10219 h 102040"/>
                    <a:gd name="connsiteX12" fmla="*/ 10577 w 237657"/>
                    <a:gd name="connsiteY12" fmla="*/ 33841 h 102040"/>
                    <a:gd name="connsiteX13" fmla="*/ 13720 w 237657"/>
                    <a:gd name="connsiteY13" fmla="*/ 54034 h 102040"/>
                    <a:gd name="connsiteX14" fmla="*/ 26103 w 237657"/>
                    <a:gd name="connsiteY14" fmla="*/ 63559 h 102040"/>
                    <a:gd name="connsiteX15" fmla="*/ 203078 w 237657"/>
                    <a:gd name="connsiteY15" fmla="*/ 91563 h 102040"/>
                    <a:gd name="connsiteX16" fmla="*/ 226985 w 237657"/>
                    <a:gd name="connsiteY16" fmla="*/ 68036 h 102040"/>
                    <a:gd name="connsiteX17" fmla="*/ 223842 w 237657"/>
                    <a:gd name="connsiteY17" fmla="*/ 47843 h 102040"/>
                    <a:gd name="connsiteX18" fmla="*/ 211460 w 237657"/>
                    <a:gd name="connsiteY18" fmla="*/ 38318 h 102040"/>
                    <a:gd name="connsiteX19" fmla="*/ 34485 w 237657"/>
                    <a:gd name="connsiteY19" fmla="*/ 10315 h 102040"/>
                    <a:gd name="connsiteX20" fmla="*/ 32199 w 237657"/>
                    <a:gd name="connsiteY20" fmla="*/ 10219 h 102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37657" h="102040">
                      <a:moveTo>
                        <a:pt x="205363" y="102040"/>
                      </a:moveTo>
                      <a:lnTo>
                        <a:pt x="205363" y="102040"/>
                      </a:lnTo>
                      <a:cubicBezTo>
                        <a:pt x="204125" y="102040"/>
                        <a:pt x="202792" y="101945"/>
                        <a:pt x="201458" y="101755"/>
                      </a:cubicBezTo>
                      <a:lnTo>
                        <a:pt x="24484" y="73751"/>
                      </a:lnTo>
                      <a:cubicBezTo>
                        <a:pt x="16292" y="72418"/>
                        <a:pt x="9339" y="67274"/>
                        <a:pt x="4862" y="59083"/>
                      </a:cubicBezTo>
                      <a:cubicBezTo>
                        <a:pt x="576" y="51367"/>
                        <a:pt x="-948" y="41842"/>
                        <a:pt x="576" y="32317"/>
                      </a:cubicBezTo>
                      <a:cubicBezTo>
                        <a:pt x="3719" y="12315"/>
                        <a:pt x="19531" y="-2354"/>
                        <a:pt x="36200" y="313"/>
                      </a:cubicBezTo>
                      <a:lnTo>
                        <a:pt x="213174" y="28317"/>
                      </a:lnTo>
                      <a:cubicBezTo>
                        <a:pt x="221366" y="29650"/>
                        <a:pt x="228319" y="34794"/>
                        <a:pt x="232795" y="42890"/>
                      </a:cubicBezTo>
                      <a:cubicBezTo>
                        <a:pt x="237082" y="50605"/>
                        <a:pt x="238606" y="60130"/>
                        <a:pt x="237082" y="69655"/>
                      </a:cubicBezTo>
                      <a:cubicBezTo>
                        <a:pt x="234224" y="88134"/>
                        <a:pt x="220508" y="102040"/>
                        <a:pt x="205363" y="102040"/>
                      </a:cubicBezTo>
                      <a:close/>
                      <a:moveTo>
                        <a:pt x="32199" y="10219"/>
                      </a:moveTo>
                      <a:cubicBezTo>
                        <a:pt x="22198" y="10219"/>
                        <a:pt x="12673" y="20602"/>
                        <a:pt x="10577" y="33841"/>
                      </a:cubicBezTo>
                      <a:cubicBezTo>
                        <a:pt x="9434" y="41176"/>
                        <a:pt x="10577" y="48319"/>
                        <a:pt x="13720" y="54034"/>
                      </a:cubicBezTo>
                      <a:cubicBezTo>
                        <a:pt x="16673" y="59368"/>
                        <a:pt x="21055" y="62702"/>
                        <a:pt x="26103" y="63559"/>
                      </a:cubicBezTo>
                      <a:lnTo>
                        <a:pt x="203078" y="91563"/>
                      </a:lnTo>
                      <a:cubicBezTo>
                        <a:pt x="213841" y="93277"/>
                        <a:pt x="224699" y="82324"/>
                        <a:pt x="226985" y="68036"/>
                      </a:cubicBezTo>
                      <a:cubicBezTo>
                        <a:pt x="228128" y="60702"/>
                        <a:pt x="226985" y="53558"/>
                        <a:pt x="223842" y="47843"/>
                      </a:cubicBezTo>
                      <a:cubicBezTo>
                        <a:pt x="220889" y="42509"/>
                        <a:pt x="216508" y="39175"/>
                        <a:pt x="211460" y="38318"/>
                      </a:cubicBezTo>
                      <a:lnTo>
                        <a:pt x="34485" y="10315"/>
                      </a:lnTo>
                      <a:cubicBezTo>
                        <a:pt x="33723" y="10315"/>
                        <a:pt x="32961" y="10219"/>
                        <a:pt x="32199" y="102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03" name="Graphic 1">
                  <a:extLst>
                    <a:ext uri="{FF2B5EF4-FFF2-40B4-BE49-F238E27FC236}">
                      <a16:creationId xmlns:a16="http://schemas.microsoft.com/office/drawing/2014/main" id="{1A2DAA2D-E985-4A57-B2C2-1E80B4D0AA6F}"/>
                    </a:ext>
                  </a:extLst>
                </p:cNvPr>
                <p:cNvGrpSpPr/>
                <p:nvPr/>
              </p:nvGrpSpPr>
              <p:grpSpPr>
                <a:xfrm>
                  <a:off x="6674250" y="1921881"/>
                  <a:ext cx="278856" cy="805792"/>
                  <a:chOff x="6674250" y="1921881"/>
                  <a:chExt cx="278856" cy="805792"/>
                </a:xfrm>
                <a:grpFill/>
              </p:grpSpPr>
              <p:sp>
                <p:nvSpPr>
                  <p:cNvPr id="404" name="Freeform: Shape 403">
                    <a:extLst>
                      <a:ext uri="{FF2B5EF4-FFF2-40B4-BE49-F238E27FC236}">
                        <a16:creationId xmlns:a16="http://schemas.microsoft.com/office/drawing/2014/main" id="{D731300D-DD83-4F0E-B918-64D52550CB7E}"/>
                      </a:ext>
                    </a:extLst>
                  </p:cNvPr>
                  <p:cNvSpPr/>
                  <p:nvPr/>
                </p:nvSpPr>
                <p:spPr>
                  <a:xfrm>
                    <a:off x="6674250" y="1921881"/>
                    <a:ext cx="278856" cy="805792"/>
                  </a:xfrm>
                  <a:custGeom>
                    <a:avLst/>
                    <a:gdLst>
                      <a:gd name="connsiteX0" fmla="*/ 84212 w 278856"/>
                      <a:gd name="connsiteY0" fmla="*/ 805793 h 805792"/>
                      <a:gd name="connsiteX1" fmla="*/ 84212 w 278856"/>
                      <a:gd name="connsiteY1" fmla="*/ 805793 h 805792"/>
                      <a:gd name="connsiteX2" fmla="*/ 70973 w 278856"/>
                      <a:gd name="connsiteY2" fmla="*/ 804745 h 805792"/>
                      <a:gd name="connsiteX3" fmla="*/ 16109 w 278856"/>
                      <a:gd name="connsiteY3" fmla="*/ 771122 h 805792"/>
                      <a:gd name="connsiteX4" fmla="*/ 1059 w 278856"/>
                      <a:gd name="connsiteY4" fmla="*/ 708543 h 805792"/>
                      <a:gd name="connsiteX5" fmla="*/ 112597 w 278856"/>
                      <a:gd name="connsiteY5" fmla="*/ 4264 h 805792"/>
                      <a:gd name="connsiteX6" fmla="*/ 118407 w 278856"/>
                      <a:gd name="connsiteY6" fmla="*/ 73 h 805792"/>
                      <a:gd name="connsiteX7" fmla="*/ 274522 w 278856"/>
                      <a:gd name="connsiteY7" fmla="*/ 24743 h 805792"/>
                      <a:gd name="connsiteX8" fmla="*/ 277856 w 278856"/>
                      <a:gd name="connsiteY8" fmla="*/ 26743 h 805792"/>
                      <a:gd name="connsiteX9" fmla="*/ 278808 w 278856"/>
                      <a:gd name="connsiteY9" fmla="*/ 30553 h 805792"/>
                      <a:gd name="connsiteX10" fmla="*/ 167270 w 278856"/>
                      <a:gd name="connsiteY10" fmla="*/ 734832 h 805792"/>
                      <a:gd name="connsiteX11" fmla="*/ 84212 w 278856"/>
                      <a:gd name="connsiteY11" fmla="*/ 805793 h 805792"/>
                      <a:gd name="connsiteX12" fmla="*/ 121836 w 278856"/>
                      <a:gd name="connsiteY12" fmla="*/ 10932 h 805792"/>
                      <a:gd name="connsiteX13" fmla="*/ 11156 w 278856"/>
                      <a:gd name="connsiteY13" fmla="*/ 710162 h 805792"/>
                      <a:gd name="connsiteX14" fmla="*/ 72592 w 278856"/>
                      <a:gd name="connsiteY14" fmla="*/ 794744 h 805792"/>
                      <a:gd name="connsiteX15" fmla="*/ 84212 w 278856"/>
                      <a:gd name="connsiteY15" fmla="*/ 795696 h 805792"/>
                      <a:gd name="connsiteX16" fmla="*/ 157079 w 278856"/>
                      <a:gd name="connsiteY16" fmla="*/ 733308 h 805792"/>
                      <a:gd name="connsiteX17" fmla="*/ 267759 w 278856"/>
                      <a:gd name="connsiteY17" fmla="*/ 34077 h 805792"/>
                      <a:gd name="connsiteX18" fmla="*/ 121836 w 278856"/>
                      <a:gd name="connsiteY18" fmla="*/ 10932 h 805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78856" h="805792">
                        <a:moveTo>
                          <a:pt x="84212" y="805793"/>
                        </a:moveTo>
                        <a:lnTo>
                          <a:pt x="84212" y="805793"/>
                        </a:lnTo>
                        <a:cubicBezTo>
                          <a:pt x="79831" y="805793"/>
                          <a:pt x="75354" y="805412"/>
                          <a:pt x="70973" y="804745"/>
                        </a:cubicBezTo>
                        <a:cubicBezTo>
                          <a:pt x="48779" y="801221"/>
                          <a:pt x="29253" y="789315"/>
                          <a:pt x="16109" y="771122"/>
                        </a:cubicBezTo>
                        <a:cubicBezTo>
                          <a:pt x="2869" y="752929"/>
                          <a:pt x="-2465" y="730736"/>
                          <a:pt x="1059" y="708543"/>
                        </a:cubicBezTo>
                        <a:lnTo>
                          <a:pt x="112597" y="4264"/>
                        </a:lnTo>
                        <a:cubicBezTo>
                          <a:pt x="113073" y="1502"/>
                          <a:pt x="115645" y="-403"/>
                          <a:pt x="118407" y="73"/>
                        </a:cubicBezTo>
                        <a:lnTo>
                          <a:pt x="274522" y="24743"/>
                        </a:lnTo>
                        <a:cubicBezTo>
                          <a:pt x="275856" y="24933"/>
                          <a:pt x="277094" y="25695"/>
                          <a:pt x="277856" y="26743"/>
                        </a:cubicBezTo>
                        <a:cubicBezTo>
                          <a:pt x="278618" y="27791"/>
                          <a:pt x="278999" y="29220"/>
                          <a:pt x="278808" y="30553"/>
                        </a:cubicBezTo>
                        <a:lnTo>
                          <a:pt x="167270" y="734832"/>
                        </a:lnTo>
                        <a:cubicBezTo>
                          <a:pt x="160698" y="775980"/>
                          <a:pt x="125837" y="805793"/>
                          <a:pt x="84212" y="805793"/>
                        </a:cubicBezTo>
                        <a:close/>
                        <a:moveTo>
                          <a:pt x="121836" y="10932"/>
                        </a:moveTo>
                        <a:lnTo>
                          <a:pt x="11156" y="710162"/>
                        </a:lnTo>
                        <a:cubicBezTo>
                          <a:pt x="4774" y="750453"/>
                          <a:pt x="32396" y="788362"/>
                          <a:pt x="72592" y="794744"/>
                        </a:cubicBezTo>
                        <a:cubicBezTo>
                          <a:pt x="76497" y="795315"/>
                          <a:pt x="80402" y="795696"/>
                          <a:pt x="84212" y="795696"/>
                        </a:cubicBezTo>
                        <a:cubicBezTo>
                          <a:pt x="120693" y="795696"/>
                          <a:pt x="151364" y="769503"/>
                          <a:pt x="157079" y="733308"/>
                        </a:cubicBezTo>
                        <a:lnTo>
                          <a:pt x="267759" y="34077"/>
                        </a:lnTo>
                        <a:lnTo>
                          <a:pt x="121836" y="1093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5" name="Freeform: Shape 404">
                    <a:extLst>
                      <a:ext uri="{FF2B5EF4-FFF2-40B4-BE49-F238E27FC236}">
                        <a16:creationId xmlns:a16="http://schemas.microsoft.com/office/drawing/2014/main" id="{F76C2602-D1FE-4F0F-951F-21F3066E6A81}"/>
                      </a:ext>
                    </a:extLst>
                  </p:cNvPr>
                  <p:cNvSpPr/>
                  <p:nvPr/>
                </p:nvSpPr>
                <p:spPr>
                  <a:xfrm>
                    <a:off x="6702330" y="2170483"/>
                    <a:ext cx="184768" cy="527281"/>
                  </a:xfrm>
                  <a:custGeom>
                    <a:avLst/>
                    <a:gdLst>
                      <a:gd name="connsiteX0" fmla="*/ 56513 w 184768"/>
                      <a:gd name="connsiteY0" fmla="*/ 527282 h 527281"/>
                      <a:gd name="connsiteX1" fmla="*/ 56513 w 184768"/>
                      <a:gd name="connsiteY1" fmla="*/ 527282 h 527281"/>
                      <a:gd name="connsiteX2" fmla="*/ 47655 w 184768"/>
                      <a:gd name="connsiteY2" fmla="*/ 526615 h 527281"/>
                      <a:gd name="connsiteX3" fmla="*/ 697 w 184768"/>
                      <a:gd name="connsiteY3" fmla="*/ 462036 h 527281"/>
                      <a:gd name="connsiteX4" fmla="*/ 73182 w 184768"/>
                      <a:gd name="connsiteY4" fmla="*/ 4264 h 527281"/>
                      <a:gd name="connsiteX5" fmla="*/ 78993 w 184768"/>
                      <a:gd name="connsiteY5" fmla="*/ 73 h 527281"/>
                      <a:gd name="connsiteX6" fmla="*/ 180434 w 184768"/>
                      <a:gd name="connsiteY6" fmla="*/ 16170 h 527281"/>
                      <a:gd name="connsiteX7" fmla="*/ 183768 w 184768"/>
                      <a:gd name="connsiteY7" fmla="*/ 18171 h 527281"/>
                      <a:gd name="connsiteX8" fmla="*/ 184720 w 184768"/>
                      <a:gd name="connsiteY8" fmla="*/ 21981 h 527281"/>
                      <a:gd name="connsiteX9" fmla="*/ 112235 w 184768"/>
                      <a:gd name="connsiteY9" fmla="*/ 479752 h 527281"/>
                      <a:gd name="connsiteX10" fmla="*/ 56513 w 184768"/>
                      <a:gd name="connsiteY10" fmla="*/ 527282 h 5272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84768" h="527281">
                        <a:moveTo>
                          <a:pt x="56513" y="527282"/>
                        </a:moveTo>
                        <a:cubicBezTo>
                          <a:pt x="56513" y="527282"/>
                          <a:pt x="56513" y="527282"/>
                          <a:pt x="56513" y="527282"/>
                        </a:cubicBezTo>
                        <a:cubicBezTo>
                          <a:pt x="53561" y="527282"/>
                          <a:pt x="50513" y="527091"/>
                          <a:pt x="47655" y="526615"/>
                        </a:cubicBezTo>
                        <a:cubicBezTo>
                          <a:pt x="16889" y="521757"/>
                          <a:pt x="-4161" y="492801"/>
                          <a:pt x="697" y="462036"/>
                        </a:cubicBezTo>
                        <a:lnTo>
                          <a:pt x="73182" y="4264"/>
                        </a:lnTo>
                        <a:cubicBezTo>
                          <a:pt x="73659" y="1502"/>
                          <a:pt x="76230" y="-403"/>
                          <a:pt x="78993" y="73"/>
                        </a:cubicBezTo>
                        <a:lnTo>
                          <a:pt x="180434" y="16170"/>
                        </a:lnTo>
                        <a:cubicBezTo>
                          <a:pt x="181767" y="16361"/>
                          <a:pt x="183005" y="17123"/>
                          <a:pt x="183768" y="18171"/>
                        </a:cubicBezTo>
                        <a:cubicBezTo>
                          <a:pt x="184530" y="19314"/>
                          <a:pt x="184911" y="20647"/>
                          <a:pt x="184720" y="21981"/>
                        </a:cubicBezTo>
                        <a:lnTo>
                          <a:pt x="112235" y="479752"/>
                        </a:lnTo>
                        <a:cubicBezTo>
                          <a:pt x="107853" y="507184"/>
                          <a:pt x="84422" y="527282"/>
                          <a:pt x="56513" y="527282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334C462B-13DE-40D7-8B17-13B4A18A8EA1}"/>
                  </a:ext>
                </a:extLst>
              </p:cNvPr>
              <p:cNvSpPr/>
              <p:nvPr/>
            </p:nvSpPr>
            <p:spPr>
              <a:xfrm>
                <a:off x="6875237" y="1705546"/>
                <a:ext cx="101320" cy="101250"/>
              </a:xfrm>
              <a:custGeom>
                <a:avLst/>
                <a:gdLst>
                  <a:gd name="connsiteX0" fmla="*/ 50675 w 101320"/>
                  <a:gd name="connsiteY0" fmla="*/ 101251 h 101250"/>
                  <a:gd name="connsiteX1" fmla="*/ 7431 w 101320"/>
                  <a:gd name="connsiteY1" fmla="*/ 77057 h 101250"/>
                  <a:gd name="connsiteX2" fmla="*/ 24195 w 101320"/>
                  <a:gd name="connsiteY2" fmla="*/ 7429 h 101250"/>
                  <a:gd name="connsiteX3" fmla="*/ 50579 w 101320"/>
                  <a:gd name="connsiteY3" fmla="*/ 0 h 101250"/>
                  <a:gd name="connsiteX4" fmla="*/ 93823 w 101320"/>
                  <a:gd name="connsiteY4" fmla="*/ 24193 h 101250"/>
                  <a:gd name="connsiteX5" fmla="*/ 99919 w 101320"/>
                  <a:gd name="connsiteY5" fmla="*/ 62484 h 101250"/>
                  <a:gd name="connsiteX6" fmla="*/ 77154 w 101320"/>
                  <a:gd name="connsiteY6" fmla="*/ 93821 h 101250"/>
                  <a:gd name="connsiteX7" fmla="*/ 50675 w 101320"/>
                  <a:gd name="connsiteY7" fmla="*/ 101251 h 10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320" h="101250">
                    <a:moveTo>
                      <a:pt x="50675" y="101251"/>
                    </a:moveTo>
                    <a:cubicBezTo>
                      <a:pt x="32863" y="101251"/>
                      <a:pt x="16671" y="92202"/>
                      <a:pt x="7431" y="77057"/>
                    </a:cubicBezTo>
                    <a:cubicBezTo>
                      <a:pt x="-7142" y="53245"/>
                      <a:pt x="383" y="22003"/>
                      <a:pt x="24195" y="7429"/>
                    </a:cubicBezTo>
                    <a:cubicBezTo>
                      <a:pt x="32196" y="2572"/>
                      <a:pt x="41340" y="0"/>
                      <a:pt x="50579" y="0"/>
                    </a:cubicBezTo>
                    <a:cubicBezTo>
                      <a:pt x="68391" y="0"/>
                      <a:pt x="84584" y="9049"/>
                      <a:pt x="93823" y="24193"/>
                    </a:cubicBezTo>
                    <a:cubicBezTo>
                      <a:pt x="100871" y="35719"/>
                      <a:pt x="103062" y="49340"/>
                      <a:pt x="99919" y="62484"/>
                    </a:cubicBezTo>
                    <a:cubicBezTo>
                      <a:pt x="96776" y="75628"/>
                      <a:pt x="88679" y="86773"/>
                      <a:pt x="77154" y="93821"/>
                    </a:cubicBezTo>
                    <a:cubicBezTo>
                      <a:pt x="69153" y="98679"/>
                      <a:pt x="60009" y="101251"/>
                      <a:pt x="50675" y="1012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0716E72B-2ED5-4ECE-B0E1-98E3C338F104}"/>
                  </a:ext>
                </a:extLst>
              </p:cNvPr>
              <p:cNvSpPr/>
              <p:nvPr/>
            </p:nvSpPr>
            <p:spPr>
              <a:xfrm>
                <a:off x="7039481" y="1567053"/>
                <a:ext cx="73886" cy="73913"/>
              </a:xfrm>
              <a:custGeom>
                <a:avLst/>
                <a:gdLst>
                  <a:gd name="connsiteX0" fmla="*/ 72454 w 73886"/>
                  <a:gd name="connsiteY0" fmla="*/ 26860 h 73913"/>
                  <a:gd name="connsiteX1" fmla="*/ 36926 w 73886"/>
                  <a:gd name="connsiteY1" fmla="*/ 0 h 73913"/>
                  <a:gd name="connsiteX2" fmla="*/ 26830 w 73886"/>
                  <a:gd name="connsiteY2" fmla="*/ 1429 h 73913"/>
                  <a:gd name="connsiteX3" fmla="*/ 1398 w 73886"/>
                  <a:gd name="connsiteY3" fmla="*/ 47053 h 73913"/>
                  <a:gd name="connsiteX4" fmla="*/ 36926 w 73886"/>
                  <a:gd name="connsiteY4" fmla="*/ 73914 h 73913"/>
                  <a:gd name="connsiteX5" fmla="*/ 47023 w 73886"/>
                  <a:gd name="connsiteY5" fmla="*/ 72485 h 73913"/>
                  <a:gd name="connsiteX6" fmla="*/ 72454 w 73886"/>
                  <a:gd name="connsiteY6" fmla="*/ 26860 h 7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886" h="73913">
                    <a:moveTo>
                      <a:pt x="72454" y="26860"/>
                    </a:moveTo>
                    <a:cubicBezTo>
                      <a:pt x="67978" y="11049"/>
                      <a:pt x="53404" y="0"/>
                      <a:pt x="36926" y="0"/>
                    </a:cubicBezTo>
                    <a:cubicBezTo>
                      <a:pt x="33497" y="0"/>
                      <a:pt x="30163" y="476"/>
                      <a:pt x="26830" y="1429"/>
                    </a:cubicBezTo>
                    <a:cubicBezTo>
                      <a:pt x="7208" y="6953"/>
                      <a:pt x="-4127" y="27432"/>
                      <a:pt x="1398" y="47053"/>
                    </a:cubicBezTo>
                    <a:cubicBezTo>
                      <a:pt x="5875" y="62865"/>
                      <a:pt x="20448" y="73914"/>
                      <a:pt x="36926" y="73914"/>
                    </a:cubicBezTo>
                    <a:cubicBezTo>
                      <a:pt x="40355" y="73914"/>
                      <a:pt x="43689" y="73438"/>
                      <a:pt x="47023" y="72485"/>
                    </a:cubicBezTo>
                    <a:cubicBezTo>
                      <a:pt x="66644" y="66866"/>
                      <a:pt x="78074" y="46387"/>
                      <a:pt x="72454" y="268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5F3AB7F2-FF1C-4B14-B45E-3AC16C63623B}"/>
                </a:ext>
              </a:extLst>
            </p:cNvPr>
            <p:cNvGrpSpPr/>
            <p:nvPr userDrawn="1"/>
          </p:nvGrpSpPr>
          <p:grpSpPr>
            <a:xfrm>
              <a:off x="1743201" y="5071037"/>
              <a:ext cx="97371" cy="146970"/>
              <a:chOff x="7706195" y="2665285"/>
              <a:chExt cx="97371" cy="146970"/>
            </a:xfrm>
            <a:grpFill/>
          </p:grpSpPr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793B5F26-60CE-48FB-AB98-7C2A8BE07287}"/>
                  </a:ext>
                </a:extLst>
              </p:cNvPr>
              <p:cNvSpPr/>
              <p:nvPr/>
            </p:nvSpPr>
            <p:spPr>
              <a:xfrm>
                <a:off x="7706195" y="2772917"/>
                <a:ext cx="35354" cy="39338"/>
              </a:xfrm>
              <a:custGeom>
                <a:avLst/>
                <a:gdLst>
                  <a:gd name="connsiteX0" fmla="*/ 34676 w 35354"/>
                  <a:gd name="connsiteY0" fmla="*/ 14288 h 39338"/>
                  <a:gd name="connsiteX1" fmla="*/ 17721 w 35354"/>
                  <a:gd name="connsiteY1" fmla="*/ 0 h 39338"/>
                  <a:gd name="connsiteX2" fmla="*/ 12863 w 35354"/>
                  <a:gd name="connsiteY2" fmla="*/ 762 h 39338"/>
                  <a:gd name="connsiteX3" fmla="*/ 671 w 35354"/>
                  <a:gd name="connsiteY3" fmla="*/ 25051 h 39338"/>
                  <a:gd name="connsiteX4" fmla="*/ 17626 w 35354"/>
                  <a:gd name="connsiteY4" fmla="*/ 39338 h 39338"/>
                  <a:gd name="connsiteX5" fmla="*/ 22484 w 35354"/>
                  <a:gd name="connsiteY5" fmla="*/ 38576 h 39338"/>
                  <a:gd name="connsiteX6" fmla="*/ 34676 w 35354"/>
                  <a:gd name="connsiteY6" fmla="*/ 14288 h 3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54" h="39338">
                    <a:moveTo>
                      <a:pt x="34676" y="14288"/>
                    </a:moveTo>
                    <a:cubicBezTo>
                      <a:pt x="32580" y="5906"/>
                      <a:pt x="25532" y="0"/>
                      <a:pt x="17721" y="0"/>
                    </a:cubicBezTo>
                    <a:cubicBezTo>
                      <a:pt x="16102" y="0"/>
                      <a:pt x="14483" y="286"/>
                      <a:pt x="12863" y="762"/>
                    </a:cubicBezTo>
                    <a:cubicBezTo>
                      <a:pt x="3529" y="3715"/>
                      <a:pt x="-1996" y="14573"/>
                      <a:pt x="671" y="25051"/>
                    </a:cubicBezTo>
                    <a:cubicBezTo>
                      <a:pt x="2767" y="33433"/>
                      <a:pt x="9815" y="39338"/>
                      <a:pt x="17626" y="39338"/>
                    </a:cubicBezTo>
                    <a:cubicBezTo>
                      <a:pt x="19245" y="39338"/>
                      <a:pt x="20864" y="39053"/>
                      <a:pt x="22484" y="38576"/>
                    </a:cubicBezTo>
                    <a:cubicBezTo>
                      <a:pt x="31913" y="35624"/>
                      <a:pt x="37343" y="24765"/>
                      <a:pt x="34676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448A4AFA-90AA-4CD1-BC19-1ABD426DCEA4}"/>
                  </a:ext>
                </a:extLst>
              </p:cNvPr>
              <p:cNvSpPr/>
              <p:nvPr/>
            </p:nvSpPr>
            <p:spPr>
              <a:xfrm>
                <a:off x="7781862" y="2665285"/>
                <a:ext cx="21704" cy="24193"/>
              </a:xfrm>
              <a:custGeom>
                <a:avLst/>
                <a:gdLst>
                  <a:gd name="connsiteX0" fmla="*/ 21303 w 21704"/>
                  <a:gd name="connsiteY0" fmla="*/ 8763 h 24193"/>
                  <a:gd name="connsiteX1" fmla="*/ 10825 w 21704"/>
                  <a:gd name="connsiteY1" fmla="*/ 0 h 24193"/>
                  <a:gd name="connsiteX2" fmla="*/ 7872 w 21704"/>
                  <a:gd name="connsiteY2" fmla="*/ 476 h 24193"/>
                  <a:gd name="connsiteX3" fmla="*/ 443 w 21704"/>
                  <a:gd name="connsiteY3" fmla="*/ 15430 h 24193"/>
                  <a:gd name="connsiteX4" fmla="*/ 10921 w 21704"/>
                  <a:gd name="connsiteY4" fmla="*/ 24193 h 24193"/>
                  <a:gd name="connsiteX5" fmla="*/ 13873 w 21704"/>
                  <a:gd name="connsiteY5" fmla="*/ 23717 h 24193"/>
                  <a:gd name="connsiteX6" fmla="*/ 21303 w 21704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04" h="24193">
                    <a:moveTo>
                      <a:pt x="21303" y="8763"/>
                    </a:moveTo>
                    <a:cubicBezTo>
                      <a:pt x="19969" y="3619"/>
                      <a:pt x="15683" y="0"/>
                      <a:pt x="10825" y="0"/>
                    </a:cubicBezTo>
                    <a:cubicBezTo>
                      <a:pt x="9873" y="0"/>
                      <a:pt x="8825" y="190"/>
                      <a:pt x="7872" y="476"/>
                    </a:cubicBezTo>
                    <a:cubicBezTo>
                      <a:pt x="2157" y="2286"/>
                      <a:pt x="-1272" y="8953"/>
                      <a:pt x="443" y="15430"/>
                    </a:cubicBezTo>
                    <a:cubicBezTo>
                      <a:pt x="1776" y="20574"/>
                      <a:pt x="6063" y="24193"/>
                      <a:pt x="10921" y="24193"/>
                    </a:cubicBezTo>
                    <a:cubicBezTo>
                      <a:pt x="11968" y="24193"/>
                      <a:pt x="12921" y="24003"/>
                      <a:pt x="13873" y="23717"/>
                    </a:cubicBezTo>
                    <a:cubicBezTo>
                      <a:pt x="19493" y="21812"/>
                      <a:pt x="22922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1A47449B-2DE6-42EC-997E-C1E80BDD2D94}"/>
                </a:ext>
              </a:extLst>
            </p:cNvPr>
            <p:cNvGrpSpPr/>
            <p:nvPr userDrawn="1"/>
          </p:nvGrpSpPr>
          <p:grpSpPr>
            <a:xfrm>
              <a:off x="9472602" y="6777347"/>
              <a:ext cx="222672" cy="305942"/>
              <a:chOff x="4352672" y="4771834"/>
              <a:chExt cx="222672" cy="305942"/>
            </a:xfrm>
            <a:grpFill/>
          </p:grpSpPr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18767E5B-A64A-45E7-AFAE-89A4D2EB07B5}"/>
                  </a:ext>
                </a:extLst>
              </p:cNvPr>
              <p:cNvSpPr/>
              <p:nvPr/>
            </p:nvSpPr>
            <p:spPr>
              <a:xfrm>
                <a:off x="4539990" y="4771834"/>
                <a:ext cx="35354" cy="39338"/>
              </a:xfrm>
              <a:custGeom>
                <a:avLst/>
                <a:gdLst>
                  <a:gd name="connsiteX0" fmla="*/ 34676 w 35354"/>
                  <a:gd name="connsiteY0" fmla="*/ 14288 h 39338"/>
                  <a:gd name="connsiteX1" fmla="*/ 17721 w 35354"/>
                  <a:gd name="connsiteY1" fmla="*/ 0 h 39338"/>
                  <a:gd name="connsiteX2" fmla="*/ 12864 w 35354"/>
                  <a:gd name="connsiteY2" fmla="*/ 762 h 39338"/>
                  <a:gd name="connsiteX3" fmla="*/ 671 w 35354"/>
                  <a:gd name="connsiteY3" fmla="*/ 25051 h 39338"/>
                  <a:gd name="connsiteX4" fmla="*/ 17626 w 35354"/>
                  <a:gd name="connsiteY4" fmla="*/ 39338 h 39338"/>
                  <a:gd name="connsiteX5" fmla="*/ 22484 w 35354"/>
                  <a:gd name="connsiteY5" fmla="*/ 38576 h 39338"/>
                  <a:gd name="connsiteX6" fmla="*/ 34676 w 35354"/>
                  <a:gd name="connsiteY6" fmla="*/ 14288 h 3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54" h="39338">
                    <a:moveTo>
                      <a:pt x="34676" y="14288"/>
                    </a:moveTo>
                    <a:cubicBezTo>
                      <a:pt x="32580" y="5905"/>
                      <a:pt x="25532" y="0"/>
                      <a:pt x="17721" y="0"/>
                    </a:cubicBezTo>
                    <a:cubicBezTo>
                      <a:pt x="16102" y="0"/>
                      <a:pt x="14483" y="286"/>
                      <a:pt x="12864" y="762"/>
                    </a:cubicBezTo>
                    <a:cubicBezTo>
                      <a:pt x="3529" y="3715"/>
                      <a:pt x="-1995" y="14573"/>
                      <a:pt x="671" y="25051"/>
                    </a:cubicBezTo>
                    <a:cubicBezTo>
                      <a:pt x="2862" y="33433"/>
                      <a:pt x="9815" y="39338"/>
                      <a:pt x="17626" y="39338"/>
                    </a:cubicBezTo>
                    <a:cubicBezTo>
                      <a:pt x="19245" y="39338"/>
                      <a:pt x="20865" y="39052"/>
                      <a:pt x="22484" y="38576"/>
                    </a:cubicBezTo>
                    <a:cubicBezTo>
                      <a:pt x="31914" y="35528"/>
                      <a:pt x="37343" y="24670"/>
                      <a:pt x="34676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64AF3AC2-4F91-42C2-AA3C-CE1E9B6B0FE7}"/>
                  </a:ext>
                </a:extLst>
              </p:cNvPr>
              <p:cNvSpPr/>
              <p:nvPr/>
            </p:nvSpPr>
            <p:spPr>
              <a:xfrm>
                <a:off x="4352672" y="5053583"/>
                <a:ext cx="21711" cy="24193"/>
              </a:xfrm>
              <a:custGeom>
                <a:avLst/>
                <a:gdLst>
                  <a:gd name="connsiteX0" fmla="*/ 21303 w 21711"/>
                  <a:gd name="connsiteY0" fmla="*/ 8763 h 24193"/>
                  <a:gd name="connsiteX1" fmla="*/ 10825 w 21711"/>
                  <a:gd name="connsiteY1" fmla="*/ 0 h 24193"/>
                  <a:gd name="connsiteX2" fmla="*/ 7872 w 21711"/>
                  <a:gd name="connsiteY2" fmla="*/ 476 h 24193"/>
                  <a:gd name="connsiteX3" fmla="*/ 443 w 21711"/>
                  <a:gd name="connsiteY3" fmla="*/ 15430 h 24193"/>
                  <a:gd name="connsiteX4" fmla="*/ 10920 w 21711"/>
                  <a:gd name="connsiteY4" fmla="*/ 24194 h 24193"/>
                  <a:gd name="connsiteX5" fmla="*/ 13873 w 21711"/>
                  <a:gd name="connsiteY5" fmla="*/ 23717 h 24193"/>
                  <a:gd name="connsiteX6" fmla="*/ 21303 w 21711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11" h="24193">
                    <a:moveTo>
                      <a:pt x="21303" y="8763"/>
                    </a:moveTo>
                    <a:cubicBezTo>
                      <a:pt x="19969" y="3620"/>
                      <a:pt x="15683" y="0"/>
                      <a:pt x="10825" y="0"/>
                    </a:cubicBezTo>
                    <a:cubicBezTo>
                      <a:pt x="9873" y="0"/>
                      <a:pt x="8825" y="190"/>
                      <a:pt x="7872" y="476"/>
                    </a:cubicBezTo>
                    <a:cubicBezTo>
                      <a:pt x="2157" y="2286"/>
                      <a:pt x="-1272" y="8954"/>
                      <a:pt x="443" y="15430"/>
                    </a:cubicBezTo>
                    <a:cubicBezTo>
                      <a:pt x="1776" y="20574"/>
                      <a:pt x="6063" y="24194"/>
                      <a:pt x="10920" y="24194"/>
                    </a:cubicBezTo>
                    <a:cubicBezTo>
                      <a:pt x="11873" y="24194"/>
                      <a:pt x="12921" y="24003"/>
                      <a:pt x="13873" y="23717"/>
                    </a:cubicBezTo>
                    <a:cubicBezTo>
                      <a:pt x="19588" y="21812"/>
                      <a:pt x="22922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9A060A0C-D307-4AEC-8877-DA68CD26738F}"/>
                </a:ext>
              </a:extLst>
            </p:cNvPr>
            <p:cNvGrpSpPr/>
            <p:nvPr userDrawn="1"/>
          </p:nvGrpSpPr>
          <p:grpSpPr>
            <a:xfrm>
              <a:off x="7877825" y="5365140"/>
              <a:ext cx="470148" cy="213073"/>
              <a:chOff x="6590666" y="5384673"/>
              <a:chExt cx="470148" cy="213073"/>
            </a:xfrm>
            <a:grpFill/>
          </p:grpSpPr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D5703B23-D41C-4502-8437-8D454CCC7F3A}"/>
                  </a:ext>
                </a:extLst>
              </p:cNvPr>
              <p:cNvSpPr/>
              <p:nvPr/>
            </p:nvSpPr>
            <p:spPr>
              <a:xfrm>
                <a:off x="6761696" y="5397722"/>
                <a:ext cx="35354" cy="39338"/>
              </a:xfrm>
              <a:custGeom>
                <a:avLst/>
                <a:gdLst>
                  <a:gd name="connsiteX0" fmla="*/ 34676 w 35354"/>
                  <a:gd name="connsiteY0" fmla="*/ 14288 h 39338"/>
                  <a:gd name="connsiteX1" fmla="*/ 17721 w 35354"/>
                  <a:gd name="connsiteY1" fmla="*/ 0 h 39338"/>
                  <a:gd name="connsiteX2" fmla="*/ 12863 w 35354"/>
                  <a:gd name="connsiteY2" fmla="*/ 762 h 39338"/>
                  <a:gd name="connsiteX3" fmla="*/ 671 w 35354"/>
                  <a:gd name="connsiteY3" fmla="*/ 25051 h 39338"/>
                  <a:gd name="connsiteX4" fmla="*/ 17626 w 35354"/>
                  <a:gd name="connsiteY4" fmla="*/ 39338 h 39338"/>
                  <a:gd name="connsiteX5" fmla="*/ 22484 w 35354"/>
                  <a:gd name="connsiteY5" fmla="*/ 38576 h 39338"/>
                  <a:gd name="connsiteX6" fmla="*/ 34676 w 35354"/>
                  <a:gd name="connsiteY6" fmla="*/ 14288 h 3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54" h="39338">
                    <a:moveTo>
                      <a:pt x="34676" y="14288"/>
                    </a:moveTo>
                    <a:cubicBezTo>
                      <a:pt x="32580" y="5905"/>
                      <a:pt x="25532" y="0"/>
                      <a:pt x="17721" y="0"/>
                    </a:cubicBezTo>
                    <a:cubicBezTo>
                      <a:pt x="16102" y="0"/>
                      <a:pt x="14483" y="286"/>
                      <a:pt x="12863" y="762"/>
                    </a:cubicBezTo>
                    <a:cubicBezTo>
                      <a:pt x="3529" y="3715"/>
                      <a:pt x="-1996" y="14573"/>
                      <a:pt x="671" y="25051"/>
                    </a:cubicBezTo>
                    <a:cubicBezTo>
                      <a:pt x="2767" y="33433"/>
                      <a:pt x="9816" y="39338"/>
                      <a:pt x="17626" y="39338"/>
                    </a:cubicBezTo>
                    <a:cubicBezTo>
                      <a:pt x="19245" y="39338"/>
                      <a:pt x="20864" y="39053"/>
                      <a:pt x="22484" y="38576"/>
                    </a:cubicBezTo>
                    <a:cubicBezTo>
                      <a:pt x="31913" y="35623"/>
                      <a:pt x="37343" y="24670"/>
                      <a:pt x="34676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06509EEB-C58B-4AAB-A14C-EDD8783A8F86}"/>
                  </a:ext>
                </a:extLst>
              </p:cNvPr>
              <p:cNvSpPr/>
              <p:nvPr/>
            </p:nvSpPr>
            <p:spPr>
              <a:xfrm>
                <a:off x="6590666" y="5384673"/>
                <a:ext cx="21711" cy="24193"/>
              </a:xfrm>
              <a:custGeom>
                <a:avLst/>
                <a:gdLst>
                  <a:gd name="connsiteX0" fmla="*/ 21303 w 21711"/>
                  <a:gd name="connsiteY0" fmla="*/ 8763 h 24193"/>
                  <a:gd name="connsiteX1" fmla="*/ 10825 w 21711"/>
                  <a:gd name="connsiteY1" fmla="*/ 0 h 24193"/>
                  <a:gd name="connsiteX2" fmla="*/ 7872 w 21711"/>
                  <a:gd name="connsiteY2" fmla="*/ 476 h 24193"/>
                  <a:gd name="connsiteX3" fmla="*/ 443 w 21711"/>
                  <a:gd name="connsiteY3" fmla="*/ 15430 h 24193"/>
                  <a:gd name="connsiteX4" fmla="*/ 10920 w 21711"/>
                  <a:gd name="connsiteY4" fmla="*/ 24193 h 24193"/>
                  <a:gd name="connsiteX5" fmla="*/ 13873 w 21711"/>
                  <a:gd name="connsiteY5" fmla="*/ 23717 h 24193"/>
                  <a:gd name="connsiteX6" fmla="*/ 21303 w 21711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11" h="24193">
                    <a:moveTo>
                      <a:pt x="21303" y="8763"/>
                    </a:moveTo>
                    <a:cubicBezTo>
                      <a:pt x="19969" y="3620"/>
                      <a:pt x="15683" y="0"/>
                      <a:pt x="10825" y="0"/>
                    </a:cubicBezTo>
                    <a:cubicBezTo>
                      <a:pt x="9873" y="0"/>
                      <a:pt x="8825" y="190"/>
                      <a:pt x="7872" y="476"/>
                    </a:cubicBezTo>
                    <a:cubicBezTo>
                      <a:pt x="2157" y="2286"/>
                      <a:pt x="-1272" y="8954"/>
                      <a:pt x="443" y="15430"/>
                    </a:cubicBezTo>
                    <a:cubicBezTo>
                      <a:pt x="1776" y="20574"/>
                      <a:pt x="6063" y="24193"/>
                      <a:pt x="10920" y="24193"/>
                    </a:cubicBezTo>
                    <a:cubicBezTo>
                      <a:pt x="11873" y="24193"/>
                      <a:pt x="12921" y="24003"/>
                      <a:pt x="13873" y="23717"/>
                    </a:cubicBezTo>
                    <a:cubicBezTo>
                      <a:pt x="19588" y="21812"/>
                      <a:pt x="22922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5783F52D-4055-4121-BF72-29901A575AAE}"/>
                  </a:ext>
                </a:extLst>
              </p:cNvPr>
              <p:cNvSpPr/>
              <p:nvPr/>
            </p:nvSpPr>
            <p:spPr>
              <a:xfrm>
                <a:off x="7039103" y="5573553"/>
                <a:ext cx="21711" cy="24193"/>
              </a:xfrm>
              <a:custGeom>
                <a:avLst/>
                <a:gdLst>
                  <a:gd name="connsiteX0" fmla="*/ 21303 w 21711"/>
                  <a:gd name="connsiteY0" fmla="*/ 8763 h 24193"/>
                  <a:gd name="connsiteX1" fmla="*/ 10825 w 21711"/>
                  <a:gd name="connsiteY1" fmla="*/ 0 h 24193"/>
                  <a:gd name="connsiteX2" fmla="*/ 7872 w 21711"/>
                  <a:gd name="connsiteY2" fmla="*/ 476 h 24193"/>
                  <a:gd name="connsiteX3" fmla="*/ 443 w 21711"/>
                  <a:gd name="connsiteY3" fmla="*/ 15430 h 24193"/>
                  <a:gd name="connsiteX4" fmla="*/ 10920 w 21711"/>
                  <a:gd name="connsiteY4" fmla="*/ 24194 h 24193"/>
                  <a:gd name="connsiteX5" fmla="*/ 13873 w 21711"/>
                  <a:gd name="connsiteY5" fmla="*/ 23717 h 24193"/>
                  <a:gd name="connsiteX6" fmla="*/ 21303 w 21711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11" h="24193">
                    <a:moveTo>
                      <a:pt x="21303" y="8763"/>
                    </a:moveTo>
                    <a:cubicBezTo>
                      <a:pt x="19969" y="3620"/>
                      <a:pt x="15683" y="0"/>
                      <a:pt x="10825" y="0"/>
                    </a:cubicBezTo>
                    <a:cubicBezTo>
                      <a:pt x="9873" y="0"/>
                      <a:pt x="8825" y="191"/>
                      <a:pt x="7872" y="476"/>
                    </a:cubicBezTo>
                    <a:cubicBezTo>
                      <a:pt x="2157" y="2286"/>
                      <a:pt x="-1272" y="8954"/>
                      <a:pt x="443" y="15430"/>
                    </a:cubicBezTo>
                    <a:cubicBezTo>
                      <a:pt x="1776" y="20574"/>
                      <a:pt x="6063" y="24194"/>
                      <a:pt x="10920" y="24194"/>
                    </a:cubicBezTo>
                    <a:cubicBezTo>
                      <a:pt x="11968" y="24194"/>
                      <a:pt x="12921" y="24003"/>
                      <a:pt x="13873" y="23717"/>
                    </a:cubicBezTo>
                    <a:cubicBezTo>
                      <a:pt x="19588" y="21908"/>
                      <a:pt x="22922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8E7C6760-CEA2-4CEA-9494-0841E80E4F39}"/>
                </a:ext>
              </a:extLst>
            </p:cNvPr>
            <p:cNvGrpSpPr/>
            <p:nvPr userDrawn="1"/>
          </p:nvGrpSpPr>
          <p:grpSpPr>
            <a:xfrm>
              <a:off x="3451843" y="5287516"/>
              <a:ext cx="469846" cy="267651"/>
              <a:chOff x="5629212" y="1257300"/>
              <a:chExt cx="469846" cy="267651"/>
            </a:xfrm>
            <a:grpFill/>
          </p:grpSpPr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B6AFCEA4-5DDE-4FA8-A3EA-8C9B9EEE048B}"/>
                  </a:ext>
                </a:extLst>
              </p:cNvPr>
              <p:cNvSpPr/>
              <p:nvPr/>
            </p:nvSpPr>
            <p:spPr>
              <a:xfrm>
                <a:off x="6063704" y="1257300"/>
                <a:ext cx="35354" cy="39338"/>
              </a:xfrm>
              <a:custGeom>
                <a:avLst/>
                <a:gdLst>
                  <a:gd name="connsiteX0" fmla="*/ 34676 w 35354"/>
                  <a:gd name="connsiteY0" fmla="*/ 14288 h 39338"/>
                  <a:gd name="connsiteX1" fmla="*/ 17721 w 35354"/>
                  <a:gd name="connsiteY1" fmla="*/ 0 h 39338"/>
                  <a:gd name="connsiteX2" fmla="*/ 12864 w 35354"/>
                  <a:gd name="connsiteY2" fmla="*/ 762 h 39338"/>
                  <a:gd name="connsiteX3" fmla="*/ 671 w 35354"/>
                  <a:gd name="connsiteY3" fmla="*/ 25051 h 39338"/>
                  <a:gd name="connsiteX4" fmla="*/ 17626 w 35354"/>
                  <a:gd name="connsiteY4" fmla="*/ 39338 h 39338"/>
                  <a:gd name="connsiteX5" fmla="*/ 22484 w 35354"/>
                  <a:gd name="connsiteY5" fmla="*/ 38576 h 39338"/>
                  <a:gd name="connsiteX6" fmla="*/ 34676 w 35354"/>
                  <a:gd name="connsiteY6" fmla="*/ 14288 h 39338"/>
                  <a:gd name="connsiteX7" fmla="*/ 9244 w 35354"/>
                  <a:gd name="connsiteY7" fmla="*/ 9049 h 39338"/>
                  <a:gd name="connsiteX8" fmla="*/ 10006 w 35354"/>
                  <a:gd name="connsiteY8" fmla="*/ 9811 h 39338"/>
                  <a:gd name="connsiteX9" fmla="*/ 9054 w 35354"/>
                  <a:gd name="connsiteY9" fmla="*/ 10668 h 39338"/>
                  <a:gd name="connsiteX10" fmla="*/ 8482 w 35354"/>
                  <a:gd name="connsiteY10" fmla="*/ 12478 h 39338"/>
                  <a:gd name="connsiteX11" fmla="*/ 9435 w 35354"/>
                  <a:gd name="connsiteY11" fmla="*/ 14478 h 39338"/>
                  <a:gd name="connsiteX12" fmla="*/ 6387 w 35354"/>
                  <a:gd name="connsiteY12" fmla="*/ 13145 h 39338"/>
                  <a:gd name="connsiteX13" fmla="*/ 9244 w 35354"/>
                  <a:gd name="connsiteY13" fmla="*/ 9049 h 39338"/>
                  <a:gd name="connsiteX14" fmla="*/ 14197 w 35354"/>
                  <a:gd name="connsiteY14" fmla="*/ 6001 h 39338"/>
                  <a:gd name="connsiteX15" fmla="*/ 14769 w 35354"/>
                  <a:gd name="connsiteY15" fmla="*/ 5906 h 39338"/>
                  <a:gd name="connsiteX16" fmla="*/ 19436 w 35354"/>
                  <a:gd name="connsiteY16" fmla="*/ 10668 h 39338"/>
                  <a:gd name="connsiteX17" fmla="*/ 16483 w 35354"/>
                  <a:gd name="connsiteY17" fmla="*/ 9430 h 39338"/>
                  <a:gd name="connsiteX18" fmla="*/ 13245 w 35354"/>
                  <a:gd name="connsiteY18" fmla="*/ 6477 h 39338"/>
                  <a:gd name="connsiteX19" fmla="*/ 14197 w 35354"/>
                  <a:gd name="connsiteY19" fmla="*/ 6001 h 39338"/>
                  <a:gd name="connsiteX20" fmla="*/ 24579 w 35354"/>
                  <a:gd name="connsiteY20" fmla="*/ 8477 h 39338"/>
                  <a:gd name="connsiteX21" fmla="*/ 20960 w 35354"/>
                  <a:gd name="connsiteY21" fmla="*/ 5906 h 39338"/>
                  <a:gd name="connsiteX22" fmla="*/ 21912 w 35354"/>
                  <a:gd name="connsiteY22" fmla="*/ 6191 h 39338"/>
                  <a:gd name="connsiteX23" fmla="*/ 24579 w 35354"/>
                  <a:gd name="connsiteY23" fmla="*/ 8477 h 39338"/>
                  <a:gd name="connsiteX24" fmla="*/ 12292 w 35354"/>
                  <a:gd name="connsiteY24" fmla="*/ 22574 h 39338"/>
                  <a:gd name="connsiteX25" fmla="*/ 6577 w 35354"/>
                  <a:gd name="connsiteY25" fmla="*/ 18098 h 39338"/>
                  <a:gd name="connsiteX26" fmla="*/ 12292 w 35354"/>
                  <a:gd name="connsiteY26" fmla="*/ 22574 h 39338"/>
                  <a:gd name="connsiteX27" fmla="*/ 5434 w 35354"/>
                  <a:gd name="connsiteY27" fmla="*/ 23527 h 39338"/>
                  <a:gd name="connsiteX28" fmla="*/ 5339 w 35354"/>
                  <a:gd name="connsiteY28" fmla="*/ 23241 h 39338"/>
                  <a:gd name="connsiteX29" fmla="*/ 7149 w 35354"/>
                  <a:gd name="connsiteY29" fmla="*/ 24765 h 39338"/>
                  <a:gd name="connsiteX30" fmla="*/ 5625 w 35354"/>
                  <a:gd name="connsiteY30" fmla="*/ 24098 h 39338"/>
                  <a:gd name="connsiteX31" fmla="*/ 5434 w 35354"/>
                  <a:gd name="connsiteY31" fmla="*/ 23527 h 39338"/>
                  <a:gd name="connsiteX32" fmla="*/ 21627 w 35354"/>
                  <a:gd name="connsiteY32" fmla="*/ 20003 h 39338"/>
                  <a:gd name="connsiteX33" fmla="*/ 28866 w 35354"/>
                  <a:gd name="connsiteY33" fmla="*/ 26575 h 39338"/>
                  <a:gd name="connsiteX34" fmla="*/ 28580 w 35354"/>
                  <a:gd name="connsiteY34" fmla="*/ 27051 h 39338"/>
                  <a:gd name="connsiteX35" fmla="*/ 21627 w 35354"/>
                  <a:gd name="connsiteY35" fmla="*/ 20003 h 3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5354" h="39338">
                    <a:moveTo>
                      <a:pt x="34676" y="14288"/>
                    </a:moveTo>
                    <a:cubicBezTo>
                      <a:pt x="32580" y="5906"/>
                      <a:pt x="25532" y="0"/>
                      <a:pt x="17721" y="0"/>
                    </a:cubicBezTo>
                    <a:cubicBezTo>
                      <a:pt x="16102" y="0"/>
                      <a:pt x="14483" y="286"/>
                      <a:pt x="12864" y="762"/>
                    </a:cubicBezTo>
                    <a:cubicBezTo>
                      <a:pt x="3529" y="3715"/>
                      <a:pt x="-1995" y="14573"/>
                      <a:pt x="671" y="25051"/>
                    </a:cubicBezTo>
                    <a:cubicBezTo>
                      <a:pt x="2767" y="33433"/>
                      <a:pt x="9816" y="39338"/>
                      <a:pt x="17626" y="39338"/>
                    </a:cubicBezTo>
                    <a:cubicBezTo>
                      <a:pt x="19245" y="39338"/>
                      <a:pt x="20865" y="39053"/>
                      <a:pt x="22484" y="38576"/>
                    </a:cubicBezTo>
                    <a:cubicBezTo>
                      <a:pt x="31914" y="35624"/>
                      <a:pt x="37343" y="24670"/>
                      <a:pt x="34676" y="14288"/>
                    </a:cubicBezTo>
                    <a:close/>
                    <a:moveTo>
                      <a:pt x="9244" y="9049"/>
                    </a:moveTo>
                    <a:cubicBezTo>
                      <a:pt x="9530" y="9335"/>
                      <a:pt x="9720" y="9525"/>
                      <a:pt x="10006" y="9811"/>
                    </a:cubicBezTo>
                    <a:cubicBezTo>
                      <a:pt x="9720" y="10096"/>
                      <a:pt x="9339" y="10287"/>
                      <a:pt x="9054" y="10668"/>
                    </a:cubicBezTo>
                    <a:cubicBezTo>
                      <a:pt x="8673" y="11144"/>
                      <a:pt x="8387" y="11811"/>
                      <a:pt x="8482" y="12478"/>
                    </a:cubicBezTo>
                    <a:cubicBezTo>
                      <a:pt x="8482" y="13145"/>
                      <a:pt x="8482" y="13430"/>
                      <a:pt x="9435" y="14478"/>
                    </a:cubicBezTo>
                    <a:cubicBezTo>
                      <a:pt x="8292" y="13811"/>
                      <a:pt x="7339" y="13335"/>
                      <a:pt x="6387" y="13145"/>
                    </a:cubicBezTo>
                    <a:cubicBezTo>
                      <a:pt x="7149" y="11525"/>
                      <a:pt x="8101" y="10192"/>
                      <a:pt x="9244" y="9049"/>
                    </a:cubicBezTo>
                    <a:close/>
                    <a:moveTo>
                      <a:pt x="14197" y="6001"/>
                    </a:moveTo>
                    <a:cubicBezTo>
                      <a:pt x="14388" y="5906"/>
                      <a:pt x="14578" y="6001"/>
                      <a:pt x="14769" y="5906"/>
                    </a:cubicBezTo>
                    <a:cubicBezTo>
                      <a:pt x="15626" y="7525"/>
                      <a:pt x="17150" y="9049"/>
                      <a:pt x="19436" y="10668"/>
                    </a:cubicBezTo>
                    <a:cubicBezTo>
                      <a:pt x="18388" y="10192"/>
                      <a:pt x="17436" y="9716"/>
                      <a:pt x="16483" y="9430"/>
                    </a:cubicBezTo>
                    <a:cubicBezTo>
                      <a:pt x="15435" y="8477"/>
                      <a:pt x="14292" y="7429"/>
                      <a:pt x="13245" y="6477"/>
                    </a:cubicBezTo>
                    <a:cubicBezTo>
                      <a:pt x="13530" y="6287"/>
                      <a:pt x="13911" y="6096"/>
                      <a:pt x="14197" y="6001"/>
                    </a:cubicBezTo>
                    <a:close/>
                    <a:moveTo>
                      <a:pt x="24579" y="8477"/>
                    </a:moveTo>
                    <a:cubicBezTo>
                      <a:pt x="23341" y="7620"/>
                      <a:pt x="22008" y="6763"/>
                      <a:pt x="20960" y="5906"/>
                    </a:cubicBezTo>
                    <a:cubicBezTo>
                      <a:pt x="21246" y="6001"/>
                      <a:pt x="21627" y="6096"/>
                      <a:pt x="21912" y="6191"/>
                    </a:cubicBezTo>
                    <a:cubicBezTo>
                      <a:pt x="22770" y="6953"/>
                      <a:pt x="23627" y="7715"/>
                      <a:pt x="24579" y="8477"/>
                    </a:cubicBezTo>
                    <a:close/>
                    <a:moveTo>
                      <a:pt x="12292" y="22574"/>
                    </a:moveTo>
                    <a:cubicBezTo>
                      <a:pt x="10006" y="21050"/>
                      <a:pt x="7625" y="19336"/>
                      <a:pt x="6577" y="18098"/>
                    </a:cubicBezTo>
                    <a:cubicBezTo>
                      <a:pt x="7911" y="18764"/>
                      <a:pt x="10101" y="20574"/>
                      <a:pt x="12292" y="22574"/>
                    </a:cubicBezTo>
                    <a:close/>
                    <a:moveTo>
                      <a:pt x="5434" y="23527"/>
                    </a:moveTo>
                    <a:cubicBezTo>
                      <a:pt x="5434" y="23432"/>
                      <a:pt x="5434" y="23336"/>
                      <a:pt x="5339" y="23241"/>
                    </a:cubicBezTo>
                    <a:cubicBezTo>
                      <a:pt x="5910" y="23717"/>
                      <a:pt x="6387" y="24194"/>
                      <a:pt x="7149" y="24765"/>
                    </a:cubicBezTo>
                    <a:cubicBezTo>
                      <a:pt x="6577" y="24479"/>
                      <a:pt x="6101" y="24289"/>
                      <a:pt x="5625" y="24098"/>
                    </a:cubicBezTo>
                    <a:cubicBezTo>
                      <a:pt x="5529" y="23813"/>
                      <a:pt x="5434" y="23717"/>
                      <a:pt x="5434" y="23527"/>
                    </a:cubicBezTo>
                    <a:close/>
                    <a:moveTo>
                      <a:pt x="21627" y="20003"/>
                    </a:moveTo>
                    <a:cubicBezTo>
                      <a:pt x="24008" y="22193"/>
                      <a:pt x="26580" y="24384"/>
                      <a:pt x="28866" y="26575"/>
                    </a:cubicBezTo>
                    <a:cubicBezTo>
                      <a:pt x="28770" y="26765"/>
                      <a:pt x="28675" y="26861"/>
                      <a:pt x="28580" y="27051"/>
                    </a:cubicBezTo>
                    <a:cubicBezTo>
                      <a:pt x="26675" y="25146"/>
                      <a:pt x="24389" y="22860"/>
                      <a:pt x="21627" y="200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137FC6AD-0F46-4CCE-87BE-6D3FE52F292C}"/>
                  </a:ext>
                </a:extLst>
              </p:cNvPr>
              <p:cNvSpPr/>
              <p:nvPr/>
            </p:nvSpPr>
            <p:spPr>
              <a:xfrm>
                <a:off x="5629212" y="1500758"/>
                <a:ext cx="21711" cy="24193"/>
              </a:xfrm>
              <a:custGeom>
                <a:avLst/>
                <a:gdLst>
                  <a:gd name="connsiteX0" fmla="*/ 21303 w 21711"/>
                  <a:gd name="connsiteY0" fmla="*/ 8763 h 24193"/>
                  <a:gd name="connsiteX1" fmla="*/ 10825 w 21711"/>
                  <a:gd name="connsiteY1" fmla="*/ 0 h 24193"/>
                  <a:gd name="connsiteX2" fmla="*/ 7872 w 21711"/>
                  <a:gd name="connsiteY2" fmla="*/ 476 h 24193"/>
                  <a:gd name="connsiteX3" fmla="*/ 443 w 21711"/>
                  <a:gd name="connsiteY3" fmla="*/ 15431 h 24193"/>
                  <a:gd name="connsiteX4" fmla="*/ 10920 w 21711"/>
                  <a:gd name="connsiteY4" fmla="*/ 24194 h 24193"/>
                  <a:gd name="connsiteX5" fmla="*/ 13873 w 21711"/>
                  <a:gd name="connsiteY5" fmla="*/ 23717 h 24193"/>
                  <a:gd name="connsiteX6" fmla="*/ 21303 w 21711"/>
                  <a:gd name="connsiteY6" fmla="*/ 8763 h 24193"/>
                  <a:gd name="connsiteX7" fmla="*/ 5682 w 21711"/>
                  <a:gd name="connsiteY7" fmla="*/ 5524 h 24193"/>
                  <a:gd name="connsiteX8" fmla="*/ 6158 w 21711"/>
                  <a:gd name="connsiteY8" fmla="*/ 6001 h 24193"/>
                  <a:gd name="connsiteX9" fmla="*/ 5586 w 21711"/>
                  <a:gd name="connsiteY9" fmla="*/ 6572 h 24193"/>
                  <a:gd name="connsiteX10" fmla="*/ 5205 w 21711"/>
                  <a:gd name="connsiteY10" fmla="*/ 7620 h 24193"/>
                  <a:gd name="connsiteX11" fmla="*/ 5777 w 21711"/>
                  <a:gd name="connsiteY11" fmla="*/ 8858 h 24193"/>
                  <a:gd name="connsiteX12" fmla="*/ 3872 w 21711"/>
                  <a:gd name="connsiteY12" fmla="*/ 8001 h 24193"/>
                  <a:gd name="connsiteX13" fmla="*/ 5682 w 21711"/>
                  <a:gd name="connsiteY13" fmla="*/ 5524 h 24193"/>
                  <a:gd name="connsiteX14" fmla="*/ 8730 w 21711"/>
                  <a:gd name="connsiteY14" fmla="*/ 3620 h 24193"/>
                  <a:gd name="connsiteX15" fmla="*/ 9111 w 21711"/>
                  <a:gd name="connsiteY15" fmla="*/ 3524 h 24193"/>
                  <a:gd name="connsiteX16" fmla="*/ 11968 w 21711"/>
                  <a:gd name="connsiteY16" fmla="*/ 6477 h 24193"/>
                  <a:gd name="connsiteX17" fmla="*/ 10158 w 21711"/>
                  <a:gd name="connsiteY17" fmla="*/ 5715 h 24193"/>
                  <a:gd name="connsiteX18" fmla="*/ 8158 w 21711"/>
                  <a:gd name="connsiteY18" fmla="*/ 3905 h 24193"/>
                  <a:gd name="connsiteX19" fmla="*/ 8730 w 21711"/>
                  <a:gd name="connsiteY19" fmla="*/ 3620 h 24193"/>
                  <a:gd name="connsiteX20" fmla="*/ 15016 w 21711"/>
                  <a:gd name="connsiteY20" fmla="*/ 5144 h 24193"/>
                  <a:gd name="connsiteX21" fmla="*/ 12825 w 21711"/>
                  <a:gd name="connsiteY21" fmla="*/ 3620 h 24193"/>
                  <a:gd name="connsiteX22" fmla="*/ 13397 w 21711"/>
                  <a:gd name="connsiteY22" fmla="*/ 3810 h 24193"/>
                  <a:gd name="connsiteX23" fmla="*/ 15016 w 21711"/>
                  <a:gd name="connsiteY23" fmla="*/ 5144 h 24193"/>
                  <a:gd name="connsiteX24" fmla="*/ 7491 w 21711"/>
                  <a:gd name="connsiteY24" fmla="*/ 13811 h 24193"/>
                  <a:gd name="connsiteX25" fmla="*/ 3967 w 21711"/>
                  <a:gd name="connsiteY25" fmla="*/ 11049 h 24193"/>
                  <a:gd name="connsiteX26" fmla="*/ 7491 w 21711"/>
                  <a:gd name="connsiteY26" fmla="*/ 13811 h 24193"/>
                  <a:gd name="connsiteX27" fmla="*/ 3300 w 21711"/>
                  <a:gd name="connsiteY27" fmla="*/ 14383 h 24193"/>
                  <a:gd name="connsiteX28" fmla="*/ 3300 w 21711"/>
                  <a:gd name="connsiteY28" fmla="*/ 14192 h 24193"/>
                  <a:gd name="connsiteX29" fmla="*/ 4443 w 21711"/>
                  <a:gd name="connsiteY29" fmla="*/ 15145 h 24193"/>
                  <a:gd name="connsiteX30" fmla="*/ 3491 w 21711"/>
                  <a:gd name="connsiteY30" fmla="*/ 14669 h 24193"/>
                  <a:gd name="connsiteX31" fmla="*/ 3300 w 21711"/>
                  <a:gd name="connsiteY31" fmla="*/ 14383 h 24193"/>
                  <a:gd name="connsiteX32" fmla="*/ 13206 w 21711"/>
                  <a:gd name="connsiteY32" fmla="*/ 12287 h 24193"/>
                  <a:gd name="connsiteX33" fmla="*/ 17683 w 21711"/>
                  <a:gd name="connsiteY33" fmla="*/ 16288 h 24193"/>
                  <a:gd name="connsiteX34" fmla="*/ 17493 w 21711"/>
                  <a:gd name="connsiteY34" fmla="*/ 16573 h 24193"/>
                  <a:gd name="connsiteX35" fmla="*/ 13206 w 21711"/>
                  <a:gd name="connsiteY35" fmla="*/ 12287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1711" h="24193">
                    <a:moveTo>
                      <a:pt x="21303" y="8763"/>
                    </a:moveTo>
                    <a:cubicBezTo>
                      <a:pt x="19969" y="3620"/>
                      <a:pt x="15683" y="0"/>
                      <a:pt x="10825" y="0"/>
                    </a:cubicBezTo>
                    <a:cubicBezTo>
                      <a:pt x="9873" y="0"/>
                      <a:pt x="8825" y="191"/>
                      <a:pt x="7872" y="476"/>
                    </a:cubicBezTo>
                    <a:cubicBezTo>
                      <a:pt x="2157" y="2286"/>
                      <a:pt x="-1272" y="8954"/>
                      <a:pt x="443" y="15431"/>
                    </a:cubicBezTo>
                    <a:cubicBezTo>
                      <a:pt x="1776" y="20574"/>
                      <a:pt x="6063" y="24194"/>
                      <a:pt x="10920" y="24194"/>
                    </a:cubicBezTo>
                    <a:cubicBezTo>
                      <a:pt x="11968" y="24194"/>
                      <a:pt x="12921" y="24003"/>
                      <a:pt x="13873" y="23717"/>
                    </a:cubicBezTo>
                    <a:cubicBezTo>
                      <a:pt x="19588" y="21812"/>
                      <a:pt x="22922" y="15145"/>
                      <a:pt x="21303" y="8763"/>
                    </a:cubicBezTo>
                    <a:close/>
                    <a:moveTo>
                      <a:pt x="5682" y="5524"/>
                    </a:moveTo>
                    <a:cubicBezTo>
                      <a:pt x="5872" y="5715"/>
                      <a:pt x="5967" y="5810"/>
                      <a:pt x="6158" y="6001"/>
                    </a:cubicBezTo>
                    <a:cubicBezTo>
                      <a:pt x="5967" y="6191"/>
                      <a:pt x="5777" y="6286"/>
                      <a:pt x="5586" y="6572"/>
                    </a:cubicBezTo>
                    <a:cubicBezTo>
                      <a:pt x="5301" y="6858"/>
                      <a:pt x="5205" y="7239"/>
                      <a:pt x="5205" y="7620"/>
                    </a:cubicBezTo>
                    <a:cubicBezTo>
                      <a:pt x="5205" y="8001"/>
                      <a:pt x="5205" y="8192"/>
                      <a:pt x="5777" y="8858"/>
                    </a:cubicBezTo>
                    <a:cubicBezTo>
                      <a:pt x="5110" y="8382"/>
                      <a:pt x="4443" y="8192"/>
                      <a:pt x="3872" y="8001"/>
                    </a:cubicBezTo>
                    <a:cubicBezTo>
                      <a:pt x="4348" y="7048"/>
                      <a:pt x="4920" y="6191"/>
                      <a:pt x="5682" y="5524"/>
                    </a:cubicBezTo>
                    <a:close/>
                    <a:moveTo>
                      <a:pt x="8730" y="3620"/>
                    </a:moveTo>
                    <a:cubicBezTo>
                      <a:pt x="8825" y="3620"/>
                      <a:pt x="8920" y="3620"/>
                      <a:pt x="9111" y="3524"/>
                    </a:cubicBezTo>
                    <a:cubicBezTo>
                      <a:pt x="9587" y="4477"/>
                      <a:pt x="10635" y="5429"/>
                      <a:pt x="11968" y="6477"/>
                    </a:cubicBezTo>
                    <a:cubicBezTo>
                      <a:pt x="11301" y="6191"/>
                      <a:pt x="10730" y="5906"/>
                      <a:pt x="10158" y="5715"/>
                    </a:cubicBezTo>
                    <a:cubicBezTo>
                      <a:pt x="9492" y="5144"/>
                      <a:pt x="8825" y="4477"/>
                      <a:pt x="8158" y="3905"/>
                    </a:cubicBezTo>
                    <a:cubicBezTo>
                      <a:pt x="8349" y="3810"/>
                      <a:pt x="8539" y="3715"/>
                      <a:pt x="8730" y="3620"/>
                    </a:cubicBezTo>
                    <a:close/>
                    <a:moveTo>
                      <a:pt x="15016" y="5144"/>
                    </a:moveTo>
                    <a:cubicBezTo>
                      <a:pt x="14254" y="4667"/>
                      <a:pt x="13492" y="4096"/>
                      <a:pt x="12825" y="3620"/>
                    </a:cubicBezTo>
                    <a:cubicBezTo>
                      <a:pt x="13016" y="3715"/>
                      <a:pt x="13206" y="3715"/>
                      <a:pt x="13397" y="3810"/>
                    </a:cubicBezTo>
                    <a:cubicBezTo>
                      <a:pt x="13968" y="4191"/>
                      <a:pt x="14540" y="4667"/>
                      <a:pt x="15016" y="5144"/>
                    </a:cubicBezTo>
                    <a:close/>
                    <a:moveTo>
                      <a:pt x="7491" y="13811"/>
                    </a:moveTo>
                    <a:cubicBezTo>
                      <a:pt x="6063" y="12859"/>
                      <a:pt x="4634" y="11811"/>
                      <a:pt x="3967" y="11049"/>
                    </a:cubicBezTo>
                    <a:cubicBezTo>
                      <a:pt x="4824" y="11525"/>
                      <a:pt x="6158" y="12573"/>
                      <a:pt x="7491" y="13811"/>
                    </a:cubicBezTo>
                    <a:close/>
                    <a:moveTo>
                      <a:pt x="3300" y="14383"/>
                    </a:moveTo>
                    <a:cubicBezTo>
                      <a:pt x="3300" y="14288"/>
                      <a:pt x="3300" y="14288"/>
                      <a:pt x="3300" y="14192"/>
                    </a:cubicBezTo>
                    <a:cubicBezTo>
                      <a:pt x="3681" y="14478"/>
                      <a:pt x="3967" y="14764"/>
                      <a:pt x="4443" y="15145"/>
                    </a:cubicBezTo>
                    <a:cubicBezTo>
                      <a:pt x="4158" y="14954"/>
                      <a:pt x="3777" y="14859"/>
                      <a:pt x="3491" y="14669"/>
                    </a:cubicBezTo>
                    <a:cubicBezTo>
                      <a:pt x="3396" y="14573"/>
                      <a:pt x="3300" y="14478"/>
                      <a:pt x="3300" y="14383"/>
                    </a:cubicBezTo>
                    <a:close/>
                    <a:moveTo>
                      <a:pt x="13206" y="12287"/>
                    </a:moveTo>
                    <a:cubicBezTo>
                      <a:pt x="14730" y="13621"/>
                      <a:pt x="16254" y="14954"/>
                      <a:pt x="17683" y="16288"/>
                    </a:cubicBezTo>
                    <a:cubicBezTo>
                      <a:pt x="17588" y="16383"/>
                      <a:pt x="17588" y="16478"/>
                      <a:pt x="17493" y="16573"/>
                    </a:cubicBezTo>
                    <a:cubicBezTo>
                      <a:pt x="16350" y="15431"/>
                      <a:pt x="15016" y="14002"/>
                      <a:pt x="13206" y="122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ADF177A4-B5F1-4A16-8FC6-938EE3623FE9}"/>
                </a:ext>
              </a:extLst>
            </p:cNvPr>
            <p:cNvGrpSpPr/>
            <p:nvPr userDrawn="1"/>
          </p:nvGrpSpPr>
          <p:grpSpPr>
            <a:xfrm>
              <a:off x="7834236" y="4143322"/>
              <a:ext cx="119795" cy="224885"/>
              <a:chOff x="3976625" y="2665285"/>
              <a:chExt cx="119795" cy="224885"/>
            </a:xfrm>
            <a:grpFill/>
          </p:grpSpPr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DEAC83A0-EDD6-4045-B8D6-B421919A444D}"/>
                  </a:ext>
                </a:extLst>
              </p:cNvPr>
              <p:cNvSpPr/>
              <p:nvPr/>
            </p:nvSpPr>
            <p:spPr>
              <a:xfrm>
                <a:off x="4061073" y="2850832"/>
                <a:ext cx="35347" cy="39338"/>
              </a:xfrm>
              <a:custGeom>
                <a:avLst/>
                <a:gdLst>
                  <a:gd name="connsiteX0" fmla="*/ 34676 w 35347"/>
                  <a:gd name="connsiteY0" fmla="*/ 14288 h 39338"/>
                  <a:gd name="connsiteX1" fmla="*/ 17721 w 35347"/>
                  <a:gd name="connsiteY1" fmla="*/ 0 h 39338"/>
                  <a:gd name="connsiteX2" fmla="*/ 12864 w 35347"/>
                  <a:gd name="connsiteY2" fmla="*/ 762 h 39338"/>
                  <a:gd name="connsiteX3" fmla="*/ 672 w 35347"/>
                  <a:gd name="connsiteY3" fmla="*/ 25051 h 39338"/>
                  <a:gd name="connsiteX4" fmla="*/ 17626 w 35347"/>
                  <a:gd name="connsiteY4" fmla="*/ 39338 h 39338"/>
                  <a:gd name="connsiteX5" fmla="*/ 22484 w 35347"/>
                  <a:gd name="connsiteY5" fmla="*/ 38576 h 39338"/>
                  <a:gd name="connsiteX6" fmla="*/ 34676 w 35347"/>
                  <a:gd name="connsiteY6" fmla="*/ 14288 h 3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47" h="39338">
                    <a:moveTo>
                      <a:pt x="34676" y="14288"/>
                    </a:moveTo>
                    <a:cubicBezTo>
                      <a:pt x="32580" y="5905"/>
                      <a:pt x="25532" y="0"/>
                      <a:pt x="17721" y="0"/>
                    </a:cubicBezTo>
                    <a:cubicBezTo>
                      <a:pt x="16102" y="0"/>
                      <a:pt x="14483" y="286"/>
                      <a:pt x="12864" y="762"/>
                    </a:cubicBezTo>
                    <a:cubicBezTo>
                      <a:pt x="3529" y="3715"/>
                      <a:pt x="-1996" y="14573"/>
                      <a:pt x="672" y="25051"/>
                    </a:cubicBezTo>
                    <a:cubicBezTo>
                      <a:pt x="2767" y="33433"/>
                      <a:pt x="9816" y="39338"/>
                      <a:pt x="17626" y="39338"/>
                    </a:cubicBezTo>
                    <a:cubicBezTo>
                      <a:pt x="19245" y="39338"/>
                      <a:pt x="20865" y="39052"/>
                      <a:pt x="22484" y="38576"/>
                    </a:cubicBezTo>
                    <a:cubicBezTo>
                      <a:pt x="31818" y="35528"/>
                      <a:pt x="37343" y="24670"/>
                      <a:pt x="34676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CC72DDA8-022D-4BD9-B8ED-3BC369EEE9CA}"/>
                  </a:ext>
                </a:extLst>
              </p:cNvPr>
              <p:cNvSpPr/>
              <p:nvPr/>
            </p:nvSpPr>
            <p:spPr>
              <a:xfrm>
                <a:off x="3976625" y="2838735"/>
                <a:ext cx="21745" cy="24193"/>
              </a:xfrm>
              <a:custGeom>
                <a:avLst/>
                <a:gdLst>
                  <a:gd name="connsiteX0" fmla="*/ 21303 w 21745"/>
                  <a:gd name="connsiteY0" fmla="*/ 8763 h 24193"/>
                  <a:gd name="connsiteX1" fmla="*/ 10825 w 21745"/>
                  <a:gd name="connsiteY1" fmla="*/ 0 h 24193"/>
                  <a:gd name="connsiteX2" fmla="*/ 7872 w 21745"/>
                  <a:gd name="connsiteY2" fmla="*/ 476 h 24193"/>
                  <a:gd name="connsiteX3" fmla="*/ 443 w 21745"/>
                  <a:gd name="connsiteY3" fmla="*/ 15430 h 24193"/>
                  <a:gd name="connsiteX4" fmla="*/ 10920 w 21745"/>
                  <a:gd name="connsiteY4" fmla="*/ 24194 h 24193"/>
                  <a:gd name="connsiteX5" fmla="*/ 13873 w 21745"/>
                  <a:gd name="connsiteY5" fmla="*/ 23717 h 24193"/>
                  <a:gd name="connsiteX6" fmla="*/ 21303 w 21745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45" h="24193">
                    <a:moveTo>
                      <a:pt x="21303" y="8763"/>
                    </a:moveTo>
                    <a:cubicBezTo>
                      <a:pt x="19969" y="3620"/>
                      <a:pt x="15683" y="0"/>
                      <a:pt x="10825" y="0"/>
                    </a:cubicBezTo>
                    <a:cubicBezTo>
                      <a:pt x="9873" y="0"/>
                      <a:pt x="8825" y="191"/>
                      <a:pt x="7872" y="476"/>
                    </a:cubicBezTo>
                    <a:cubicBezTo>
                      <a:pt x="2157" y="2286"/>
                      <a:pt x="-1272" y="8954"/>
                      <a:pt x="443" y="15430"/>
                    </a:cubicBezTo>
                    <a:cubicBezTo>
                      <a:pt x="1776" y="20574"/>
                      <a:pt x="6063" y="24194"/>
                      <a:pt x="10920" y="24194"/>
                    </a:cubicBezTo>
                    <a:cubicBezTo>
                      <a:pt x="11873" y="24194"/>
                      <a:pt x="12921" y="24003"/>
                      <a:pt x="13873" y="23717"/>
                    </a:cubicBezTo>
                    <a:cubicBezTo>
                      <a:pt x="19588" y="21908"/>
                      <a:pt x="23017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BD71AE23-9541-4DB3-BF4F-5989D75292B8}"/>
                  </a:ext>
                </a:extLst>
              </p:cNvPr>
              <p:cNvSpPr/>
              <p:nvPr/>
            </p:nvSpPr>
            <p:spPr>
              <a:xfrm>
                <a:off x="3987483" y="2665285"/>
                <a:ext cx="21745" cy="24193"/>
              </a:xfrm>
              <a:custGeom>
                <a:avLst/>
                <a:gdLst>
                  <a:gd name="connsiteX0" fmla="*/ 21303 w 21745"/>
                  <a:gd name="connsiteY0" fmla="*/ 8763 h 24193"/>
                  <a:gd name="connsiteX1" fmla="*/ 10825 w 21745"/>
                  <a:gd name="connsiteY1" fmla="*/ 0 h 24193"/>
                  <a:gd name="connsiteX2" fmla="*/ 7872 w 21745"/>
                  <a:gd name="connsiteY2" fmla="*/ 476 h 24193"/>
                  <a:gd name="connsiteX3" fmla="*/ 443 w 21745"/>
                  <a:gd name="connsiteY3" fmla="*/ 15430 h 24193"/>
                  <a:gd name="connsiteX4" fmla="*/ 10920 w 21745"/>
                  <a:gd name="connsiteY4" fmla="*/ 24193 h 24193"/>
                  <a:gd name="connsiteX5" fmla="*/ 13873 w 21745"/>
                  <a:gd name="connsiteY5" fmla="*/ 23717 h 24193"/>
                  <a:gd name="connsiteX6" fmla="*/ 21303 w 21745"/>
                  <a:gd name="connsiteY6" fmla="*/ 8763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45" h="24193">
                    <a:moveTo>
                      <a:pt x="21303" y="8763"/>
                    </a:moveTo>
                    <a:cubicBezTo>
                      <a:pt x="19969" y="3619"/>
                      <a:pt x="15683" y="0"/>
                      <a:pt x="10825" y="0"/>
                    </a:cubicBezTo>
                    <a:cubicBezTo>
                      <a:pt x="9873" y="0"/>
                      <a:pt x="8825" y="190"/>
                      <a:pt x="7872" y="476"/>
                    </a:cubicBezTo>
                    <a:cubicBezTo>
                      <a:pt x="2157" y="2286"/>
                      <a:pt x="-1272" y="8953"/>
                      <a:pt x="443" y="15430"/>
                    </a:cubicBezTo>
                    <a:cubicBezTo>
                      <a:pt x="1776" y="20574"/>
                      <a:pt x="6063" y="24193"/>
                      <a:pt x="10920" y="24193"/>
                    </a:cubicBezTo>
                    <a:cubicBezTo>
                      <a:pt x="11873" y="24193"/>
                      <a:pt x="12921" y="24003"/>
                      <a:pt x="13873" y="23717"/>
                    </a:cubicBezTo>
                    <a:cubicBezTo>
                      <a:pt x="19588" y="21812"/>
                      <a:pt x="23017" y="15145"/>
                      <a:pt x="21303" y="8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C6E2F0F4-9274-481D-BE3F-3F37B1EB1257}"/>
                </a:ext>
              </a:extLst>
            </p:cNvPr>
            <p:cNvSpPr/>
            <p:nvPr userDrawn="1"/>
          </p:nvSpPr>
          <p:spPr>
            <a:xfrm>
              <a:off x="7607450" y="5694999"/>
              <a:ext cx="180998" cy="178035"/>
            </a:xfrm>
            <a:custGeom>
              <a:avLst/>
              <a:gdLst>
                <a:gd name="connsiteX0" fmla="*/ 24203 w 180998"/>
                <a:gd name="connsiteY0" fmla="*/ 178036 h 178035"/>
                <a:gd name="connsiteX1" fmla="*/ 7249 w 180998"/>
                <a:gd name="connsiteY1" fmla="*/ 171178 h 178035"/>
                <a:gd name="connsiteX2" fmla="*/ 10 w 180998"/>
                <a:gd name="connsiteY2" fmla="*/ 153366 h 178035"/>
                <a:gd name="connsiteX3" fmla="*/ 8106 w 180998"/>
                <a:gd name="connsiteY3" fmla="*/ 135840 h 178035"/>
                <a:gd name="connsiteX4" fmla="*/ 12487 w 180998"/>
                <a:gd name="connsiteY4" fmla="*/ 131935 h 178035"/>
                <a:gd name="connsiteX5" fmla="*/ 117834 w 180998"/>
                <a:gd name="connsiteY5" fmla="*/ 39828 h 178035"/>
                <a:gd name="connsiteX6" fmla="*/ 129931 w 180998"/>
                <a:gd name="connsiteY6" fmla="*/ 35637 h 178035"/>
                <a:gd name="connsiteX7" fmla="*/ 141551 w 180998"/>
                <a:gd name="connsiteY7" fmla="*/ 41162 h 178035"/>
                <a:gd name="connsiteX8" fmla="*/ 145837 w 180998"/>
                <a:gd name="connsiteY8" fmla="*/ 53354 h 178035"/>
                <a:gd name="connsiteX9" fmla="*/ 140313 w 180998"/>
                <a:gd name="connsiteY9" fmla="*/ 64974 h 178035"/>
                <a:gd name="connsiteX10" fmla="*/ 70495 w 180998"/>
                <a:gd name="connsiteY10" fmla="*/ 121362 h 178035"/>
                <a:gd name="connsiteX11" fmla="*/ 63351 w 180998"/>
                <a:gd name="connsiteY11" fmla="*/ 120600 h 178035"/>
                <a:gd name="connsiteX12" fmla="*/ 64113 w 180998"/>
                <a:gd name="connsiteY12" fmla="*/ 113456 h 178035"/>
                <a:gd name="connsiteX13" fmla="*/ 133741 w 180998"/>
                <a:gd name="connsiteY13" fmla="*/ 57259 h 178035"/>
                <a:gd name="connsiteX14" fmla="*/ 135741 w 180998"/>
                <a:gd name="connsiteY14" fmla="*/ 52782 h 178035"/>
                <a:gd name="connsiteX15" fmla="*/ 134026 w 180998"/>
                <a:gd name="connsiteY15" fmla="*/ 47924 h 178035"/>
                <a:gd name="connsiteX16" fmla="*/ 129454 w 180998"/>
                <a:gd name="connsiteY16" fmla="*/ 45734 h 178035"/>
                <a:gd name="connsiteX17" fmla="*/ 124597 w 180998"/>
                <a:gd name="connsiteY17" fmla="*/ 47448 h 178035"/>
                <a:gd name="connsiteX18" fmla="*/ 14964 w 180998"/>
                <a:gd name="connsiteY18" fmla="*/ 143460 h 178035"/>
                <a:gd name="connsiteX19" fmla="*/ 10297 w 180998"/>
                <a:gd name="connsiteY19" fmla="*/ 153652 h 178035"/>
                <a:gd name="connsiteX20" fmla="*/ 14488 w 180998"/>
                <a:gd name="connsiteY20" fmla="*/ 164034 h 178035"/>
                <a:gd name="connsiteX21" fmla="*/ 33538 w 180998"/>
                <a:gd name="connsiteY21" fmla="*/ 164606 h 178035"/>
                <a:gd name="connsiteX22" fmla="*/ 163078 w 180998"/>
                <a:gd name="connsiteY22" fmla="*/ 51163 h 178035"/>
                <a:gd name="connsiteX23" fmla="*/ 170793 w 180998"/>
                <a:gd name="connsiteY23" fmla="*/ 34970 h 178035"/>
                <a:gd name="connsiteX24" fmla="*/ 164887 w 180998"/>
                <a:gd name="connsiteY24" fmla="*/ 18016 h 178035"/>
                <a:gd name="connsiteX25" fmla="*/ 131740 w 180998"/>
                <a:gd name="connsiteY25" fmla="*/ 16206 h 178035"/>
                <a:gd name="connsiteX26" fmla="*/ 23441 w 180998"/>
                <a:gd name="connsiteY26" fmla="*/ 113361 h 178035"/>
                <a:gd name="connsiteX27" fmla="*/ 16202 w 180998"/>
                <a:gd name="connsiteY27" fmla="*/ 112980 h 178035"/>
                <a:gd name="connsiteX28" fmla="*/ 16583 w 180998"/>
                <a:gd name="connsiteY28" fmla="*/ 105741 h 178035"/>
                <a:gd name="connsiteX29" fmla="*/ 124882 w 180998"/>
                <a:gd name="connsiteY29" fmla="*/ 8586 h 178035"/>
                <a:gd name="connsiteX30" fmla="*/ 172412 w 180998"/>
                <a:gd name="connsiteY30" fmla="*/ 11158 h 178035"/>
                <a:gd name="connsiteX31" fmla="*/ 169840 w 180998"/>
                <a:gd name="connsiteY31" fmla="*/ 58688 h 178035"/>
                <a:gd name="connsiteX32" fmla="*/ 40205 w 180998"/>
                <a:gd name="connsiteY32" fmla="*/ 172130 h 178035"/>
                <a:gd name="connsiteX33" fmla="*/ 24203 w 180998"/>
                <a:gd name="connsiteY33" fmla="*/ 178036 h 17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0998" h="178035">
                  <a:moveTo>
                    <a:pt x="24203" y="178036"/>
                  </a:moveTo>
                  <a:cubicBezTo>
                    <a:pt x="18012" y="178036"/>
                    <a:pt x="11916" y="175750"/>
                    <a:pt x="7249" y="171178"/>
                  </a:cubicBezTo>
                  <a:cubicBezTo>
                    <a:pt x="2486" y="166511"/>
                    <a:pt x="-181" y="160034"/>
                    <a:pt x="10" y="153366"/>
                  </a:cubicBezTo>
                  <a:cubicBezTo>
                    <a:pt x="200" y="146699"/>
                    <a:pt x="3058" y="140317"/>
                    <a:pt x="8106" y="135840"/>
                  </a:cubicBezTo>
                  <a:lnTo>
                    <a:pt x="12487" y="131935"/>
                  </a:lnTo>
                  <a:lnTo>
                    <a:pt x="117834" y="39828"/>
                  </a:lnTo>
                  <a:cubicBezTo>
                    <a:pt x="121168" y="36875"/>
                    <a:pt x="125454" y="35256"/>
                    <a:pt x="129931" y="35637"/>
                  </a:cubicBezTo>
                  <a:cubicBezTo>
                    <a:pt x="134407" y="35923"/>
                    <a:pt x="138598" y="37828"/>
                    <a:pt x="141551" y="41162"/>
                  </a:cubicBezTo>
                  <a:cubicBezTo>
                    <a:pt x="144504" y="44495"/>
                    <a:pt x="146028" y="48782"/>
                    <a:pt x="145837" y="53354"/>
                  </a:cubicBezTo>
                  <a:cubicBezTo>
                    <a:pt x="145552" y="57830"/>
                    <a:pt x="143647" y="62021"/>
                    <a:pt x="140313" y="64974"/>
                  </a:cubicBezTo>
                  <a:lnTo>
                    <a:pt x="70495" y="121362"/>
                  </a:lnTo>
                  <a:cubicBezTo>
                    <a:pt x="68304" y="123172"/>
                    <a:pt x="65065" y="122791"/>
                    <a:pt x="63351" y="120600"/>
                  </a:cubicBezTo>
                  <a:cubicBezTo>
                    <a:pt x="61541" y="118409"/>
                    <a:pt x="61922" y="115171"/>
                    <a:pt x="64113" y="113456"/>
                  </a:cubicBezTo>
                  <a:lnTo>
                    <a:pt x="133741" y="57259"/>
                  </a:lnTo>
                  <a:cubicBezTo>
                    <a:pt x="134884" y="56211"/>
                    <a:pt x="135646" y="54592"/>
                    <a:pt x="135741" y="52782"/>
                  </a:cubicBezTo>
                  <a:cubicBezTo>
                    <a:pt x="135836" y="50972"/>
                    <a:pt x="135265" y="49258"/>
                    <a:pt x="134026" y="47924"/>
                  </a:cubicBezTo>
                  <a:cubicBezTo>
                    <a:pt x="132883" y="46591"/>
                    <a:pt x="131169" y="45829"/>
                    <a:pt x="129454" y="45734"/>
                  </a:cubicBezTo>
                  <a:cubicBezTo>
                    <a:pt x="127549" y="45638"/>
                    <a:pt x="125930" y="46210"/>
                    <a:pt x="124597" y="47448"/>
                  </a:cubicBezTo>
                  <a:lnTo>
                    <a:pt x="14964" y="143460"/>
                  </a:lnTo>
                  <a:cubicBezTo>
                    <a:pt x="12011" y="146127"/>
                    <a:pt x="10392" y="149651"/>
                    <a:pt x="10297" y="153652"/>
                  </a:cubicBezTo>
                  <a:cubicBezTo>
                    <a:pt x="10201" y="157557"/>
                    <a:pt x="11725" y="161272"/>
                    <a:pt x="14488" y="164034"/>
                  </a:cubicBezTo>
                  <a:cubicBezTo>
                    <a:pt x="19726" y="169178"/>
                    <a:pt x="28108" y="169368"/>
                    <a:pt x="33538" y="164606"/>
                  </a:cubicBezTo>
                  <a:lnTo>
                    <a:pt x="163078" y="51163"/>
                  </a:lnTo>
                  <a:cubicBezTo>
                    <a:pt x="167650" y="47067"/>
                    <a:pt x="170412" y="41257"/>
                    <a:pt x="170793" y="34970"/>
                  </a:cubicBezTo>
                  <a:cubicBezTo>
                    <a:pt x="171174" y="28684"/>
                    <a:pt x="168983" y="22683"/>
                    <a:pt x="164887" y="18016"/>
                  </a:cubicBezTo>
                  <a:cubicBezTo>
                    <a:pt x="156220" y="8396"/>
                    <a:pt x="141361" y="7634"/>
                    <a:pt x="131740" y="16206"/>
                  </a:cubicBezTo>
                  <a:lnTo>
                    <a:pt x="23441" y="113361"/>
                  </a:lnTo>
                  <a:cubicBezTo>
                    <a:pt x="21346" y="115266"/>
                    <a:pt x="18107" y="115076"/>
                    <a:pt x="16202" y="112980"/>
                  </a:cubicBezTo>
                  <a:cubicBezTo>
                    <a:pt x="14297" y="110885"/>
                    <a:pt x="14488" y="107646"/>
                    <a:pt x="16583" y="105741"/>
                  </a:cubicBezTo>
                  <a:lnTo>
                    <a:pt x="124882" y="8586"/>
                  </a:lnTo>
                  <a:cubicBezTo>
                    <a:pt x="138694" y="-3796"/>
                    <a:pt x="160030" y="-2653"/>
                    <a:pt x="172412" y="11158"/>
                  </a:cubicBezTo>
                  <a:cubicBezTo>
                    <a:pt x="184795" y="24969"/>
                    <a:pt x="183652" y="46305"/>
                    <a:pt x="169840" y="58688"/>
                  </a:cubicBezTo>
                  <a:lnTo>
                    <a:pt x="40205" y="172130"/>
                  </a:lnTo>
                  <a:cubicBezTo>
                    <a:pt x="35538" y="176036"/>
                    <a:pt x="29823" y="178036"/>
                    <a:pt x="24203" y="1780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EA6D17B1-5D5B-407A-A38F-2819B67795BF}"/>
                </a:ext>
              </a:extLst>
            </p:cNvPr>
            <p:cNvSpPr/>
            <p:nvPr userDrawn="1"/>
          </p:nvSpPr>
          <p:spPr>
            <a:xfrm>
              <a:off x="3346046" y="3958134"/>
              <a:ext cx="184233" cy="174698"/>
            </a:xfrm>
            <a:custGeom>
              <a:avLst/>
              <a:gdLst>
                <a:gd name="connsiteX0" fmla="*/ 150608 w 184233"/>
                <a:gd name="connsiteY0" fmla="*/ 174698 h 174698"/>
                <a:gd name="connsiteX1" fmla="*/ 126700 w 184233"/>
                <a:gd name="connsiteY1" fmla="*/ 164792 h 174698"/>
                <a:gd name="connsiteX2" fmla="*/ 6781 w 184233"/>
                <a:gd name="connsiteY2" fmla="*/ 41158 h 174698"/>
                <a:gd name="connsiteX3" fmla="*/ 6019 w 184233"/>
                <a:gd name="connsiteY3" fmla="*/ 8201 h 174698"/>
                <a:gd name="connsiteX4" fmla="*/ 23449 w 184233"/>
                <a:gd name="connsiteY4" fmla="*/ 10 h 174698"/>
                <a:gd name="connsiteX5" fmla="*/ 41356 w 184233"/>
                <a:gd name="connsiteY5" fmla="*/ 7154 h 174698"/>
                <a:gd name="connsiteX6" fmla="*/ 45452 w 184233"/>
                <a:gd name="connsiteY6" fmla="*/ 11249 h 174698"/>
                <a:gd name="connsiteX7" fmla="*/ 142893 w 184233"/>
                <a:gd name="connsiteY7" fmla="*/ 111738 h 174698"/>
                <a:gd name="connsiteX8" fmla="*/ 147751 w 184233"/>
                <a:gd name="connsiteY8" fmla="*/ 123644 h 174698"/>
                <a:gd name="connsiteX9" fmla="*/ 142798 w 184233"/>
                <a:gd name="connsiteY9" fmla="*/ 135551 h 174698"/>
                <a:gd name="connsiteX10" fmla="*/ 130891 w 184233"/>
                <a:gd name="connsiteY10" fmla="*/ 140408 h 174698"/>
                <a:gd name="connsiteX11" fmla="*/ 130796 w 184233"/>
                <a:gd name="connsiteY11" fmla="*/ 140408 h 174698"/>
                <a:gd name="connsiteX12" fmla="*/ 118890 w 184233"/>
                <a:gd name="connsiteY12" fmla="*/ 135455 h 174698"/>
                <a:gd name="connsiteX13" fmla="*/ 59073 w 184233"/>
                <a:gd name="connsiteY13" fmla="*/ 68590 h 174698"/>
                <a:gd name="connsiteX14" fmla="*/ 59454 w 184233"/>
                <a:gd name="connsiteY14" fmla="*/ 61351 h 174698"/>
                <a:gd name="connsiteX15" fmla="*/ 66693 w 184233"/>
                <a:gd name="connsiteY15" fmla="*/ 61732 h 174698"/>
                <a:gd name="connsiteX16" fmla="*/ 126319 w 184233"/>
                <a:gd name="connsiteY16" fmla="*/ 128407 h 174698"/>
                <a:gd name="connsiteX17" fmla="*/ 130891 w 184233"/>
                <a:gd name="connsiteY17" fmla="*/ 130217 h 174698"/>
                <a:gd name="connsiteX18" fmla="*/ 135559 w 184233"/>
                <a:gd name="connsiteY18" fmla="*/ 128312 h 174698"/>
                <a:gd name="connsiteX19" fmla="*/ 137559 w 184233"/>
                <a:gd name="connsiteY19" fmla="*/ 123549 h 174698"/>
                <a:gd name="connsiteX20" fmla="*/ 135654 w 184233"/>
                <a:gd name="connsiteY20" fmla="*/ 118787 h 174698"/>
                <a:gd name="connsiteX21" fmla="*/ 34213 w 184233"/>
                <a:gd name="connsiteY21" fmla="*/ 14202 h 174698"/>
                <a:gd name="connsiteX22" fmla="*/ 23830 w 184233"/>
                <a:gd name="connsiteY22" fmla="*/ 10106 h 174698"/>
                <a:gd name="connsiteX23" fmla="*/ 13734 w 184233"/>
                <a:gd name="connsiteY23" fmla="*/ 14869 h 174698"/>
                <a:gd name="connsiteX24" fmla="*/ 14115 w 184233"/>
                <a:gd name="connsiteY24" fmla="*/ 34014 h 174698"/>
                <a:gd name="connsiteX25" fmla="*/ 134035 w 184233"/>
                <a:gd name="connsiteY25" fmla="*/ 157553 h 174698"/>
                <a:gd name="connsiteX26" fmla="*/ 167182 w 184233"/>
                <a:gd name="connsiteY26" fmla="*/ 157649 h 174698"/>
                <a:gd name="connsiteX27" fmla="*/ 174040 w 184233"/>
                <a:gd name="connsiteY27" fmla="*/ 141075 h 174698"/>
                <a:gd name="connsiteX28" fmla="*/ 167277 w 184233"/>
                <a:gd name="connsiteY28" fmla="*/ 124502 h 174698"/>
                <a:gd name="connsiteX29" fmla="*/ 64693 w 184233"/>
                <a:gd name="connsiteY29" fmla="*/ 21346 h 174698"/>
                <a:gd name="connsiteX30" fmla="*/ 64693 w 184233"/>
                <a:gd name="connsiteY30" fmla="*/ 14107 h 174698"/>
                <a:gd name="connsiteX31" fmla="*/ 71932 w 184233"/>
                <a:gd name="connsiteY31" fmla="*/ 14107 h 174698"/>
                <a:gd name="connsiteX32" fmla="*/ 174516 w 184233"/>
                <a:gd name="connsiteY32" fmla="*/ 117263 h 174698"/>
                <a:gd name="connsiteX33" fmla="*/ 184231 w 184233"/>
                <a:gd name="connsiteY33" fmla="*/ 141075 h 174698"/>
                <a:gd name="connsiteX34" fmla="*/ 174325 w 184233"/>
                <a:gd name="connsiteY34" fmla="*/ 164888 h 174698"/>
                <a:gd name="connsiteX35" fmla="*/ 150608 w 184233"/>
                <a:gd name="connsiteY35" fmla="*/ 174698 h 1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4233" h="174698">
                  <a:moveTo>
                    <a:pt x="150608" y="174698"/>
                  </a:moveTo>
                  <a:cubicBezTo>
                    <a:pt x="141940" y="174698"/>
                    <a:pt x="133273" y="171365"/>
                    <a:pt x="126700" y="164792"/>
                  </a:cubicBezTo>
                  <a:lnTo>
                    <a:pt x="6781" y="41158"/>
                  </a:lnTo>
                  <a:cubicBezTo>
                    <a:pt x="-1982" y="32109"/>
                    <a:pt x="-2268" y="17631"/>
                    <a:pt x="6019" y="8201"/>
                  </a:cubicBezTo>
                  <a:cubicBezTo>
                    <a:pt x="10400" y="3248"/>
                    <a:pt x="16782" y="200"/>
                    <a:pt x="23449" y="10"/>
                  </a:cubicBezTo>
                  <a:cubicBezTo>
                    <a:pt x="30117" y="-181"/>
                    <a:pt x="36689" y="2391"/>
                    <a:pt x="41356" y="7154"/>
                  </a:cubicBezTo>
                  <a:lnTo>
                    <a:pt x="45452" y="11249"/>
                  </a:lnTo>
                  <a:lnTo>
                    <a:pt x="142893" y="111738"/>
                  </a:lnTo>
                  <a:cubicBezTo>
                    <a:pt x="146036" y="114881"/>
                    <a:pt x="147751" y="119168"/>
                    <a:pt x="147751" y="123644"/>
                  </a:cubicBezTo>
                  <a:cubicBezTo>
                    <a:pt x="147751" y="128121"/>
                    <a:pt x="145941" y="132407"/>
                    <a:pt x="142798" y="135551"/>
                  </a:cubicBezTo>
                  <a:cubicBezTo>
                    <a:pt x="139654" y="138694"/>
                    <a:pt x="135368" y="140408"/>
                    <a:pt x="130891" y="140408"/>
                  </a:cubicBezTo>
                  <a:cubicBezTo>
                    <a:pt x="130891" y="140408"/>
                    <a:pt x="130891" y="140408"/>
                    <a:pt x="130796" y="140408"/>
                  </a:cubicBezTo>
                  <a:cubicBezTo>
                    <a:pt x="126319" y="140408"/>
                    <a:pt x="122033" y="138599"/>
                    <a:pt x="118890" y="135455"/>
                  </a:cubicBezTo>
                  <a:lnTo>
                    <a:pt x="59073" y="68590"/>
                  </a:lnTo>
                  <a:cubicBezTo>
                    <a:pt x="57168" y="66494"/>
                    <a:pt x="57358" y="63256"/>
                    <a:pt x="59454" y="61351"/>
                  </a:cubicBezTo>
                  <a:cubicBezTo>
                    <a:pt x="61549" y="59446"/>
                    <a:pt x="64788" y="59636"/>
                    <a:pt x="66693" y="61732"/>
                  </a:cubicBezTo>
                  <a:lnTo>
                    <a:pt x="126319" y="128407"/>
                  </a:lnTo>
                  <a:cubicBezTo>
                    <a:pt x="127367" y="129455"/>
                    <a:pt x="128891" y="130598"/>
                    <a:pt x="130891" y="130217"/>
                  </a:cubicBezTo>
                  <a:cubicBezTo>
                    <a:pt x="132701" y="130217"/>
                    <a:pt x="134320" y="129550"/>
                    <a:pt x="135559" y="128312"/>
                  </a:cubicBezTo>
                  <a:cubicBezTo>
                    <a:pt x="136797" y="127073"/>
                    <a:pt x="137464" y="125359"/>
                    <a:pt x="137559" y="123549"/>
                  </a:cubicBezTo>
                  <a:cubicBezTo>
                    <a:pt x="137559" y="121739"/>
                    <a:pt x="136892" y="120120"/>
                    <a:pt x="135654" y="118787"/>
                  </a:cubicBezTo>
                  <a:lnTo>
                    <a:pt x="34213" y="14202"/>
                  </a:lnTo>
                  <a:cubicBezTo>
                    <a:pt x="31450" y="11440"/>
                    <a:pt x="27640" y="9821"/>
                    <a:pt x="23830" y="10106"/>
                  </a:cubicBezTo>
                  <a:cubicBezTo>
                    <a:pt x="19925" y="10202"/>
                    <a:pt x="16306" y="11916"/>
                    <a:pt x="13734" y="14869"/>
                  </a:cubicBezTo>
                  <a:cubicBezTo>
                    <a:pt x="8876" y="20298"/>
                    <a:pt x="9067" y="28680"/>
                    <a:pt x="14115" y="34014"/>
                  </a:cubicBezTo>
                  <a:lnTo>
                    <a:pt x="134035" y="157553"/>
                  </a:lnTo>
                  <a:cubicBezTo>
                    <a:pt x="143083" y="166697"/>
                    <a:pt x="158038" y="166697"/>
                    <a:pt x="167182" y="157649"/>
                  </a:cubicBezTo>
                  <a:cubicBezTo>
                    <a:pt x="171563" y="153267"/>
                    <a:pt x="174040" y="147362"/>
                    <a:pt x="174040" y="141075"/>
                  </a:cubicBezTo>
                  <a:cubicBezTo>
                    <a:pt x="174040" y="134789"/>
                    <a:pt x="171658" y="128883"/>
                    <a:pt x="167277" y="124502"/>
                  </a:cubicBezTo>
                  <a:lnTo>
                    <a:pt x="64693" y="21346"/>
                  </a:lnTo>
                  <a:cubicBezTo>
                    <a:pt x="62692" y="19346"/>
                    <a:pt x="62692" y="16107"/>
                    <a:pt x="64693" y="14107"/>
                  </a:cubicBezTo>
                  <a:cubicBezTo>
                    <a:pt x="66693" y="12107"/>
                    <a:pt x="69931" y="12107"/>
                    <a:pt x="71932" y="14107"/>
                  </a:cubicBezTo>
                  <a:lnTo>
                    <a:pt x="174516" y="117263"/>
                  </a:lnTo>
                  <a:cubicBezTo>
                    <a:pt x="180802" y="123644"/>
                    <a:pt x="184327" y="132122"/>
                    <a:pt x="184231" y="141075"/>
                  </a:cubicBezTo>
                  <a:cubicBezTo>
                    <a:pt x="184231" y="150124"/>
                    <a:pt x="180707" y="158506"/>
                    <a:pt x="174325" y="164888"/>
                  </a:cubicBezTo>
                  <a:cubicBezTo>
                    <a:pt x="167753" y="171365"/>
                    <a:pt x="159181" y="174698"/>
                    <a:pt x="150608" y="1746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CF7EFC30-8910-4CF5-BC5D-939058615436}"/>
                </a:ext>
              </a:extLst>
            </p:cNvPr>
            <p:cNvSpPr/>
            <p:nvPr userDrawn="1"/>
          </p:nvSpPr>
          <p:spPr>
            <a:xfrm>
              <a:off x="2547594" y="5692663"/>
              <a:ext cx="229973" cy="67532"/>
            </a:xfrm>
            <a:custGeom>
              <a:avLst/>
              <a:gdLst>
                <a:gd name="connsiteX0" fmla="*/ 196159 w 229973"/>
                <a:gd name="connsiteY0" fmla="*/ 67532 h 67532"/>
                <a:gd name="connsiteX1" fmla="*/ 196159 w 229973"/>
                <a:gd name="connsiteY1" fmla="*/ 67532 h 67532"/>
                <a:gd name="connsiteX2" fmla="*/ 23852 w 229973"/>
                <a:gd name="connsiteY2" fmla="*/ 65056 h 67532"/>
                <a:gd name="connsiteX3" fmla="*/ 40 w 229973"/>
                <a:gd name="connsiteY3" fmla="*/ 42291 h 67532"/>
                <a:gd name="connsiteX4" fmla="*/ 6612 w 229973"/>
                <a:gd name="connsiteY4" fmla="*/ 24194 h 67532"/>
                <a:gd name="connsiteX5" fmla="*/ 24233 w 229973"/>
                <a:gd name="connsiteY5" fmla="*/ 16574 h 67532"/>
                <a:gd name="connsiteX6" fmla="*/ 24328 w 229973"/>
                <a:gd name="connsiteY6" fmla="*/ 16574 h 67532"/>
                <a:gd name="connsiteX7" fmla="*/ 30139 w 229973"/>
                <a:gd name="connsiteY7" fmla="*/ 16574 h 67532"/>
                <a:gd name="connsiteX8" fmla="*/ 170061 w 229973"/>
                <a:gd name="connsiteY8" fmla="*/ 18669 h 67532"/>
                <a:gd name="connsiteX9" fmla="*/ 186825 w 229973"/>
                <a:gd name="connsiteY9" fmla="*/ 35624 h 67532"/>
                <a:gd name="connsiteX10" fmla="*/ 169966 w 229973"/>
                <a:gd name="connsiteY10" fmla="*/ 52483 h 67532"/>
                <a:gd name="connsiteX11" fmla="*/ 169966 w 229973"/>
                <a:gd name="connsiteY11" fmla="*/ 52483 h 67532"/>
                <a:gd name="connsiteX12" fmla="*/ 80335 w 229973"/>
                <a:gd name="connsiteY12" fmla="*/ 47530 h 67532"/>
                <a:gd name="connsiteX13" fmla="*/ 75573 w 229973"/>
                <a:gd name="connsiteY13" fmla="*/ 42196 h 67532"/>
                <a:gd name="connsiteX14" fmla="*/ 80907 w 229973"/>
                <a:gd name="connsiteY14" fmla="*/ 37433 h 67532"/>
                <a:gd name="connsiteX15" fmla="*/ 170251 w 229973"/>
                <a:gd name="connsiteY15" fmla="*/ 42386 h 67532"/>
                <a:gd name="connsiteX16" fmla="*/ 174728 w 229973"/>
                <a:gd name="connsiteY16" fmla="*/ 40386 h 67532"/>
                <a:gd name="connsiteX17" fmla="*/ 176728 w 229973"/>
                <a:gd name="connsiteY17" fmla="*/ 35719 h 67532"/>
                <a:gd name="connsiteX18" fmla="*/ 170061 w 229973"/>
                <a:gd name="connsiteY18" fmla="*/ 29051 h 67532"/>
                <a:gd name="connsiteX19" fmla="*/ 24328 w 229973"/>
                <a:gd name="connsiteY19" fmla="*/ 26956 h 67532"/>
                <a:gd name="connsiteX20" fmla="*/ 24328 w 229973"/>
                <a:gd name="connsiteY20" fmla="*/ 26956 h 67532"/>
                <a:gd name="connsiteX21" fmla="*/ 14137 w 229973"/>
                <a:gd name="connsiteY21" fmla="*/ 31337 h 67532"/>
                <a:gd name="connsiteX22" fmla="*/ 10327 w 229973"/>
                <a:gd name="connsiteY22" fmla="*/ 41815 h 67532"/>
                <a:gd name="connsiteX23" fmla="*/ 24138 w 229973"/>
                <a:gd name="connsiteY23" fmla="*/ 55054 h 67532"/>
                <a:gd name="connsiteX24" fmla="*/ 196255 w 229973"/>
                <a:gd name="connsiteY24" fmla="*/ 57531 h 67532"/>
                <a:gd name="connsiteX25" fmla="*/ 196350 w 229973"/>
                <a:gd name="connsiteY25" fmla="*/ 57531 h 67532"/>
                <a:gd name="connsiteX26" fmla="*/ 219781 w 229973"/>
                <a:gd name="connsiteY26" fmla="*/ 34100 h 67532"/>
                <a:gd name="connsiteX27" fmla="*/ 212923 w 229973"/>
                <a:gd name="connsiteY27" fmla="*/ 17526 h 67532"/>
                <a:gd name="connsiteX28" fmla="*/ 196350 w 229973"/>
                <a:gd name="connsiteY28" fmla="*/ 10573 h 67532"/>
                <a:gd name="connsiteX29" fmla="*/ 50808 w 229973"/>
                <a:gd name="connsiteY29" fmla="*/ 10192 h 67532"/>
                <a:gd name="connsiteX30" fmla="*/ 45760 w 229973"/>
                <a:gd name="connsiteY30" fmla="*/ 5048 h 67532"/>
                <a:gd name="connsiteX31" fmla="*/ 50903 w 229973"/>
                <a:gd name="connsiteY31" fmla="*/ 0 h 67532"/>
                <a:gd name="connsiteX32" fmla="*/ 50903 w 229973"/>
                <a:gd name="connsiteY32" fmla="*/ 0 h 67532"/>
                <a:gd name="connsiteX33" fmla="*/ 196445 w 229973"/>
                <a:gd name="connsiteY33" fmla="*/ 381 h 67532"/>
                <a:gd name="connsiteX34" fmla="*/ 220162 w 229973"/>
                <a:gd name="connsiteY34" fmla="*/ 10287 h 67532"/>
                <a:gd name="connsiteX35" fmla="*/ 229973 w 229973"/>
                <a:gd name="connsiteY35" fmla="*/ 34100 h 67532"/>
                <a:gd name="connsiteX36" fmla="*/ 220067 w 229973"/>
                <a:gd name="connsiteY36" fmla="*/ 57817 h 67532"/>
                <a:gd name="connsiteX37" fmla="*/ 196159 w 229973"/>
                <a:gd name="connsiteY37" fmla="*/ 67532 h 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29973" h="67532">
                  <a:moveTo>
                    <a:pt x="196159" y="67532"/>
                  </a:moveTo>
                  <a:cubicBezTo>
                    <a:pt x="196159" y="67532"/>
                    <a:pt x="196064" y="67532"/>
                    <a:pt x="196159" y="67532"/>
                  </a:cubicBezTo>
                  <a:lnTo>
                    <a:pt x="23852" y="65056"/>
                  </a:lnTo>
                  <a:cubicBezTo>
                    <a:pt x="11279" y="64865"/>
                    <a:pt x="802" y="54864"/>
                    <a:pt x="40" y="42291"/>
                  </a:cubicBezTo>
                  <a:cubicBezTo>
                    <a:pt x="-341" y="35624"/>
                    <a:pt x="2040" y="29051"/>
                    <a:pt x="6612" y="24194"/>
                  </a:cubicBezTo>
                  <a:cubicBezTo>
                    <a:pt x="11184" y="19336"/>
                    <a:pt x="17566" y="16574"/>
                    <a:pt x="24233" y="16574"/>
                  </a:cubicBezTo>
                  <a:cubicBezTo>
                    <a:pt x="24233" y="16574"/>
                    <a:pt x="24233" y="16574"/>
                    <a:pt x="24328" y="16574"/>
                  </a:cubicBezTo>
                  <a:lnTo>
                    <a:pt x="30139" y="16574"/>
                  </a:lnTo>
                  <a:lnTo>
                    <a:pt x="170061" y="18669"/>
                  </a:lnTo>
                  <a:cubicBezTo>
                    <a:pt x="179300" y="18669"/>
                    <a:pt x="186825" y="26289"/>
                    <a:pt x="186825" y="35624"/>
                  </a:cubicBezTo>
                  <a:cubicBezTo>
                    <a:pt x="186825" y="44958"/>
                    <a:pt x="179205" y="52483"/>
                    <a:pt x="169966" y="52483"/>
                  </a:cubicBezTo>
                  <a:cubicBezTo>
                    <a:pt x="169966" y="52483"/>
                    <a:pt x="169966" y="52483"/>
                    <a:pt x="169966" y="52483"/>
                  </a:cubicBezTo>
                  <a:lnTo>
                    <a:pt x="80335" y="47530"/>
                  </a:lnTo>
                  <a:cubicBezTo>
                    <a:pt x="77478" y="47339"/>
                    <a:pt x="75382" y="44958"/>
                    <a:pt x="75573" y="42196"/>
                  </a:cubicBezTo>
                  <a:cubicBezTo>
                    <a:pt x="75763" y="39338"/>
                    <a:pt x="78049" y="37147"/>
                    <a:pt x="80907" y="37433"/>
                  </a:cubicBezTo>
                  <a:lnTo>
                    <a:pt x="170251" y="42386"/>
                  </a:lnTo>
                  <a:cubicBezTo>
                    <a:pt x="171775" y="42386"/>
                    <a:pt x="173395" y="41720"/>
                    <a:pt x="174728" y="40386"/>
                  </a:cubicBezTo>
                  <a:cubicBezTo>
                    <a:pt x="175966" y="39148"/>
                    <a:pt x="176728" y="37433"/>
                    <a:pt x="176728" y="35719"/>
                  </a:cubicBezTo>
                  <a:cubicBezTo>
                    <a:pt x="176728" y="32004"/>
                    <a:pt x="173776" y="29051"/>
                    <a:pt x="170061" y="29051"/>
                  </a:cubicBezTo>
                  <a:lnTo>
                    <a:pt x="24328" y="26956"/>
                  </a:lnTo>
                  <a:cubicBezTo>
                    <a:pt x="24328" y="26956"/>
                    <a:pt x="24328" y="26956"/>
                    <a:pt x="24328" y="26956"/>
                  </a:cubicBezTo>
                  <a:cubicBezTo>
                    <a:pt x="20423" y="26956"/>
                    <a:pt x="16804" y="28480"/>
                    <a:pt x="14137" y="31337"/>
                  </a:cubicBezTo>
                  <a:cubicBezTo>
                    <a:pt x="11470" y="34195"/>
                    <a:pt x="10136" y="37910"/>
                    <a:pt x="10327" y="41815"/>
                  </a:cubicBezTo>
                  <a:cubicBezTo>
                    <a:pt x="10803" y="49054"/>
                    <a:pt x="16804" y="54864"/>
                    <a:pt x="24138" y="55054"/>
                  </a:cubicBezTo>
                  <a:lnTo>
                    <a:pt x="196255" y="57531"/>
                  </a:lnTo>
                  <a:cubicBezTo>
                    <a:pt x="196255" y="57531"/>
                    <a:pt x="196255" y="57531"/>
                    <a:pt x="196350" y="57531"/>
                  </a:cubicBezTo>
                  <a:cubicBezTo>
                    <a:pt x="209209" y="57531"/>
                    <a:pt x="219686" y="47054"/>
                    <a:pt x="219781" y="34100"/>
                  </a:cubicBezTo>
                  <a:cubicBezTo>
                    <a:pt x="219781" y="27908"/>
                    <a:pt x="217400" y="22003"/>
                    <a:pt x="212923" y="17526"/>
                  </a:cubicBezTo>
                  <a:cubicBezTo>
                    <a:pt x="208447" y="13049"/>
                    <a:pt x="202636" y="10573"/>
                    <a:pt x="196350" y="10573"/>
                  </a:cubicBezTo>
                  <a:lnTo>
                    <a:pt x="50808" y="10192"/>
                  </a:lnTo>
                  <a:cubicBezTo>
                    <a:pt x="47950" y="10192"/>
                    <a:pt x="45760" y="7906"/>
                    <a:pt x="45760" y="5048"/>
                  </a:cubicBezTo>
                  <a:cubicBezTo>
                    <a:pt x="45760" y="2191"/>
                    <a:pt x="48046" y="0"/>
                    <a:pt x="50903" y="0"/>
                  </a:cubicBezTo>
                  <a:lnTo>
                    <a:pt x="50903" y="0"/>
                  </a:lnTo>
                  <a:lnTo>
                    <a:pt x="196445" y="381"/>
                  </a:lnTo>
                  <a:cubicBezTo>
                    <a:pt x="205399" y="381"/>
                    <a:pt x="213876" y="3905"/>
                    <a:pt x="220162" y="10287"/>
                  </a:cubicBezTo>
                  <a:cubicBezTo>
                    <a:pt x="226544" y="16669"/>
                    <a:pt x="229973" y="25146"/>
                    <a:pt x="229973" y="34100"/>
                  </a:cubicBezTo>
                  <a:cubicBezTo>
                    <a:pt x="229973" y="43053"/>
                    <a:pt x="226449" y="51530"/>
                    <a:pt x="220067" y="57817"/>
                  </a:cubicBezTo>
                  <a:cubicBezTo>
                    <a:pt x="213495" y="64103"/>
                    <a:pt x="205113" y="67532"/>
                    <a:pt x="196159" y="67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DBE8A6A4-9D51-40E5-9E28-EBFF0F72FE35}"/>
                </a:ext>
              </a:extLst>
            </p:cNvPr>
            <p:cNvSpPr/>
            <p:nvPr userDrawn="1"/>
          </p:nvSpPr>
          <p:spPr>
            <a:xfrm>
              <a:off x="9150243" y="197367"/>
              <a:ext cx="184837" cy="173845"/>
            </a:xfrm>
            <a:custGeom>
              <a:avLst/>
              <a:gdLst>
                <a:gd name="connsiteX0" fmla="*/ 24327 w 184837"/>
                <a:gd name="connsiteY0" fmla="*/ 173845 h 173845"/>
                <a:gd name="connsiteX1" fmla="*/ 6706 w 184837"/>
                <a:gd name="connsiteY1" fmla="*/ 166321 h 173845"/>
                <a:gd name="connsiteX2" fmla="*/ 38 w 184837"/>
                <a:gd name="connsiteY2" fmla="*/ 148223 h 173845"/>
                <a:gd name="connsiteX3" fmla="*/ 8706 w 184837"/>
                <a:gd name="connsiteY3" fmla="*/ 130983 h 173845"/>
                <a:gd name="connsiteX4" fmla="*/ 13183 w 184837"/>
                <a:gd name="connsiteY4" fmla="*/ 127268 h 173845"/>
                <a:gd name="connsiteX5" fmla="*/ 121673 w 184837"/>
                <a:gd name="connsiteY5" fmla="*/ 38876 h 173845"/>
                <a:gd name="connsiteX6" fmla="*/ 133960 w 184837"/>
                <a:gd name="connsiteY6" fmla="*/ 35066 h 173845"/>
                <a:gd name="connsiteX7" fmla="*/ 145390 w 184837"/>
                <a:gd name="connsiteY7" fmla="*/ 41067 h 173845"/>
                <a:gd name="connsiteX8" fmla="*/ 149200 w 184837"/>
                <a:gd name="connsiteY8" fmla="*/ 53354 h 173845"/>
                <a:gd name="connsiteX9" fmla="*/ 143199 w 184837"/>
                <a:gd name="connsiteY9" fmla="*/ 64784 h 173845"/>
                <a:gd name="connsiteX10" fmla="*/ 71381 w 184837"/>
                <a:gd name="connsiteY10" fmla="*/ 118696 h 173845"/>
                <a:gd name="connsiteX11" fmla="*/ 64237 w 184837"/>
                <a:gd name="connsiteY11" fmla="*/ 117648 h 173845"/>
                <a:gd name="connsiteX12" fmla="*/ 65285 w 184837"/>
                <a:gd name="connsiteY12" fmla="*/ 110504 h 173845"/>
                <a:gd name="connsiteX13" fmla="*/ 136817 w 184837"/>
                <a:gd name="connsiteY13" fmla="*/ 56783 h 173845"/>
                <a:gd name="connsiteX14" fmla="*/ 138913 w 184837"/>
                <a:gd name="connsiteY14" fmla="*/ 52402 h 173845"/>
                <a:gd name="connsiteX15" fmla="*/ 137389 w 184837"/>
                <a:gd name="connsiteY15" fmla="*/ 47544 h 173845"/>
                <a:gd name="connsiteX16" fmla="*/ 132817 w 184837"/>
                <a:gd name="connsiteY16" fmla="*/ 45163 h 173845"/>
                <a:gd name="connsiteX17" fmla="*/ 127959 w 184837"/>
                <a:gd name="connsiteY17" fmla="*/ 46687 h 173845"/>
                <a:gd name="connsiteX18" fmla="*/ 14993 w 184837"/>
                <a:gd name="connsiteY18" fmla="*/ 138793 h 173845"/>
                <a:gd name="connsiteX19" fmla="*/ 9944 w 184837"/>
                <a:gd name="connsiteY19" fmla="*/ 148795 h 173845"/>
                <a:gd name="connsiteX20" fmla="*/ 13754 w 184837"/>
                <a:gd name="connsiteY20" fmla="*/ 159272 h 173845"/>
                <a:gd name="connsiteX21" fmla="*/ 32804 w 184837"/>
                <a:gd name="connsiteY21" fmla="*/ 160510 h 173845"/>
                <a:gd name="connsiteX22" fmla="*/ 166250 w 184837"/>
                <a:gd name="connsiteY22" fmla="*/ 51640 h 173845"/>
                <a:gd name="connsiteX23" fmla="*/ 174441 w 184837"/>
                <a:gd name="connsiteY23" fmla="*/ 35733 h 173845"/>
                <a:gd name="connsiteX24" fmla="*/ 169107 w 184837"/>
                <a:gd name="connsiteY24" fmla="*/ 18588 h 173845"/>
                <a:gd name="connsiteX25" fmla="*/ 136056 w 184837"/>
                <a:gd name="connsiteY25" fmla="*/ 15635 h 173845"/>
                <a:gd name="connsiteX26" fmla="*/ 24423 w 184837"/>
                <a:gd name="connsiteY26" fmla="*/ 108980 h 173845"/>
                <a:gd name="connsiteX27" fmla="*/ 17279 w 184837"/>
                <a:gd name="connsiteY27" fmla="*/ 108313 h 173845"/>
                <a:gd name="connsiteX28" fmla="*/ 17945 w 184837"/>
                <a:gd name="connsiteY28" fmla="*/ 101170 h 173845"/>
                <a:gd name="connsiteX29" fmla="*/ 129578 w 184837"/>
                <a:gd name="connsiteY29" fmla="*/ 7825 h 173845"/>
                <a:gd name="connsiteX30" fmla="*/ 177013 w 184837"/>
                <a:gd name="connsiteY30" fmla="*/ 12016 h 173845"/>
                <a:gd name="connsiteX31" fmla="*/ 172822 w 184837"/>
                <a:gd name="connsiteY31" fmla="*/ 59450 h 173845"/>
                <a:gd name="connsiteX32" fmla="*/ 39377 w 184837"/>
                <a:gd name="connsiteY32" fmla="*/ 168321 h 173845"/>
                <a:gd name="connsiteX33" fmla="*/ 24327 w 184837"/>
                <a:gd name="connsiteY33" fmla="*/ 173845 h 17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4837" h="173845">
                  <a:moveTo>
                    <a:pt x="24327" y="173845"/>
                  </a:moveTo>
                  <a:cubicBezTo>
                    <a:pt x="17850" y="173845"/>
                    <a:pt x="11468" y="171274"/>
                    <a:pt x="6706" y="166321"/>
                  </a:cubicBezTo>
                  <a:cubicBezTo>
                    <a:pt x="2134" y="161463"/>
                    <a:pt x="-342" y="154891"/>
                    <a:pt x="38" y="148223"/>
                  </a:cubicBezTo>
                  <a:cubicBezTo>
                    <a:pt x="419" y="141556"/>
                    <a:pt x="3563" y="135269"/>
                    <a:pt x="8706" y="130983"/>
                  </a:cubicBezTo>
                  <a:lnTo>
                    <a:pt x="13183" y="127268"/>
                  </a:lnTo>
                  <a:lnTo>
                    <a:pt x="121673" y="38876"/>
                  </a:lnTo>
                  <a:cubicBezTo>
                    <a:pt x="125102" y="36019"/>
                    <a:pt x="129388" y="34685"/>
                    <a:pt x="133960" y="35066"/>
                  </a:cubicBezTo>
                  <a:cubicBezTo>
                    <a:pt x="138437" y="35447"/>
                    <a:pt x="142533" y="37638"/>
                    <a:pt x="145390" y="41067"/>
                  </a:cubicBezTo>
                  <a:cubicBezTo>
                    <a:pt x="148248" y="44496"/>
                    <a:pt x="149676" y="48877"/>
                    <a:pt x="149200" y="53354"/>
                  </a:cubicBezTo>
                  <a:cubicBezTo>
                    <a:pt x="148819" y="57831"/>
                    <a:pt x="146724" y="61927"/>
                    <a:pt x="143199" y="64784"/>
                  </a:cubicBezTo>
                  <a:lnTo>
                    <a:pt x="71381" y="118696"/>
                  </a:lnTo>
                  <a:cubicBezTo>
                    <a:pt x="69095" y="120410"/>
                    <a:pt x="65951" y="119934"/>
                    <a:pt x="64237" y="117648"/>
                  </a:cubicBezTo>
                  <a:cubicBezTo>
                    <a:pt x="62523" y="115362"/>
                    <a:pt x="62999" y="112219"/>
                    <a:pt x="65285" y="110504"/>
                  </a:cubicBezTo>
                  <a:lnTo>
                    <a:pt x="136817" y="56783"/>
                  </a:lnTo>
                  <a:cubicBezTo>
                    <a:pt x="137960" y="55831"/>
                    <a:pt x="138818" y="54211"/>
                    <a:pt x="138913" y="52402"/>
                  </a:cubicBezTo>
                  <a:cubicBezTo>
                    <a:pt x="139103" y="50592"/>
                    <a:pt x="138532" y="48877"/>
                    <a:pt x="137389" y="47544"/>
                  </a:cubicBezTo>
                  <a:cubicBezTo>
                    <a:pt x="136246" y="46210"/>
                    <a:pt x="134627" y="45353"/>
                    <a:pt x="132817" y="45163"/>
                  </a:cubicBezTo>
                  <a:cubicBezTo>
                    <a:pt x="131007" y="44972"/>
                    <a:pt x="129293" y="45544"/>
                    <a:pt x="127959" y="46687"/>
                  </a:cubicBezTo>
                  <a:lnTo>
                    <a:pt x="14993" y="138793"/>
                  </a:lnTo>
                  <a:cubicBezTo>
                    <a:pt x="11945" y="141270"/>
                    <a:pt x="10230" y="144889"/>
                    <a:pt x="9944" y="148795"/>
                  </a:cubicBezTo>
                  <a:cubicBezTo>
                    <a:pt x="9754" y="152700"/>
                    <a:pt x="11087" y="156415"/>
                    <a:pt x="13754" y="159272"/>
                  </a:cubicBezTo>
                  <a:cubicBezTo>
                    <a:pt x="18803" y="164606"/>
                    <a:pt x="27185" y="165082"/>
                    <a:pt x="32804" y="160510"/>
                  </a:cubicBezTo>
                  <a:lnTo>
                    <a:pt x="166250" y="51640"/>
                  </a:lnTo>
                  <a:cubicBezTo>
                    <a:pt x="171012" y="47639"/>
                    <a:pt x="173965" y="42019"/>
                    <a:pt x="174441" y="35733"/>
                  </a:cubicBezTo>
                  <a:cubicBezTo>
                    <a:pt x="175013" y="29446"/>
                    <a:pt x="173108" y="23350"/>
                    <a:pt x="169107" y="18588"/>
                  </a:cubicBezTo>
                  <a:cubicBezTo>
                    <a:pt x="160820" y="8682"/>
                    <a:pt x="145961" y="7348"/>
                    <a:pt x="136056" y="15635"/>
                  </a:cubicBezTo>
                  <a:lnTo>
                    <a:pt x="24423" y="108980"/>
                  </a:lnTo>
                  <a:cubicBezTo>
                    <a:pt x="22327" y="110790"/>
                    <a:pt x="19088" y="110504"/>
                    <a:pt x="17279" y="108313"/>
                  </a:cubicBezTo>
                  <a:cubicBezTo>
                    <a:pt x="15469" y="106123"/>
                    <a:pt x="15755" y="102979"/>
                    <a:pt x="17945" y="101170"/>
                  </a:cubicBezTo>
                  <a:lnTo>
                    <a:pt x="129578" y="7825"/>
                  </a:lnTo>
                  <a:cubicBezTo>
                    <a:pt x="143771" y="-4082"/>
                    <a:pt x="165107" y="-2177"/>
                    <a:pt x="177013" y="12016"/>
                  </a:cubicBezTo>
                  <a:cubicBezTo>
                    <a:pt x="188919" y="26208"/>
                    <a:pt x="187014" y="47544"/>
                    <a:pt x="172822" y="59450"/>
                  </a:cubicBezTo>
                  <a:lnTo>
                    <a:pt x="39377" y="168321"/>
                  </a:lnTo>
                  <a:cubicBezTo>
                    <a:pt x="35091" y="172036"/>
                    <a:pt x="29661" y="173845"/>
                    <a:pt x="24327" y="173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A919AAD-8363-44D0-A254-E79E5F9B3A7C}"/>
                </a:ext>
              </a:extLst>
            </p:cNvPr>
            <p:cNvSpPr/>
            <p:nvPr userDrawn="1"/>
          </p:nvSpPr>
          <p:spPr>
            <a:xfrm>
              <a:off x="738988" y="6010080"/>
              <a:ext cx="199037" cy="156418"/>
            </a:xfrm>
            <a:custGeom>
              <a:avLst/>
              <a:gdLst>
                <a:gd name="connsiteX0" fmla="*/ 24411 w 199037"/>
                <a:gd name="connsiteY0" fmla="*/ 156418 h 156418"/>
                <a:gd name="connsiteX1" fmla="*/ 4695 w 199037"/>
                <a:gd name="connsiteY1" fmla="*/ 146513 h 156418"/>
                <a:gd name="connsiteX2" fmla="*/ 408 w 199037"/>
                <a:gd name="connsiteY2" fmla="*/ 127653 h 156418"/>
                <a:gd name="connsiteX3" fmla="*/ 11267 w 199037"/>
                <a:gd name="connsiteY3" fmla="*/ 111746 h 156418"/>
                <a:gd name="connsiteX4" fmla="*/ 16220 w 199037"/>
                <a:gd name="connsiteY4" fmla="*/ 108603 h 156418"/>
                <a:gd name="connsiteX5" fmla="*/ 135282 w 199037"/>
                <a:gd name="connsiteY5" fmla="*/ 34975 h 156418"/>
                <a:gd name="connsiteX6" fmla="*/ 158523 w 199037"/>
                <a:gd name="connsiteY6" fmla="*/ 40214 h 156418"/>
                <a:gd name="connsiteX7" fmla="*/ 160714 w 199037"/>
                <a:gd name="connsiteY7" fmla="*/ 52977 h 156418"/>
                <a:gd name="connsiteX8" fmla="*/ 153285 w 199037"/>
                <a:gd name="connsiteY8" fmla="*/ 63550 h 156418"/>
                <a:gd name="connsiteX9" fmla="*/ 75180 w 199037"/>
                <a:gd name="connsiteY9" fmla="*/ 107650 h 156418"/>
                <a:gd name="connsiteX10" fmla="*/ 68226 w 199037"/>
                <a:gd name="connsiteY10" fmla="*/ 105745 h 156418"/>
                <a:gd name="connsiteX11" fmla="*/ 70131 w 199037"/>
                <a:gd name="connsiteY11" fmla="*/ 98792 h 156418"/>
                <a:gd name="connsiteX12" fmla="*/ 148046 w 199037"/>
                <a:gd name="connsiteY12" fmla="*/ 54787 h 156418"/>
                <a:gd name="connsiteX13" fmla="*/ 150713 w 199037"/>
                <a:gd name="connsiteY13" fmla="*/ 50691 h 156418"/>
                <a:gd name="connsiteX14" fmla="*/ 149856 w 199037"/>
                <a:gd name="connsiteY14" fmla="*/ 45643 h 156418"/>
                <a:gd name="connsiteX15" fmla="*/ 145665 w 199037"/>
                <a:gd name="connsiteY15" fmla="*/ 42690 h 156418"/>
                <a:gd name="connsiteX16" fmla="*/ 140616 w 199037"/>
                <a:gd name="connsiteY16" fmla="*/ 43547 h 156418"/>
                <a:gd name="connsiteX17" fmla="*/ 16696 w 199037"/>
                <a:gd name="connsiteY17" fmla="*/ 120319 h 156418"/>
                <a:gd name="connsiteX18" fmla="*/ 10410 w 199037"/>
                <a:gd name="connsiteY18" fmla="*/ 129558 h 156418"/>
                <a:gd name="connsiteX19" fmla="*/ 12886 w 199037"/>
                <a:gd name="connsiteY19" fmla="*/ 140416 h 156418"/>
                <a:gd name="connsiteX20" fmla="*/ 31650 w 199037"/>
                <a:gd name="connsiteY20" fmla="*/ 144131 h 156418"/>
                <a:gd name="connsiteX21" fmla="*/ 178050 w 199037"/>
                <a:gd name="connsiteY21" fmla="*/ 53453 h 156418"/>
                <a:gd name="connsiteX22" fmla="*/ 185193 w 199037"/>
                <a:gd name="connsiteY22" fmla="*/ 21068 h 156418"/>
                <a:gd name="connsiteX23" fmla="*/ 170525 w 199037"/>
                <a:gd name="connsiteY23" fmla="*/ 10781 h 156418"/>
                <a:gd name="connsiteX24" fmla="*/ 152808 w 199037"/>
                <a:gd name="connsiteY24" fmla="*/ 13829 h 156418"/>
                <a:gd name="connsiteX25" fmla="*/ 30031 w 199037"/>
                <a:gd name="connsiteY25" fmla="*/ 91934 h 156418"/>
                <a:gd name="connsiteX26" fmla="*/ 22983 w 199037"/>
                <a:gd name="connsiteY26" fmla="*/ 90410 h 156418"/>
                <a:gd name="connsiteX27" fmla="*/ 24507 w 199037"/>
                <a:gd name="connsiteY27" fmla="*/ 83362 h 156418"/>
                <a:gd name="connsiteX28" fmla="*/ 147284 w 199037"/>
                <a:gd name="connsiteY28" fmla="*/ 5257 h 156418"/>
                <a:gd name="connsiteX29" fmla="*/ 172620 w 199037"/>
                <a:gd name="connsiteY29" fmla="*/ 780 h 156418"/>
                <a:gd name="connsiteX30" fmla="*/ 193766 w 199037"/>
                <a:gd name="connsiteY30" fmla="*/ 15544 h 156418"/>
                <a:gd name="connsiteX31" fmla="*/ 183479 w 199037"/>
                <a:gd name="connsiteY31" fmla="*/ 62026 h 156418"/>
                <a:gd name="connsiteX32" fmla="*/ 36984 w 199037"/>
                <a:gd name="connsiteY32" fmla="*/ 152704 h 156418"/>
                <a:gd name="connsiteX33" fmla="*/ 24411 w 199037"/>
                <a:gd name="connsiteY33" fmla="*/ 156418 h 156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9037" h="156418">
                  <a:moveTo>
                    <a:pt x="24411" y="156418"/>
                  </a:moveTo>
                  <a:cubicBezTo>
                    <a:pt x="16887" y="156418"/>
                    <a:pt x="9457" y="152990"/>
                    <a:pt x="4695" y="146513"/>
                  </a:cubicBezTo>
                  <a:cubicBezTo>
                    <a:pt x="789" y="141083"/>
                    <a:pt x="-830" y="134225"/>
                    <a:pt x="408" y="127653"/>
                  </a:cubicBezTo>
                  <a:cubicBezTo>
                    <a:pt x="1647" y="121081"/>
                    <a:pt x="5552" y="115270"/>
                    <a:pt x="11267" y="111746"/>
                  </a:cubicBezTo>
                  <a:lnTo>
                    <a:pt x="16220" y="108603"/>
                  </a:lnTo>
                  <a:lnTo>
                    <a:pt x="135282" y="34975"/>
                  </a:lnTo>
                  <a:cubicBezTo>
                    <a:pt x="143093" y="30022"/>
                    <a:pt x="153570" y="32308"/>
                    <a:pt x="158523" y="40214"/>
                  </a:cubicBezTo>
                  <a:cubicBezTo>
                    <a:pt x="160905" y="44023"/>
                    <a:pt x="161762" y="48500"/>
                    <a:pt x="160714" y="52977"/>
                  </a:cubicBezTo>
                  <a:cubicBezTo>
                    <a:pt x="159762" y="57358"/>
                    <a:pt x="157095" y="61168"/>
                    <a:pt x="153285" y="63550"/>
                  </a:cubicBezTo>
                  <a:lnTo>
                    <a:pt x="75180" y="107650"/>
                  </a:lnTo>
                  <a:cubicBezTo>
                    <a:pt x="72703" y="109079"/>
                    <a:pt x="69655" y="108127"/>
                    <a:pt x="68226" y="105745"/>
                  </a:cubicBezTo>
                  <a:cubicBezTo>
                    <a:pt x="66798" y="103269"/>
                    <a:pt x="67750" y="100221"/>
                    <a:pt x="70131" y="98792"/>
                  </a:cubicBezTo>
                  <a:lnTo>
                    <a:pt x="148046" y="54787"/>
                  </a:lnTo>
                  <a:cubicBezTo>
                    <a:pt x="149284" y="54025"/>
                    <a:pt x="150332" y="52501"/>
                    <a:pt x="150713" y="50691"/>
                  </a:cubicBezTo>
                  <a:cubicBezTo>
                    <a:pt x="151094" y="48976"/>
                    <a:pt x="150808" y="47167"/>
                    <a:pt x="149856" y="45643"/>
                  </a:cubicBezTo>
                  <a:cubicBezTo>
                    <a:pt x="148903" y="44119"/>
                    <a:pt x="147379" y="43071"/>
                    <a:pt x="145665" y="42690"/>
                  </a:cubicBezTo>
                  <a:cubicBezTo>
                    <a:pt x="143950" y="42309"/>
                    <a:pt x="142140" y="42595"/>
                    <a:pt x="140616" y="43547"/>
                  </a:cubicBezTo>
                  <a:lnTo>
                    <a:pt x="16696" y="120319"/>
                  </a:lnTo>
                  <a:cubicBezTo>
                    <a:pt x="13362" y="122414"/>
                    <a:pt x="11172" y="125748"/>
                    <a:pt x="10410" y="129558"/>
                  </a:cubicBezTo>
                  <a:cubicBezTo>
                    <a:pt x="9648" y="133368"/>
                    <a:pt x="10600" y="137273"/>
                    <a:pt x="12886" y="140416"/>
                  </a:cubicBezTo>
                  <a:cubicBezTo>
                    <a:pt x="17172" y="146322"/>
                    <a:pt x="25459" y="147941"/>
                    <a:pt x="31650" y="144131"/>
                  </a:cubicBezTo>
                  <a:lnTo>
                    <a:pt x="178050" y="53453"/>
                  </a:lnTo>
                  <a:cubicBezTo>
                    <a:pt x="188908" y="46500"/>
                    <a:pt x="192147" y="32022"/>
                    <a:pt x="185193" y="21068"/>
                  </a:cubicBezTo>
                  <a:cubicBezTo>
                    <a:pt x="181860" y="15830"/>
                    <a:pt x="176621" y="12115"/>
                    <a:pt x="170525" y="10781"/>
                  </a:cubicBezTo>
                  <a:cubicBezTo>
                    <a:pt x="164429" y="9448"/>
                    <a:pt x="158142" y="10495"/>
                    <a:pt x="152808" y="13829"/>
                  </a:cubicBezTo>
                  <a:lnTo>
                    <a:pt x="30031" y="91934"/>
                  </a:lnTo>
                  <a:cubicBezTo>
                    <a:pt x="27650" y="93458"/>
                    <a:pt x="24507" y="92696"/>
                    <a:pt x="22983" y="90410"/>
                  </a:cubicBezTo>
                  <a:cubicBezTo>
                    <a:pt x="21459" y="88029"/>
                    <a:pt x="22125" y="84886"/>
                    <a:pt x="24507" y="83362"/>
                  </a:cubicBezTo>
                  <a:lnTo>
                    <a:pt x="147284" y="5257"/>
                  </a:lnTo>
                  <a:cubicBezTo>
                    <a:pt x="154809" y="494"/>
                    <a:pt x="163857" y="-1125"/>
                    <a:pt x="172620" y="780"/>
                  </a:cubicBezTo>
                  <a:cubicBezTo>
                    <a:pt x="181383" y="2780"/>
                    <a:pt x="188908" y="8019"/>
                    <a:pt x="193766" y="15544"/>
                  </a:cubicBezTo>
                  <a:cubicBezTo>
                    <a:pt x="203767" y="31165"/>
                    <a:pt x="199100" y="52024"/>
                    <a:pt x="183479" y="62026"/>
                  </a:cubicBezTo>
                  <a:lnTo>
                    <a:pt x="36984" y="152704"/>
                  </a:lnTo>
                  <a:cubicBezTo>
                    <a:pt x="33174" y="155275"/>
                    <a:pt x="28698" y="156418"/>
                    <a:pt x="24411" y="156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A9F79C56-1F28-4131-961A-71130C749888}"/>
              </a:ext>
            </a:extLst>
          </p:cNvPr>
          <p:cNvGrpSpPr/>
          <p:nvPr userDrawn="1"/>
        </p:nvGrpSpPr>
        <p:grpSpPr>
          <a:xfrm>
            <a:off x="5057777" y="0"/>
            <a:ext cx="2076448" cy="390548"/>
            <a:chOff x="5104209" y="-1"/>
            <a:chExt cx="1983583" cy="354807"/>
          </a:xfrm>
          <a:solidFill>
            <a:schemeClr val="bg1"/>
          </a:solidFill>
          <a:effectLst>
            <a:outerShdw blurRad="342900" dist="114300" dir="8100000" sx="98000" sy="98000" algn="tr" rotWithShape="0">
              <a:schemeClr val="tx1">
                <a:alpha val="6000"/>
              </a:schemeClr>
            </a:outerShdw>
          </a:effectLst>
        </p:grpSpPr>
        <p:sp>
          <p:nvSpPr>
            <p:cNvPr id="327" name="Rectangle: Top Corners Rounded 326">
              <a:extLst>
                <a:ext uri="{FF2B5EF4-FFF2-40B4-BE49-F238E27FC236}">
                  <a16:creationId xmlns:a16="http://schemas.microsoft.com/office/drawing/2014/main" id="{B81412A1-7FE4-4817-9B09-A01677149A90}"/>
                </a:ext>
              </a:extLst>
            </p:cNvPr>
            <p:cNvSpPr/>
            <p:nvPr/>
          </p:nvSpPr>
          <p:spPr>
            <a:xfrm>
              <a:off x="5353051" y="-1"/>
              <a:ext cx="1485900" cy="354807"/>
            </a:xfrm>
            <a:prstGeom prst="round2SameRect">
              <a:avLst>
                <a:gd name="adj1" fmla="val 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4403E8C-3DC3-4CF0-8B02-B6932B82F4C5}"/>
                </a:ext>
              </a:extLst>
            </p:cNvPr>
            <p:cNvSpPr/>
            <p:nvPr/>
          </p:nvSpPr>
          <p:spPr>
            <a:xfrm rot="5400000">
              <a:off x="6856809" y="-21431"/>
              <a:ext cx="209554" cy="252413"/>
            </a:xfrm>
            <a:custGeom>
              <a:avLst/>
              <a:gdLst>
                <a:gd name="connsiteX0" fmla="*/ 0 w 211032"/>
                <a:gd name="connsiteY0" fmla="*/ 242890 h 242890"/>
                <a:gd name="connsiteX1" fmla="*/ 0 w 211032"/>
                <a:gd name="connsiteY1" fmla="*/ 0 h 242890"/>
                <a:gd name="connsiteX2" fmla="*/ 614 w 211032"/>
                <a:gd name="connsiteY2" fmla="*/ 0 h 242890"/>
                <a:gd name="connsiteX3" fmla="*/ 5058 w 211032"/>
                <a:gd name="connsiteY3" fmla="*/ 44089 h 242890"/>
                <a:gd name="connsiteX4" fmla="*/ 204907 w 211032"/>
                <a:gd name="connsiteY4" fmla="*/ 239001 h 242890"/>
                <a:gd name="connsiteX5" fmla="*/ 209074 w 211032"/>
                <a:gd name="connsiteY5" fmla="*/ 239369 h 242890"/>
                <a:gd name="connsiteX6" fmla="*/ 211032 w 211032"/>
                <a:gd name="connsiteY6" fmla="*/ 242890 h 24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032" h="242890">
                  <a:moveTo>
                    <a:pt x="0" y="242890"/>
                  </a:moveTo>
                  <a:lnTo>
                    <a:pt x="0" y="0"/>
                  </a:lnTo>
                  <a:lnTo>
                    <a:pt x="614" y="0"/>
                  </a:lnTo>
                  <a:lnTo>
                    <a:pt x="5058" y="44089"/>
                  </a:lnTo>
                  <a:cubicBezTo>
                    <a:pt x="25373" y="143362"/>
                    <a:pt x="104770" y="221115"/>
                    <a:pt x="204907" y="239001"/>
                  </a:cubicBezTo>
                  <a:lnTo>
                    <a:pt x="209074" y="239369"/>
                  </a:lnTo>
                  <a:lnTo>
                    <a:pt x="211032" y="24289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F7923B1-576C-4275-A2F4-F165E78091D7}"/>
                </a:ext>
              </a:extLst>
            </p:cNvPr>
            <p:cNvSpPr/>
            <p:nvPr/>
          </p:nvSpPr>
          <p:spPr>
            <a:xfrm rot="16200000" flipH="1">
              <a:off x="5125639" y="-21431"/>
              <a:ext cx="209553" cy="252413"/>
            </a:xfrm>
            <a:custGeom>
              <a:avLst/>
              <a:gdLst>
                <a:gd name="connsiteX0" fmla="*/ 0 w 211032"/>
                <a:gd name="connsiteY0" fmla="*/ 242890 h 242890"/>
                <a:gd name="connsiteX1" fmla="*/ 0 w 211032"/>
                <a:gd name="connsiteY1" fmla="*/ 0 h 242890"/>
                <a:gd name="connsiteX2" fmla="*/ 614 w 211032"/>
                <a:gd name="connsiteY2" fmla="*/ 0 h 242890"/>
                <a:gd name="connsiteX3" fmla="*/ 5058 w 211032"/>
                <a:gd name="connsiteY3" fmla="*/ 44089 h 242890"/>
                <a:gd name="connsiteX4" fmla="*/ 204907 w 211032"/>
                <a:gd name="connsiteY4" fmla="*/ 239001 h 242890"/>
                <a:gd name="connsiteX5" fmla="*/ 209074 w 211032"/>
                <a:gd name="connsiteY5" fmla="*/ 239369 h 242890"/>
                <a:gd name="connsiteX6" fmla="*/ 211032 w 211032"/>
                <a:gd name="connsiteY6" fmla="*/ 242890 h 24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032" h="242890">
                  <a:moveTo>
                    <a:pt x="0" y="242890"/>
                  </a:moveTo>
                  <a:lnTo>
                    <a:pt x="0" y="0"/>
                  </a:lnTo>
                  <a:lnTo>
                    <a:pt x="614" y="0"/>
                  </a:lnTo>
                  <a:lnTo>
                    <a:pt x="5058" y="44089"/>
                  </a:lnTo>
                  <a:cubicBezTo>
                    <a:pt x="25373" y="143362"/>
                    <a:pt x="104770" y="221115"/>
                    <a:pt x="204907" y="239001"/>
                  </a:cubicBezTo>
                  <a:lnTo>
                    <a:pt x="209074" y="239369"/>
                  </a:lnTo>
                  <a:lnTo>
                    <a:pt x="211032" y="24289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2FC0D076-A4C2-4555-9AC7-A6942ABE6AB7}"/>
              </a:ext>
            </a:extLst>
          </p:cNvPr>
          <p:cNvSpPr txBox="1"/>
          <p:nvPr userDrawn="1"/>
        </p:nvSpPr>
        <p:spPr>
          <a:xfrm flipH="1">
            <a:off x="6250704" y="47109"/>
            <a:ext cx="513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800">
                <a:gradFill>
                  <a:gsLst>
                    <a:gs pos="5000">
                      <a:srgbClr val="1D438F"/>
                    </a:gs>
                    <a:gs pos="100000">
                      <a:srgbClr val="73599C"/>
                    </a:gs>
                  </a:gsLst>
                  <a:lin ang="5400000" scaled="0"/>
                </a:gradFill>
                <a:latin typeface="ScoutCond Bold" panose="02000506000000020004" pitchFamily="50" charset="0"/>
                <a:cs typeface="Arial" panose="020B0604020202020204" pitchFamily="34" charset="0"/>
              </a:defRPr>
            </a:lvl1pPr>
          </a:lstStyle>
          <a:p>
            <a:pPr lvl="0" algn="r">
              <a:lnSpc>
                <a:spcPct val="100000"/>
              </a:lnSpc>
            </a:pPr>
            <a:fld id="{260E2A6B-A809-4840-BF14-8648BC0BDF87}" type="slidenum">
              <a:rPr lang="id-ID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pPr lvl="0" algn="r">
                <a:lnSpc>
                  <a:spcPct val="100000"/>
                </a:lnSpc>
              </a:pPr>
              <a:t>‹#›</a:t>
            </a:fld>
            <a:endParaRPr lang="id-ID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EB73D466-8C2C-4D4F-9E2E-2E7533D324A0}"/>
              </a:ext>
            </a:extLst>
          </p:cNvPr>
          <p:cNvSpPr txBox="1"/>
          <p:nvPr userDrawn="1"/>
        </p:nvSpPr>
        <p:spPr>
          <a:xfrm>
            <a:off x="5427690" y="47109"/>
            <a:ext cx="1041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Smartdeck</a:t>
            </a:r>
          </a:p>
        </p:txBody>
      </p:sp>
    </p:spTree>
    <p:extLst>
      <p:ext uri="{BB962C8B-B14F-4D97-AF65-F5344CB8AC3E}">
        <p14:creationId xmlns:p14="http://schemas.microsoft.com/office/powerpoint/2010/main" val="331101202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6A702D8-F9C3-489B-97CB-5D152E7190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67601" y="1"/>
            <a:ext cx="4724401" cy="3428999"/>
          </a:xfrm>
          <a:custGeom>
            <a:avLst/>
            <a:gdLst>
              <a:gd name="connsiteX0" fmla="*/ 0 w 4724401"/>
              <a:gd name="connsiteY0" fmla="*/ 0 h 3428999"/>
              <a:gd name="connsiteX1" fmla="*/ 4724401 w 4724401"/>
              <a:gd name="connsiteY1" fmla="*/ 0 h 3428999"/>
              <a:gd name="connsiteX2" fmla="*/ 4724401 w 4724401"/>
              <a:gd name="connsiteY2" fmla="*/ 3428999 h 3428999"/>
              <a:gd name="connsiteX3" fmla="*/ 0 w 4724401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4401" h="3428999">
                <a:moveTo>
                  <a:pt x="0" y="0"/>
                </a:moveTo>
                <a:lnTo>
                  <a:pt x="4724401" y="0"/>
                </a:lnTo>
                <a:lnTo>
                  <a:pt x="4724401" y="3428999"/>
                </a:lnTo>
                <a:lnTo>
                  <a:pt x="0" y="3428999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45F2503-4CB3-4B1A-94A3-A3682611FD6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67599" y="3429001"/>
            <a:ext cx="4724401" cy="3428999"/>
          </a:xfrm>
          <a:custGeom>
            <a:avLst/>
            <a:gdLst>
              <a:gd name="connsiteX0" fmla="*/ 0 w 4724401"/>
              <a:gd name="connsiteY0" fmla="*/ 0 h 3428999"/>
              <a:gd name="connsiteX1" fmla="*/ 4724401 w 4724401"/>
              <a:gd name="connsiteY1" fmla="*/ 0 h 3428999"/>
              <a:gd name="connsiteX2" fmla="*/ 4724401 w 4724401"/>
              <a:gd name="connsiteY2" fmla="*/ 3428999 h 3428999"/>
              <a:gd name="connsiteX3" fmla="*/ 0 w 4724401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4401" h="3428999">
                <a:moveTo>
                  <a:pt x="0" y="0"/>
                </a:moveTo>
                <a:lnTo>
                  <a:pt x="4724401" y="0"/>
                </a:lnTo>
                <a:lnTo>
                  <a:pt x="4724401" y="3428999"/>
                </a:lnTo>
                <a:lnTo>
                  <a:pt x="0" y="3428999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87196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E198C29-22D2-4AEE-B6E0-A71E2A7B6D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797257"/>
            <a:ext cx="4064000" cy="3060743"/>
          </a:xfrm>
          <a:custGeom>
            <a:avLst/>
            <a:gdLst>
              <a:gd name="connsiteX0" fmla="*/ 0 w 4064000"/>
              <a:gd name="connsiteY0" fmla="*/ 0 h 3060743"/>
              <a:gd name="connsiteX1" fmla="*/ 4064000 w 4064000"/>
              <a:gd name="connsiteY1" fmla="*/ 0 h 3060743"/>
              <a:gd name="connsiteX2" fmla="*/ 4064000 w 4064000"/>
              <a:gd name="connsiteY2" fmla="*/ 3060743 h 3060743"/>
              <a:gd name="connsiteX3" fmla="*/ 0 w 4064000"/>
              <a:gd name="connsiteY3" fmla="*/ 3060743 h 306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3060743">
                <a:moveTo>
                  <a:pt x="0" y="0"/>
                </a:moveTo>
                <a:lnTo>
                  <a:pt x="4064000" y="0"/>
                </a:lnTo>
                <a:lnTo>
                  <a:pt x="4064000" y="3060743"/>
                </a:lnTo>
                <a:lnTo>
                  <a:pt x="0" y="3060743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FA3064A-89D9-4ED3-8ABE-0BDE320AD8C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3797257"/>
            <a:ext cx="4064000" cy="3060743"/>
          </a:xfrm>
          <a:custGeom>
            <a:avLst/>
            <a:gdLst>
              <a:gd name="connsiteX0" fmla="*/ 0 w 4064000"/>
              <a:gd name="connsiteY0" fmla="*/ 0 h 3060743"/>
              <a:gd name="connsiteX1" fmla="*/ 4064000 w 4064000"/>
              <a:gd name="connsiteY1" fmla="*/ 0 h 3060743"/>
              <a:gd name="connsiteX2" fmla="*/ 4064000 w 4064000"/>
              <a:gd name="connsiteY2" fmla="*/ 3060743 h 3060743"/>
              <a:gd name="connsiteX3" fmla="*/ 0 w 4064000"/>
              <a:gd name="connsiteY3" fmla="*/ 3060743 h 306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3060743">
                <a:moveTo>
                  <a:pt x="0" y="0"/>
                </a:moveTo>
                <a:lnTo>
                  <a:pt x="4064000" y="0"/>
                </a:lnTo>
                <a:lnTo>
                  <a:pt x="4064000" y="3060743"/>
                </a:lnTo>
                <a:lnTo>
                  <a:pt x="0" y="3060743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9D51A03-690F-4762-8DE5-A1CF6ADCF65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3797257"/>
            <a:ext cx="4064000" cy="3060743"/>
          </a:xfrm>
          <a:custGeom>
            <a:avLst/>
            <a:gdLst>
              <a:gd name="connsiteX0" fmla="*/ 0 w 4064000"/>
              <a:gd name="connsiteY0" fmla="*/ 0 h 3060743"/>
              <a:gd name="connsiteX1" fmla="*/ 4064000 w 4064000"/>
              <a:gd name="connsiteY1" fmla="*/ 0 h 3060743"/>
              <a:gd name="connsiteX2" fmla="*/ 4064000 w 4064000"/>
              <a:gd name="connsiteY2" fmla="*/ 3060743 h 3060743"/>
              <a:gd name="connsiteX3" fmla="*/ 0 w 4064000"/>
              <a:gd name="connsiteY3" fmla="*/ 3060743 h 306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3060743">
                <a:moveTo>
                  <a:pt x="0" y="0"/>
                </a:moveTo>
                <a:lnTo>
                  <a:pt x="4064000" y="0"/>
                </a:lnTo>
                <a:lnTo>
                  <a:pt x="4064000" y="3060743"/>
                </a:lnTo>
                <a:lnTo>
                  <a:pt x="0" y="3060743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49031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70" y="432000"/>
            <a:ext cx="11111046" cy="108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1/3/2023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47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1691B3E-8181-425B-998F-C7FC0839840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4619" y="1168924"/>
            <a:ext cx="4542762" cy="4520152"/>
          </a:xfrm>
          <a:custGeom>
            <a:avLst/>
            <a:gdLst>
              <a:gd name="connsiteX0" fmla="*/ 3616135 w 4542762"/>
              <a:gd name="connsiteY0" fmla="*/ 904034 h 4520152"/>
              <a:gd name="connsiteX1" fmla="*/ 3616135 w 4542762"/>
              <a:gd name="connsiteY1" fmla="*/ 1672459 h 4520152"/>
              <a:gd name="connsiteX2" fmla="*/ 4068144 w 4542762"/>
              <a:gd name="connsiteY2" fmla="*/ 904034 h 4520152"/>
              <a:gd name="connsiteX3" fmla="*/ 452018 w 4542762"/>
              <a:gd name="connsiteY3" fmla="*/ 904034 h 4520152"/>
              <a:gd name="connsiteX4" fmla="*/ 904036 w 4542762"/>
              <a:gd name="connsiteY4" fmla="*/ 1672459 h 4520152"/>
              <a:gd name="connsiteX5" fmla="*/ 904036 w 4542762"/>
              <a:gd name="connsiteY5" fmla="*/ 904034 h 4520152"/>
              <a:gd name="connsiteX6" fmla="*/ 1130045 w 4542762"/>
              <a:gd name="connsiteY6" fmla="*/ 0 h 4520152"/>
              <a:gd name="connsiteX7" fmla="*/ 3390126 w 4542762"/>
              <a:gd name="connsiteY7" fmla="*/ 0 h 4520152"/>
              <a:gd name="connsiteX8" fmla="*/ 3616135 w 4542762"/>
              <a:gd name="connsiteY8" fmla="*/ 226009 h 4520152"/>
              <a:gd name="connsiteX9" fmla="*/ 3616135 w 4542762"/>
              <a:gd name="connsiteY9" fmla="*/ 452017 h 4520152"/>
              <a:gd name="connsiteX10" fmla="*/ 4407162 w 4542762"/>
              <a:gd name="connsiteY10" fmla="*/ 452017 h 4520152"/>
              <a:gd name="connsiteX11" fmla="*/ 4542762 w 4542762"/>
              <a:gd name="connsiteY11" fmla="*/ 565017 h 4520152"/>
              <a:gd name="connsiteX12" fmla="*/ 4542762 w 4542762"/>
              <a:gd name="connsiteY12" fmla="*/ 904034 h 4520152"/>
              <a:gd name="connsiteX13" fmla="*/ 3638735 w 4542762"/>
              <a:gd name="connsiteY13" fmla="*/ 2192276 h 4520152"/>
              <a:gd name="connsiteX14" fmla="*/ 3638735 w 4542762"/>
              <a:gd name="connsiteY14" fmla="*/ 2712093 h 4520152"/>
              <a:gd name="connsiteX15" fmla="*/ 2960708 w 4542762"/>
              <a:gd name="connsiteY15" fmla="*/ 3390119 h 4520152"/>
              <a:gd name="connsiteX16" fmla="*/ 2734699 w 4542762"/>
              <a:gd name="connsiteY16" fmla="*/ 3390119 h 4520152"/>
              <a:gd name="connsiteX17" fmla="*/ 2734699 w 4542762"/>
              <a:gd name="connsiteY17" fmla="*/ 3503118 h 4520152"/>
              <a:gd name="connsiteX18" fmla="*/ 2870308 w 4542762"/>
              <a:gd name="connsiteY18" fmla="*/ 3842136 h 4520152"/>
              <a:gd name="connsiteX19" fmla="*/ 3051108 w 4542762"/>
              <a:gd name="connsiteY19" fmla="*/ 3842136 h 4520152"/>
              <a:gd name="connsiteX20" fmla="*/ 3231917 w 4542762"/>
              <a:gd name="connsiteY20" fmla="*/ 3932535 h 4520152"/>
              <a:gd name="connsiteX21" fmla="*/ 3593535 w 4542762"/>
              <a:gd name="connsiteY21" fmla="*/ 4339353 h 4520152"/>
              <a:gd name="connsiteX22" fmla="*/ 3503126 w 4542762"/>
              <a:gd name="connsiteY22" fmla="*/ 4520152 h 4520152"/>
              <a:gd name="connsiteX23" fmla="*/ 1017036 w 4542762"/>
              <a:gd name="connsiteY23" fmla="*/ 4520152 h 4520152"/>
              <a:gd name="connsiteX24" fmla="*/ 926636 w 4542762"/>
              <a:gd name="connsiteY24" fmla="*/ 4339353 h 4520152"/>
              <a:gd name="connsiteX25" fmla="*/ 1288245 w 4542762"/>
              <a:gd name="connsiteY25" fmla="*/ 3932535 h 4520152"/>
              <a:gd name="connsiteX26" fmla="*/ 1469054 w 4542762"/>
              <a:gd name="connsiteY26" fmla="*/ 3842136 h 4520152"/>
              <a:gd name="connsiteX27" fmla="*/ 1672463 w 4542762"/>
              <a:gd name="connsiteY27" fmla="*/ 3842136 h 4520152"/>
              <a:gd name="connsiteX28" fmla="*/ 1808063 w 4542762"/>
              <a:gd name="connsiteY28" fmla="*/ 3503118 h 4520152"/>
              <a:gd name="connsiteX29" fmla="*/ 1808063 w 4542762"/>
              <a:gd name="connsiteY29" fmla="*/ 3390119 h 4520152"/>
              <a:gd name="connsiteX30" fmla="*/ 1582054 w 4542762"/>
              <a:gd name="connsiteY30" fmla="*/ 3390119 h 4520152"/>
              <a:gd name="connsiteX31" fmla="*/ 904036 w 4542762"/>
              <a:gd name="connsiteY31" fmla="*/ 2712093 h 4520152"/>
              <a:gd name="connsiteX32" fmla="*/ 904036 w 4542762"/>
              <a:gd name="connsiteY32" fmla="*/ 2192276 h 4520152"/>
              <a:gd name="connsiteX33" fmla="*/ 0 w 4542762"/>
              <a:gd name="connsiteY33" fmla="*/ 904034 h 4520152"/>
              <a:gd name="connsiteX34" fmla="*/ 0 w 4542762"/>
              <a:gd name="connsiteY34" fmla="*/ 565017 h 4520152"/>
              <a:gd name="connsiteX35" fmla="*/ 113000 w 4542762"/>
              <a:gd name="connsiteY35" fmla="*/ 452017 h 4520152"/>
              <a:gd name="connsiteX36" fmla="*/ 904036 w 4542762"/>
              <a:gd name="connsiteY36" fmla="*/ 452017 h 4520152"/>
              <a:gd name="connsiteX37" fmla="*/ 904036 w 4542762"/>
              <a:gd name="connsiteY37" fmla="*/ 226009 h 4520152"/>
              <a:gd name="connsiteX38" fmla="*/ 1130045 w 4542762"/>
              <a:gd name="connsiteY38" fmla="*/ 0 h 452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542762" h="4520152">
                <a:moveTo>
                  <a:pt x="3616135" y="904034"/>
                </a:moveTo>
                <a:lnTo>
                  <a:pt x="3616135" y="1672459"/>
                </a:lnTo>
                <a:cubicBezTo>
                  <a:pt x="3887344" y="1536851"/>
                  <a:pt x="4068144" y="1243042"/>
                  <a:pt x="4068144" y="904034"/>
                </a:cubicBezTo>
                <a:close/>
                <a:moveTo>
                  <a:pt x="452018" y="904034"/>
                </a:moveTo>
                <a:cubicBezTo>
                  <a:pt x="452018" y="1243042"/>
                  <a:pt x="632827" y="1536851"/>
                  <a:pt x="904036" y="1672459"/>
                </a:cubicBezTo>
                <a:lnTo>
                  <a:pt x="904036" y="904034"/>
                </a:lnTo>
                <a:close/>
                <a:moveTo>
                  <a:pt x="1130045" y="0"/>
                </a:moveTo>
                <a:lnTo>
                  <a:pt x="3390126" y="0"/>
                </a:lnTo>
                <a:cubicBezTo>
                  <a:pt x="3525726" y="0"/>
                  <a:pt x="3616135" y="90400"/>
                  <a:pt x="3616135" y="226009"/>
                </a:cubicBezTo>
                <a:lnTo>
                  <a:pt x="3616135" y="452017"/>
                </a:lnTo>
                <a:lnTo>
                  <a:pt x="4407162" y="452017"/>
                </a:lnTo>
                <a:cubicBezTo>
                  <a:pt x="4474962" y="452017"/>
                  <a:pt x="4520162" y="497217"/>
                  <a:pt x="4542762" y="565017"/>
                </a:cubicBezTo>
                <a:lnTo>
                  <a:pt x="4542762" y="904034"/>
                </a:lnTo>
                <a:cubicBezTo>
                  <a:pt x="4542762" y="1514251"/>
                  <a:pt x="4158553" y="2011468"/>
                  <a:pt x="3638735" y="2192276"/>
                </a:cubicBezTo>
                <a:lnTo>
                  <a:pt x="3638735" y="2712093"/>
                </a:lnTo>
                <a:cubicBezTo>
                  <a:pt x="3638735" y="3096310"/>
                  <a:pt x="3344926" y="3390119"/>
                  <a:pt x="2960708" y="3390119"/>
                </a:cubicBezTo>
                <a:lnTo>
                  <a:pt x="2734699" y="3390119"/>
                </a:lnTo>
                <a:cubicBezTo>
                  <a:pt x="2734699" y="3435319"/>
                  <a:pt x="2734699" y="3457918"/>
                  <a:pt x="2734699" y="3503118"/>
                </a:cubicBezTo>
                <a:cubicBezTo>
                  <a:pt x="2734699" y="3661327"/>
                  <a:pt x="2802499" y="3774327"/>
                  <a:pt x="2870308" y="3842136"/>
                </a:cubicBezTo>
                <a:lnTo>
                  <a:pt x="3051108" y="3842136"/>
                </a:lnTo>
                <a:cubicBezTo>
                  <a:pt x="3118917" y="3842136"/>
                  <a:pt x="3186717" y="3864736"/>
                  <a:pt x="3231917" y="3932535"/>
                </a:cubicBezTo>
                <a:lnTo>
                  <a:pt x="3593535" y="4339353"/>
                </a:lnTo>
                <a:cubicBezTo>
                  <a:pt x="3638735" y="4429752"/>
                  <a:pt x="3593535" y="4520152"/>
                  <a:pt x="3503126" y="4520152"/>
                </a:cubicBezTo>
                <a:lnTo>
                  <a:pt x="1017036" y="4520152"/>
                </a:lnTo>
                <a:cubicBezTo>
                  <a:pt x="926636" y="4520152"/>
                  <a:pt x="881436" y="4407152"/>
                  <a:pt x="926636" y="4339353"/>
                </a:cubicBezTo>
                <a:lnTo>
                  <a:pt x="1288245" y="3932535"/>
                </a:lnTo>
                <a:cubicBezTo>
                  <a:pt x="1333445" y="3887336"/>
                  <a:pt x="1401254" y="3842136"/>
                  <a:pt x="1469054" y="3842136"/>
                </a:cubicBezTo>
                <a:lnTo>
                  <a:pt x="1672463" y="3842136"/>
                </a:lnTo>
                <a:cubicBezTo>
                  <a:pt x="1740263" y="3796927"/>
                  <a:pt x="1808063" y="3683927"/>
                  <a:pt x="1808063" y="3503118"/>
                </a:cubicBezTo>
                <a:cubicBezTo>
                  <a:pt x="1808063" y="3457918"/>
                  <a:pt x="1808063" y="3412719"/>
                  <a:pt x="1808063" y="3390119"/>
                </a:cubicBezTo>
                <a:lnTo>
                  <a:pt x="1582054" y="3390119"/>
                </a:lnTo>
                <a:cubicBezTo>
                  <a:pt x="1197845" y="3390119"/>
                  <a:pt x="904036" y="3096310"/>
                  <a:pt x="904036" y="2712093"/>
                </a:cubicBezTo>
                <a:lnTo>
                  <a:pt x="904036" y="2192276"/>
                </a:lnTo>
                <a:cubicBezTo>
                  <a:pt x="384218" y="1988868"/>
                  <a:pt x="0" y="1491651"/>
                  <a:pt x="0" y="904034"/>
                </a:cubicBezTo>
                <a:lnTo>
                  <a:pt x="0" y="565017"/>
                </a:lnTo>
                <a:cubicBezTo>
                  <a:pt x="0" y="497217"/>
                  <a:pt x="45200" y="452017"/>
                  <a:pt x="113000" y="452017"/>
                </a:cubicBezTo>
                <a:lnTo>
                  <a:pt x="904036" y="452017"/>
                </a:lnTo>
                <a:lnTo>
                  <a:pt x="904036" y="226009"/>
                </a:lnTo>
                <a:cubicBezTo>
                  <a:pt x="904036" y="90400"/>
                  <a:pt x="994436" y="0"/>
                  <a:pt x="113004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1270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58485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B6D22-F82B-4A6D-827A-38F2D837C7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83403" y="3287598"/>
            <a:ext cx="4166648" cy="4166648"/>
          </a:xfrm>
          <a:custGeom>
            <a:avLst/>
            <a:gdLst>
              <a:gd name="connsiteX0" fmla="*/ 2083324 w 4166648"/>
              <a:gd name="connsiteY0" fmla="*/ 0 h 4166648"/>
              <a:gd name="connsiteX1" fmla="*/ 4166648 w 4166648"/>
              <a:gd name="connsiteY1" fmla="*/ 2083324 h 4166648"/>
              <a:gd name="connsiteX2" fmla="*/ 2083324 w 4166648"/>
              <a:gd name="connsiteY2" fmla="*/ 4166648 h 4166648"/>
              <a:gd name="connsiteX3" fmla="*/ 0 w 4166648"/>
              <a:gd name="connsiteY3" fmla="*/ 2083324 h 4166648"/>
              <a:gd name="connsiteX4" fmla="*/ 2083324 w 4166648"/>
              <a:gd name="connsiteY4" fmla="*/ 0 h 416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6648" h="4166648">
                <a:moveTo>
                  <a:pt x="2083324" y="0"/>
                </a:moveTo>
                <a:cubicBezTo>
                  <a:pt x="3233912" y="0"/>
                  <a:pt x="4166648" y="932736"/>
                  <a:pt x="4166648" y="2083324"/>
                </a:cubicBezTo>
                <a:cubicBezTo>
                  <a:pt x="4166648" y="3233912"/>
                  <a:pt x="3233912" y="4166648"/>
                  <a:pt x="2083324" y="4166648"/>
                </a:cubicBezTo>
                <a:cubicBezTo>
                  <a:pt x="932736" y="4166648"/>
                  <a:pt x="0" y="3233912"/>
                  <a:pt x="0" y="2083324"/>
                </a:cubicBezTo>
                <a:cubicBezTo>
                  <a:pt x="0" y="932736"/>
                  <a:pt x="932736" y="0"/>
                  <a:pt x="208332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CD837C3-5F3C-425F-9CC8-864817BB06D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4048" y="1025164"/>
            <a:ext cx="1618268" cy="1618268"/>
          </a:xfrm>
          <a:custGeom>
            <a:avLst/>
            <a:gdLst>
              <a:gd name="connsiteX0" fmla="*/ 809134 w 1618268"/>
              <a:gd name="connsiteY0" fmla="*/ 0 h 1618268"/>
              <a:gd name="connsiteX1" fmla="*/ 1618268 w 1618268"/>
              <a:gd name="connsiteY1" fmla="*/ 809134 h 1618268"/>
              <a:gd name="connsiteX2" fmla="*/ 809134 w 1618268"/>
              <a:gd name="connsiteY2" fmla="*/ 1618268 h 1618268"/>
              <a:gd name="connsiteX3" fmla="*/ 0 w 1618268"/>
              <a:gd name="connsiteY3" fmla="*/ 809134 h 1618268"/>
              <a:gd name="connsiteX4" fmla="*/ 809134 w 1618268"/>
              <a:gd name="connsiteY4" fmla="*/ 0 h 161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268" h="1618268">
                <a:moveTo>
                  <a:pt x="809134" y="0"/>
                </a:moveTo>
                <a:cubicBezTo>
                  <a:pt x="1256006" y="0"/>
                  <a:pt x="1618268" y="362262"/>
                  <a:pt x="1618268" y="809134"/>
                </a:cubicBezTo>
                <a:cubicBezTo>
                  <a:pt x="1618268" y="1256006"/>
                  <a:pt x="1256006" y="1618268"/>
                  <a:pt x="809134" y="1618268"/>
                </a:cubicBezTo>
                <a:cubicBezTo>
                  <a:pt x="362262" y="1618268"/>
                  <a:pt x="0" y="1256006"/>
                  <a:pt x="0" y="809134"/>
                </a:cubicBezTo>
                <a:cubicBezTo>
                  <a:pt x="0" y="362262"/>
                  <a:pt x="362262" y="0"/>
                  <a:pt x="80913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F1F02A6-B6E0-4FC8-8358-78A8F8308DF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42315" y="2137527"/>
            <a:ext cx="3054286" cy="3054286"/>
          </a:xfrm>
          <a:custGeom>
            <a:avLst/>
            <a:gdLst>
              <a:gd name="connsiteX0" fmla="*/ 1527143 w 3054286"/>
              <a:gd name="connsiteY0" fmla="*/ 0 h 3054286"/>
              <a:gd name="connsiteX1" fmla="*/ 3054286 w 3054286"/>
              <a:gd name="connsiteY1" fmla="*/ 1527143 h 3054286"/>
              <a:gd name="connsiteX2" fmla="*/ 1527143 w 3054286"/>
              <a:gd name="connsiteY2" fmla="*/ 3054286 h 3054286"/>
              <a:gd name="connsiteX3" fmla="*/ 0 w 3054286"/>
              <a:gd name="connsiteY3" fmla="*/ 1527143 h 3054286"/>
              <a:gd name="connsiteX4" fmla="*/ 1527143 w 3054286"/>
              <a:gd name="connsiteY4" fmla="*/ 0 h 305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4286" h="3054286">
                <a:moveTo>
                  <a:pt x="1527143" y="0"/>
                </a:moveTo>
                <a:cubicBezTo>
                  <a:pt x="2370561" y="0"/>
                  <a:pt x="3054286" y="683725"/>
                  <a:pt x="3054286" y="1527143"/>
                </a:cubicBezTo>
                <a:cubicBezTo>
                  <a:pt x="3054286" y="2370561"/>
                  <a:pt x="2370561" y="3054286"/>
                  <a:pt x="1527143" y="3054286"/>
                </a:cubicBezTo>
                <a:cubicBezTo>
                  <a:pt x="683725" y="3054286"/>
                  <a:pt x="0" y="2370561"/>
                  <a:pt x="0" y="1527143"/>
                </a:cubicBezTo>
                <a:cubicBezTo>
                  <a:pt x="0" y="683725"/>
                  <a:pt x="683725" y="0"/>
                  <a:pt x="152714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1270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24130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13" grpId="1" animBg="1"/>
      <p:bldP spid="11" grpId="0" animBg="1"/>
      <p:bldP spid="11" grpId="1" animBg="1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E5F2B4F-1B13-4542-82B7-55D0749176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43155" y="776155"/>
            <a:ext cx="5305690" cy="5305690"/>
          </a:xfrm>
          <a:custGeom>
            <a:avLst/>
            <a:gdLst>
              <a:gd name="connsiteX0" fmla="*/ 2652843 w 5305690"/>
              <a:gd name="connsiteY0" fmla="*/ 0 h 5305690"/>
              <a:gd name="connsiteX1" fmla="*/ 3343516 w 5305690"/>
              <a:gd name="connsiteY1" fmla="*/ 286087 h 5305690"/>
              <a:gd name="connsiteX2" fmla="*/ 5019604 w 5305690"/>
              <a:gd name="connsiteY2" fmla="*/ 1962174 h 5305690"/>
              <a:gd name="connsiteX3" fmla="*/ 5019604 w 5305690"/>
              <a:gd name="connsiteY3" fmla="*/ 3343522 h 5305690"/>
              <a:gd name="connsiteX4" fmla="*/ 3343522 w 5305690"/>
              <a:gd name="connsiteY4" fmla="*/ 5019604 h 5305690"/>
              <a:gd name="connsiteX5" fmla="*/ 1962174 w 5305690"/>
              <a:gd name="connsiteY5" fmla="*/ 5019604 h 5305690"/>
              <a:gd name="connsiteX6" fmla="*/ 286087 w 5305690"/>
              <a:gd name="connsiteY6" fmla="*/ 3343516 h 5305690"/>
              <a:gd name="connsiteX7" fmla="*/ 286087 w 5305690"/>
              <a:gd name="connsiteY7" fmla="*/ 1962169 h 5305690"/>
              <a:gd name="connsiteX8" fmla="*/ 1962169 w 5305690"/>
              <a:gd name="connsiteY8" fmla="*/ 286087 h 5305690"/>
              <a:gd name="connsiteX9" fmla="*/ 2652843 w 5305690"/>
              <a:gd name="connsiteY9" fmla="*/ 0 h 530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05690" h="5305690">
                <a:moveTo>
                  <a:pt x="2652843" y="0"/>
                </a:moveTo>
                <a:cubicBezTo>
                  <a:pt x="2902817" y="0"/>
                  <a:pt x="3152792" y="95362"/>
                  <a:pt x="3343516" y="286087"/>
                </a:cubicBezTo>
                <a:lnTo>
                  <a:pt x="5019604" y="1962174"/>
                </a:lnTo>
                <a:cubicBezTo>
                  <a:pt x="5401052" y="2343623"/>
                  <a:pt x="5401052" y="2962073"/>
                  <a:pt x="5019604" y="3343522"/>
                </a:cubicBezTo>
                <a:lnTo>
                  <a:pt x="3343522" y="5019604"/>
                </a:lnTo>
                <a:cubicBezTo>
                  <a:pt x="2962073" y="5401053"/>
                  <a:pt x="2343623" y="5401053"/>
                  <a:pt x="1962174" y="5019604"/>
                </a:cubicBezTo>
                <a:lnTo>
                  <a:pt x="286087" y="3343516"/>
                </a:lnTo>
                <a:cubicBezTo>
                  <a:pt x="-95362" y="2962067"/>
                  <a:pt x="-95362" y="2343617"/>
                  <a:pt x="286087" y="1962169"/>
                </a:cubicBezTo>
                <a:lnTo>
                  <a:pt x="1962169" y="286087"/>
                </a:lnTo>
                <a:cubicBezTo>
                  <a:pt x="2152893" y="95362"/>
                  <a:pt x="2402868" y="0"/>
                  <a:pt x="265284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12070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FCB839-1DA7-4A54-BC28-1B419AFDA162}"/>
              </a:ext>
            </a:extLst>
          </p:cNvPr>
          <p:cNvSpPr/>
          <p:nvPr userDrawn="1"/>
        </p:nvSpPr>
        <p:spPr>
          <a:xfrm>
            <a:off x="8671792" y="0"/>
            <a:ext cx="3520208" cy="6858000"/>
          </a:xfrm>
          <a:prstGeom prst="rect">
            <a:avLst/>
          </a:prstGeom>
          <a:gradFill flip="none" rotWithShape="1">
            <a:gsLst>
              <a:gs pos="2000">
                <a:schemeClr val="accent2">
                  <a:lumMod val="60000"/>
                  <a:lumOff val="40000"/>
                </a:schemeClr>
              </a:gs>
              <a:gs pos="85000">
                <a:schemeClr val="accent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8517D8-0446-4D3E-B230-0F1FC8EC02AA}"/>
              </a:ext>
            </a:extLst>
          </p:cNvPr>
          <p:cNvSpPr/>
          <p:nvPr userDrawn="1"/>
        </p:nvSpPr>
        <p:spPr>
          <a:xfrm rot="1800000">
            <a:off x="9988550" y="-820073"/>
            <a:ext cx="3350548" cy="3350548"/>
          </a:xfrm>
          <a:prstGeom prst="roundRect">
            <a:avLst>
              <a:gd name="adj" fmla="val 36963"/>
            </a:avLst>
          </a:prstGeom>
          <a:noFill/>
          <a:ln w="571500">
            <a:solidFill>
              <a:schemeClr val="bg1">
                <a:alpha val="2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E699E3-7995-477B-AB1C-902049C59A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43851" y="1623787"/>
            <a:ext cx="2867025" cy="3610426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 w="1270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13279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0" grpId="1" animBg="1"/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51E7EDA-D11A-4F7F-AEC8-FE86C57EDD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958000" y="2486574"/>
            <a:ext cx="2679704" cy="2143646"/>
          </a:xfrm>
          <a:prstGeom prst="roundRect">
            <a:avLst>
              <a:gd name="adj" fmla="val 20004"/>
            </a:avLst>
          </a:prstGeom>
          <a:solidFill>
            <a:schemeClr val="bg1">
              <a:lumMod val="85000"/>
              <a:alpha val="10000"/>
            </a:schemeClr>
          </a:solidFill>
          <a:ln w="1270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B189D868-1B0F-4246-AE06-E8BA733D7A6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57074" y="2486574"/>
            <a:ext cx="2679704" cy="2143646"/>
          </a:xfrm>
          <a:prstGeom prst="roundRect">
            <a:avLst>
              <a:gd name="adj" fmla="val 20004"/>
            </a:avLst>
          </a:prstGeom>
          <a:solidFill>
            <a:schemeClr val="bg1">
              <a:lumMod val="85000"/>
              <a:alpha val="10000"/>
            </a:schemeClr>
          </a:solidFill>
          <a:ln w="1270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ABEE7D7-26A8-4AD4-9B0E-68C4E28409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56149" y="2486574"/>
            <a:ext cx="2679704" cy="2143646"/>
          </a:xfrm>
          <a:prstGeom prst="roundRect">
            <a:avLst>
              <a:gd name="adj" fmla="val 20004"/>
            </a:avLst>
          </a:prstGeom>
          <a:solidFill>
            <a:schemeClr val="bg1">
              <a:lumMod val="85000"/>
              <a:alpha val="10000"/>
            </a:schemeClr>
          </a:solidFill>
          <a:ln w="1270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DD3233C-8160-4C55-BACB-FDF37598E2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55223" y="2486574"/>
            <a:ext cx="2679704" cy="2143646"/>
          </a:xfrm>
          <a:prstGeom prst="roundRect">
            <a:avLst>
              <a:gd name="adj" fmla="val 20004"/>
            </a:avLst>
          </a:prstGeom>
          <a:solidFill>
            <a:schemeClr val="bg1">
              <a:lumMod val="85000"/>
              <a:alpha val="10000"/>
            </a:schemeClr>
          </a:solidFill>
          <a:ln w="1270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08C219F-932D-4A89-B19C-7AEB9504BE0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445703" y="2486574"/>
            <a:ext cx="2679704" cy="2143646"/>
          </a:xfrm>
          <a:prstGeom prst="roundRect">
            <a:avLst>
              <a:gd name="adj" fmla="val 20004"/>
            </a:avLst>
          </a:prstGeom>
          <a:solidFill>
            <a:schemeClr val="bg1">
              <a:lumMod val="85000"/>
              <a:alpha val="10000"/>
            </a:schemeClr>
          </a:solidFill>
          <a:ln w="1270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88949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7" grpId="0" animBg="1"/>
      <p:bldP spid="27" grpId="1" animBg="1"/>
      <p:bldP spid="26" grpId="0" animBg="1"/>
      <p:bldP spid="26" grpId="1" animBg="1"/>
      <p:bldP spid="25" grpId="0" animBg="1"/>
      <p:bldP spid="25" grpId="1" animBg="1"/>
      <p:bldP spid="24" grpId="0" animBg="1"/>
      <p:bldP spid="24" grpId="1" animBg="1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BCB0594-33E5-4488-91F7-A2B5A4B0957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54756" y="1018379"/>
            <a:ext cx="5118299" cy="3096421"/>
          </a:xfrm>
          <a:prstGeom prst="roundRect">
            <a:avLst>
              <a:gd name="adj" fmla="val 5285"/>
            </a:avLst>
          </a:pr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D4FA6BD3-3E1A-44BD-A980-DABB98DAC14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02186" y="1018379"/>
            <a:ext cx="1758589" cy="4821242"/>
          </a:xfrm>
          <a:prstGeom prst="roundRect">
            <a:avLst>
              <a:gd name="adj" fmla="val 13959"/>
            </a:avLst>
          </a:pr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CA95C477-0373-4CEE-8398-AFBE3E39AE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79687" y="1018379"/>
            <a:ext cx="1767773" cy="3096421"/>
          </a:xfrm>
          <a:prstGeom prst="roundRect">
            <a:avLst>
              <a:gd name="adj" fmla="val 13733"/>
            </a:avLst>
          </a:pr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62274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8A5490BF-DEC6-4290-B5CC-822F196D389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74588" y="3606918"/>
            <a:ext cx="2412098" cy="2412098"/>
          </a:xfrm>
          <a:custGeom>
            <a:avLst/>
            <a:gdLst>
              <a:gd name="connsiteX0" fmla="*/ 1206385 w 2412098"/>
              <a:gd name="connsiteY0" fmla="*/ 0 h 2412098"/>
              <a:gd name="connsiteX1" fmla="*/ 1510106 w 2412098"/>
              <a:gd name="connsiteY1" fmla="*/ 125805 h 2412098"/>
              <a:gd name="connsiteX2" fmla="*/ 2286293 w 2412098"/>
              <a:gd name="connsiteY2" fmla="*/ 901993 h 2412098"/>
              <a:gd name="connsiteX3" fmla="*/ 2286293 w 2412098"/>
              <a:gd name="connsiteY3" fmla="*/ 1509434 h 2412098"/>
              <a:gd name="connsiteX4" fmla="*/ 1509435 w 2412098"/>
              <a:gd name="connsiteY4" fmla="*/ 2286293 h 2412098"/>
              <a:gd name="connsiteX5" fmla="*/ 901993 w 2412098"/>
              <a:gd name="connsiteY5" fmla="*/ 2286293 h 2412098"/>
              <a:gd name="connsiteX6" fmla="*/ 125806 w 2412098"/>
              <a:gd name="connsiteY6" fmla="*/ 1510106 h 2412098"/>
              <a:gd name="connsiteX7" fmla="*/ 125806 w 2412098"/>
              <a:gd name="connsiteY7" fmla="*/ 902664 h 2412098"/>
              <a:gd name="connsiteX8" fmla="*/ 902665 w 2412098"/>
              <a:gd name="connsiteY8" fmla="*/ 125805 h 2412098"/>
              <a:gd name="connsiteX9" fmla="*/ 1206385 w 2412098"/>
              <a:gd name="connsiteY9" fmla="*/ 0 h 241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2098" h="2412098">
                <a:moveTo>
                  <a:pt x="1206385" y="0"/>
                </a:moveTo>
                <a:cubicBezTo>
                  <a:pt x="1316311" y="0"/>
                  <a:pt x="1426236" y="41935"/>
                  <a:pt x="1510106" y="125805"/>
                </a:cubicBezTo>
                <a:lnTo>
                  <a:pt x="2286293" y="901993"/>
                </a:lnTo>
                <a:cubicBezTo>
                  <a:pt x="2454034" y="1069734"/>
                  <a:pt x="2454034" y="1341694"/>
                  <a:pt x="2286293" y="1509434"/>
                </a:cubicBezTo>
                <a:lnTo>
                  <a:pt x="1509435" y="2286293"/>
                </a:lnTo>
                <a:cubicBezTo>
                  <a:pt x="1341694" y="2454034"/>
                  <a:pt x="1069734" y="2454034"/>
                  <a:pt x="901993" y="2286293"/>
                </a:cubicBezTo>
                <a:lnTo>
                  <a:pt x="125806" y="1510106"/>
                </a:lnTo>
                <a:cubicBezTo>
                  <a:pt x="-41935" y="1342365"/>
                  <a:pt x="-41935" y="1070405"/>
                  <a:pt x="125806" y="902664"/>
                </a:cubicBezTo>
                <a:lnTo>
                  <a:pt x="902665" y="125805"/>
                </a:lnTo>
                <a:cubicBezTo>
                  <a:pt x="986535" y="41935"/>
                  <a:pt x="1096460" y="0"/>
                  <a:pt x="120638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1270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56D08AD-1C58-4A53-B59E-45510AC04C9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05987" y="3606916"/>
            <a:ext cx="2412099" cy="2412098"/>
          </a:xfrm>
          <a:custGeom>
            <a:avLst/>
            <a:gdLst>
              <a:gd name="connsiteX0" fmla="*/ 1206385 w 2412099"/>
              <a:gd name="connsiteY0" fmla="*/ 0 h 2412098"/>
              <a:gd name="connsiteX1" fmla="*/ 1510106 w 2412099"/>
              <a:gd name="connsiteY1" fmla="*/ 125805 h 2412098"/>
              <a:gd name="connsiteX2" fmla="*/ 2286294 w 2412099"/>
              <a:gd name="connsiteY2" fmla="*/ 901993 h 2412098"/>
              <a:gd name="connsiteX3" fmla="*/ 2286294 w 2412099"/>
              <a:gd name="connsiteY3" fmla="*/ 1509434 h 2412098"/>
              <a:gd name="connsiteX4" fmla="*/ 1509435 w 2412099"/>
              <a:gd name="connsiteY4" fmla="*/ 2286293 h 2412098"/>
              <a:gd name="connsiteX5" fmla="*/ 901993 w 2412099"/>
              <a:gd name="connsiteY5" fmla="*/ 2286293 h 2412098"/>
              <a:gd name="connsiteX6" fmla="*/ 125806 w 2412099"/>
              <a:gd name="connsiteY6" fmla="*/ 1510106 h 2412098"/>
              <a:gd name="connsiteX7" fmla="*/ 125806 w 2412099"/>
              <a:gd name="connsiteY7" fmla="*/ 902664 h 2412098"/>
              <a:gd name="connsiteX8" fmla="*/ 902665 w 2412099"/>
              <a:gd name="connsiteY8" fmla="*/ 125805 h 2412098"/>
              <a:gd name="connsiteX9" fmla="*/ 1206385 w 2412099"/>
              <a:gd name="connsiteY9" fmla="*/ 0 h 241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2099" h="2412098">
                <a:moveTo>
                  <a:pt x="1206385" y="0"/>
                </a:moveTo>
                <a:cubicBezTo>
                  <a:pt x="1316311" y="0"/>
                  <a:pt x="1426236" y="41935"/>
                  <a:pt x="1510106" y="125805"/>
                </a:cubicBezTo>
                <a:lnTo>
                  <a:pt x="2286294" y="901993"/>
                </a:lnTo>
                <a:cubicBezTo>
                  <a:pt x="2454034" y="1069734"/>
                  <a:pt x="2454034" y="1341694"/>
                  <a:pt x="2286294" y="1509434"/>
                </a:cubicBezTo>
                <a:lnTo>
                  <a:pt x="1509435" y="2286293"/>
                </a:lnTo>
                <a:cubicBezTo>
                  <a:pt x="1341694" y="2454034"/>
                  <a:pt x="1069734" y="2454034"/>
                  <a:pt x="901993" y="2286293"/>
                </a:cubicBezTo>
                <a:lnTo>
                  <a:pt x="125806" y="1510106"/>
                </a:lnTo>
                <a:cubicBezTo>
                  <a:pt x="-41935" y="1342365"/>
                  <a:pt x="-41935" y="1070405"/>
                  <a:pt x="125806" y="902664"/>
                </a:cubicBezTo>
                <a:lnTo>
                  <a:pt x="902665" y="125805"/>
                </a:lnTo>
                <a:cubicBezTo>
                  <a:pt x="986535" y="41935"/>
                  <a:pt x="1096460" y="0"/>
                  <a:pt x="120638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1270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A8216C0-741F-449D-A69A-66517EDAC47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4587" y="838316"/>
            <a:ext cx="2412098" cy="2412098"/>
          </a:xfrm>
          <a:custGeom>
            <a:avLst/>
            <a:gdLst>
              <a:gd name="connsiteX0" fmla="*/ 1206385 w 2412098"/>
              <a:gd name="connsiteY0" fmla="*/ 0 h 2412098"/>
              <a:gd name="connsiteX1" fmla="*/ 1510106 w 2412098"/>
              <a:gd name="connsiteY1" fmla="*/ 125805 h 2412098"/>
              <a:gd name="connsiteX2" fmla="*/ 2286293 w 2412098"/>
              <a:gd name="connsiteY2" fmla="*/ 901993 h 2412098"/>
              <a:gd name="connsiteX3" fmla="*/ 2286293 w 2412098"/>
              <a:gd name="connsiteY3" fmla="*/ 1509434 h 2412098"/>
              <a:gd name="connsiteX4" fmla="*/ 1509435 w 2412098"/>
              <a:gd name="connsiteY4" fmla="*/ 2286293 h 2412098"/>
              <a:gd name="connsiteX5" fmla="*/ 901993 w 2412098"/>
              <a:gd name="connsiteY5" fmla="*/ 2286293 h 2412098"/>
              <a:gd name="connsiteX6" fmla="*/ 125806 w 2412098"/>
              <a:gd name="connsiteY6" fmla="*/ 1510105 h 2412098"/>
              <a:gd name="connsiteX7" fmla="*/ 125806 w 2412098"/>
              <a:gd name="connsiteY7" fmla="*/ 902664 h 2412098"/>
              <a:gd name="connsiteX8" fmla="*/ 902665 w 2412098"/>
              <a:gd name="connsiteY8" fmla="*/ 125805 h 2412098"/>
              <a:gd name="connsiteX9" fmla="*/ 1206385 w 2412098"/>
              <a:gd name="connsiteY9" fmla="*/ 0 h 241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2098" h="2412098">
                <a:moveTo>
                  <a:pt x="1206385" y="0"/>
                </a:moveTo>
                <a:cubicBezTo>
                  <a:pt x="1316311" y="0"/>
                  <a:pt x="1426236" y="41935"/>
                  <a:pt x="1510106" y="125805"/>
                </a:cubicBezTo>
                <a:lnTo>
                  <a:pt x="2286293" y="901993"/>
                </a:lnTo>
                <a:cubicBezTo>
                  <a:pt x="2454034" y="1069733"/>
                  <a:pt x="2454034" y="1341694"/>
                  <a:pt x="2286293" y="1509434"/>
                </a:cubicBezTo>
                <a:lnTo>
                  <a:pt x="1509435" y="2286293"/>
                </a:lnTo>
                <a:cubicBezTo>
                  <a:pt x="1341694" y="2454034"/>
                  <a:pt x="1069734" y="2454034"/>
                  <a:pt x="901993" y="2286293"/>
                </a:cubicBezTo>
                <a:lnTo>
                  <a:pt x="125806" y="1510105"/>
                </a:lnTo>
                <a:cubicBezTo>
                  <a:pt x="-41935" y="1342365"/>
                  <a:pt x="-41935" y="1070405"/>
                  <a:pt x="125806" y="902664"/>
                </a:cubicBezTo>
                <a:lnTo>
                  <a:pt x="902665" y="125805"/>
                </a:lnTo>
                <a:cubicBezTo>
                  <a:pt x="986535" y="41935"/>
                  <a:pt x="1096460" y="0"/>
                  <a:pt x="120638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1270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FB60C2E-21DC-424D-AC03-7AC7200475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05986" y="838314"/>
            <a:ext cx="2412099" cy="2412098"/>
          </a:xfrm>
          <a:custGeom>
            <a:avLst/>
            <a:gdLst>
              <a:gd name="connsiteX0" fmla="*/ 1206385 w 2412099"/>
              <a:gd name="connsiteY0" fmla="*/ 0 h 2412098"/>
              <a:gd name="connsiteX1" fmla="*/ 1510106 w 2412099"/>
              <a:gd name="connsiteY1" fmla="*/ 125805 h 2412098"/>
              <a:gd name="connsiteX2" fmla="*/ 2286294 w 2412099"/>
              <a:gd name="connsiteY2" fmla="*/ 901993 h 2412098"/>
              <a:gd name="connsiteX3" fmla="*/ 2286294 w 2412099"/>
              <a:gd name="connsiteY3" fmla="*/ 1509434 h 2412098"/>
              <a:gd name="connsiteX4" fmla="*/ 1509435 w 2412099"/>
              <a:gd name="connsiteY4" fmla="*/ 2286293 h 2412098"/>
              <a:gd name="connsiteX5" fmla="*/ 901993 w 2412099"/>
              <a:gd name="connsiteY5" fmla="*/ 2286293 h 2412098"/>
              <a:gd name="connsiteX6" fmla="*/ 125806 w 2412099"/>
              <a:gd name="connsiteY6" fmla="*/ 1510105 h 2412098"/>
              <a:gd name="connsiteX7" fmla="*/ 125806 w 2412099"/>
              <a:gd name="connsiteY7" fmla="*/ 902664 h 2412098"/>
              <a:gd name="connsiteX8" fmla="*/ 902665 w 2412099"/>
              <a:gd name="connsiteY8" fmla="*/ 125805 h 2412098"/>
              <a:gd name="connsiteX9" fmla="*/ 1206385 w 2412099"/>
              <a:gd name="connsiteY9" fmla="*/ 0 h 241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2099" h="2412098">
                <a:moveTo>
                  <a:pt x="1206385" y="0"/>
                </a:moveTo>
                <a:cubicBezTo>
                  <a:pt x="1316311" y="0"/>
                  <a:pt x="1426236" y="41935"/>
                  <a:pt x="1510106" y="125805"/>
                </a:cubicBezTo>
                <a:lnTo>
                  <a:pt x="2286294" y="901993"/>
                </a:lnTo>
                <a:cubicBezTo>
                  <a:pt x="2454034" y="1069733"/>
                  <a:pt x="2454034" y="1341694"/>
                  <a:pt x="2286294" y="1509434"/>
                </a:cubicBezTo>
                <a:lnTo>
                  <a:pt x="1509435" y="2286293"/>
                </a:lnTo>
                <a:cubicBezTo>
                  <a:pt x="1341694" y="2454034"/>
                  <a:pt x="1069734" y="2454034"/>
                  <a:pt x="901993" y="2286293"/>
                </a:cubicBezTo>
                <a:lnTo>
                  <a:pt x="125806" y="1510105"/>
                </a:lnTo>
                <a:cubicBezTo>
                  <a:pt x="-41935" y="1342365"/>
                  <a:pt x="-41935" y="1070405"/>
                  <a:pt x="125806" y="902664"/>
                </a:cubicBezTo>
                <a:lnTo>
                  <a:pt x="902665" y="125805"/>
                </a:lnTo>
                <a:cubicBezTo>
                  <a:pt x="986535" y="41935"/>
                  <a:pt x="1096460" y="0"/>
                  <a:pt x="120638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1270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24758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0" grpId="0" animBg="1"/>
      <p:bldP spid="20" grpId="1" animBg="1"/>
      <p:bldP spid="18" grpId="0" animBg="1"/>
      <p:bldP spid="18" grpId="1" animBg="1"/>
      <p:bldP spid="16" grpId="0" animBg="1"/>
      <p:bldP spid="16" grpId="1" animBg="1"/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141CA90-B36B-4F79-8394-7A49C9552C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86575" y="1038603"/>
            <a:ext cx="3879337" cy="1696443"/>
          </a:xfrm>
          <a:prstGeom prst="roundRect">
            <a:avLst>
              <a:gd name="adj" fmla="val 13089"/>
            </a:avLst>
          </a:prstGeom>
          <a:solidFill>
            <a:schemeClr val="bg1">
              <a:lumMod val="85000"/>
              <a:alpha val="10000"/>
            </a:schemeClr>
          </a:solidFill>
          <a:ln w="1270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E612271-E755-4E79-B45D-9D7D914D5C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86575" y="3790949"/>
            <a:ext cx="3879337" cy="1696443"/>
          </a:xfrm>
          <a:prstGeom prst="roundRect">
            <a:avLst>
              <a:gd name="adj" fmla="val 13089"/>
            </a:avLst>
          </a:prstGeom>
          <a:solidFill>
            <a:schemeClr val="bg1">
              <a:lumMod val="85000"/>
              <a:alpha val="10000"/>
            </a:schemeClr>
          </a:solidFill>
          <a:ln w="1270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36415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7BF0E33-387C-4FBB-BE96-9F0AF49B67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24575" y="1323974"/>
            <a:ext cx="4772026" cy="4772026"/>
          </a:xfrm>
          <a:custGeom>
            <a:avLst/>
            <a:gdLst>
              <a:gd name="connsiteX0" fmla="*/ 0 w 4772026"/>
              <a:gd name="connsiteY0" fmla="*/ 0 h 4772026"/>
              <a:gd name="connsiteX1" fmla="*/ 2386012 w 4772026"/>
              <a:gd name="connsiteY1" fmla="*/ 0 h 4772026"/>
              <a:gd name="connsiteX2" fmla="*/ 4772025 w 4772026"/>
              <a:gd name="connsiteY2" fmla="*/ 2386013 h 4772026"/>
              <a:gd name="connsiteX3" fmla="*/ 4772026 w 4772026"/>
              <a:gd name="connsiteY3" fmla="*/ 2386013 h 4772026"/>
              <a:gd name="connsiteX4" fmla="*/ 2386013 w 4772026"/>
              <a:gd name="connsiteY4" fmla="*/ 4772026 h 4772026"/>
              <a:gd name="connsiteX5" fmla="*/ 0 w 4772026"/>
              <a:gd name="connsiteY5" fmla="*/ 2386013 h 477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2026" h="4772026">
                <a:moveTo>
                  <a:pt x="0" y="0"/>
                </a:moveTo>
                <a:lnTo>
                  <a:pt x="2386012" y="0"/>
                </a:lnTo>
                <a:cubicBezTo>
                  <a:pt x="3703771" y="0"/>
                  <a:pt x="4772025" y="1068254"/>
                  <a:pt x="4772025" y="2386013"/>
                </a:cubicBezTo>
                <a:lnTo>
                  <a:pt x="4772026" y="2386013"/>
                </a:lnTo>
                <a:cubicBezTo>
                  <a:pt x="4772026" y="3703772"/>
                  <a:pt x="3703772" y="4772026"/>
                  <a:pt x="2386013" y="4772026"/>
                </a:cubicBezTo>
                <a:cubicBezTo>
                  <a:pt x="1068254" y="4772026"/>
                  <a:pt x="0" y="3703772"/>
                  <a:pt x="0" y="2386013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79609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07E0AD4-60A1-49BE-AAC4-B2FB212063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99446" y="6350545"/>
            <a:ext cx="2291566" cy="2238436"/>
          </a:xfrm>
          <a:prstGeom prst="roundRect">
            <a:avLst>
              <a:gd name="adj" fmla="val 23637"/>
            </a:avLst>
          </a:prstGeom>
          <a:solidFill>
            <a:schemeClr val="bg1">
              <a:lumMod val="85000"/>
              <a:alpha val="10000"/>
            </a:schemeClr>
          </a:solidFill>
          <a:ln w="1270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E5097E4-B4FB-4A28-AA83-8B40FC54B3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99446" y="3630091"/>
            <a:ext cx="2291566" cy="2238436"/>
          </a:xfrm>
          <a:prstGeom prst="roundRect">
            <a:avLst>
              <a:gd name="adj" fmla="val 23637"/>
            </a:avLst>
          </a:prstGeom>
          <a:solidFill>
            <a:schemeClr val="bg1">
              <a:lumMod val="85000"/>
              <a:alpha val="10000"/>
            </a:schemeClr>
          </a:solidFill>
          <a:ln w="1270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DF03BAE-9942-4F3A-9567-E0FDB3C210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605034" y="5030236"/>
            <a:ext cx="2291566" cy="2238436"/>
          </a:xfrm>
          <a:prstGeom prst="roundRect">
            <a:avLst>
              <a:gd name="adj" fmla="val 23637"/>
            </a:avLst>
          </a:prstGeom>
          <a:solidFill>
            <a:schemeClr val="bg1">
              <a:lumMod val="85000"/>
              <a:alpha val="10000"/>
            </a:schemeClr>
          </a:solidFill>
          <a:ln w="1270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CA23F0D-084C-4213-A43A-94B8A6D5E9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99446" y="909637"/>
            <a:ext cx="2291566" cy="2238436"/>
          </a:xfrm>
          <a:prstGeom prst="roundRect">
            <a:avLst>
              <a:gd name="adj" fmla="val 23637"/>
            </a:avLst>
          </a:prstGeom>
          <a:solidFill>
            <a:schemeClr val="bg1">
              <a:lumMod val="85000"/>
              <a:alpha val="10000"/>
            </a:schemeClr>
          </a:solidFill>
          <a:ln w="1270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980EAC5-E000-4336-A405-40F93432EE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605034" y="2309782"/>
            <a:ext cx="2291566" cy="2238436"/>
          </a:xfrm>
          <a:prstGeom prst="roundRect">
            <a:avLst>
              <a:gd name="adj" fmla="val 23637"/>
            </a:avLst>
          </a:prstGeom>
          <a:solidFill>
            <a:schemeClr val="bg1">
              <a:lumMod val="85000"/>
              <a:alpha val="10000"/>
            </a:schemeClr>
          </a:solidFill>
          <a:ln w="1270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A10E609-D6FB-4619-ACAC-DCA58B7163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05034" y="-410672"/>
            <a:ext cx="2291566" cy="2238436"/>
          </a:xfrm>
          <a:prstGeom prst="roundRect">
            <a:avLst>
              <a:gd name="adj" fmla="val 23637"/>
            </a:avLst>
          </a:prstGeom>
          <a:solidFill>
            <a:schemeClr val="bg1">
              <a:lumMod val="85000"/>
              <a:alpha val="10000"/>
            </a:schemeClr>
          </a:solidFill>
          <a:ln w="1270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24119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3" grpId="0" animBg="1"/>
      <p:bldP spid="23" grpId="1" animBg="1"/>
      <p:bldP spid="27" grpId="0" animBg="1"/>
      <p:bldP spid="27" grpId="1" animBg="1"/>
      <p:bldP spid="22" grpId="0" animBg="1"/>
      <p:bldP spid="22" grpId="1" animBg="1"/>
      <p:bldP spid="26" grpId="0" animBg="1"/>
      <p:bldP spid="26" grpId="1" animBg="1"/>
      <p:bldP spid="25" grpId="0" animBg="1"/>
      <p:bldP spid="25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70" y="432000"/>
            <a:ext cx="11111046" cy="108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3" name="Content 1"/>
          <p:cNvSpPr>
            <a:spLocks noGrp="1"/>
          </p:cNvSpPr>
          <p:nvPr>
            <p:ph sz="half" idx="1"/>
          </p:nvPr>
        </p:nvSpPr>
        <p:spPr>
          <a:xfrm>
            <a:off x="540070" y="1512000"/>
            <a:ext cx="5346696" cy="42984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2"/>
          <p:cNvSpPr>
            <a:spLocks noGrp="1"/>
          </p:cNvSpPr>
          <p:nvPr>
            <p:ph sz="half" idx="2"/>
          </p:nvPr>
        </p:nvSpPr>
        <p:spPr>
          <a:xfrm>
            <a:off x="6304421" y="1512000"/>
            <a:ext cx="5346696" cy="42984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1/3/2023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95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72A025-5C10-4C9F-8AB7-ACDADD00777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40971"/>
            <a:ext cx="6400801" cy="4376058"/>
          </a:xfrm>
          <a:custGeom>
            <a:avLst/>
            <a:gdLst>
              <a:gd name="connsiteX0" fmla="*/ 0 w 6400801"/>
              <a:gd name="connsiteY0" fmla="*/ 0 h 4376058"/>
              <a:gd name="connsiteX1" fmla="*/ 4212772 w 6400801"/>
              <a:gd name="connsiteY1" fmla="*/ 0 h 4376058"/>
              <a:gd name="connsiteX2" fmla="*/ 6400801 w 6400801"/>
              <a:gd name="connsiteY2" fmla="*/ 2188029 h 4376058"/>
              <a:gd name="connsiteX3" fmla="*/ 4212772 w 6400801"/>
              <a:gd name="connsiteY3" fmla="*/ 4376058 h 4376058"/>
              <a:gd name="connsiteX4" fmla="*/ 0 w 6400801"/>
              <a:gd name="connsiteY4" fmla="*/ 4376057 h 437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1" h="4376058">
                <a:moveTo>
                  <a:pt x="0" y="0"/>
                </a:moveTo>
                <a:lnTo>
                  <a:pt x="4212772" y="0"/>
                </a:lnTo>
                <a:cubicBezTo>
                  <a:pt x="5421187" y="0"/>
                  <a:pt x="6400801" y="979614"/>
                  <a:pt x="6400801" y="2188029"/>
                </a:cubicBezTo>
                <a:cubicBezTo>
                  <a:pt x="6400801" y="3396444"/>
                  <a:pt x="5421187" y="4376058"/>
                  <a:pt x="4212772" y="4376058"/>
                </a:cubicBezTo>
                <a:cubicBezTo>
                  <a:pt x="2808515" y="4376058"/>
                  <a:pt x="1404257" y="4376057"/>
                  <a:pt x="0" y="4376057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4682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3295360D-09FB-4CA5-9B67-49040A57F308}"/>
              </a:ext>
            </a:extLst>
          </p:cNvPr>
          <p:cNvSpPr/>
          <p:nvPr userDrawn="1"/>
        </p:nvSpPr>
        <p:spPr>
          <a:xfrm>
            <a:off x="3457575" y="790575"/>
            <a:ext cx="5276850" cy="5276850"/>
          </a:xfrm>
          <a:prstGeom prst="ellipse">
            <a:avLst/>
          </a:prstGeom>
          <a:ln>
            <a:noFill/>
          </a:ln>
          <a:effectLst>
            <a:outerShdw blurRad="939800" dist="1282700" dir="8100000" sx="93000" sy="93000" algn="tr" rotWithShape="0">
              <a:srgbClr val="2F305B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Oval 2">
            <a:extLst>
              <a:ext uri="{FF2B5EF4-FFF2-40B4-BE49-F238E27FC236}">
                <a16:creationId xmlns:a16="http://schemas.microsoft.com/office/drawing/2014/main" id="{826BB6CF-0682-43A0-AE5A-C7D78FC4CF49}"/>
              </a:ext>
            </a:extLst>
          </p:cNvPr>
          <p:cNvSpPr/>
          <p:nvPr userDrawn="1"/>
        </p:nvSpPr>
        <p:spPr>
          <a:xfrm>
            <a:off x="3904343" y="1237343"/>
            <a:ext cx="4383314" cy="4383314"/>
          </a:xfrm>
          <a:prstGeom prst="ellipse">
            <a:avLst/>
          </a:prstGeom>
          <a:ln>
            <a:noFill/>
          </a:ln>
          <a:effectLst>
            <a:outerShdw blurRad="939800" dist="1282700" dir="8100000" sx="93000" sy="93000" algn="tr" rotWithShape="0">
              <a:srgbClr val="2F305B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5E7A38-F91C-44C2-BA20-45829BF4E02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9125" y="1762125"/>
            <a:ext cx="3333750" cy="3333750"/>
          </a:xfrm>
          <a:custGeom>
            <a:avLst/>
            <a:gdLst>
              <a:gd name="connsiteX0" fmla="*/ 1666875 w 3333750"/>
              <a:gd name="connsiteY0" fmla="*/ 0 h 3333750"/>
              <a:gd name="connsiteX1" fmla="*/ 3333750 w 3333750"/>
              <a:gd name="connsiteY1" fmla="*/ 1666875 h 3333750"/>
              <a:gd name="connsiteX2" fmla="*/ 1666875 w 3333750"/>
              <a:gd name="connsiteY2" fmla="*/ 3333750 h 3333750"/>
              <a:gd name="connsiteX3" fmla="*/ 0 w 3333750"/>
              <a:gd name="connsiteY3" fmla="*/ 1666875 h 3333750"/>
              <a:gd name="connsiteX4" fmla="*/ 1666875 w 3333750"/>
              <a:gd name="connsiteY4" fmla="*/ 0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3750" h="3333750">
                <a:moveTo>
                  <a:pt x="1666875" y="0"/>
                </a:moveTo>
                <a:cubicBezTo>
                  <a:pt x="2587465" y="0"/>
                  <a:pt x="3333750" y="746285"/>
                  <a:pt x="3333750" y="1666875"/>
                </a:cubicBezTo>
                <a:cubicBezTo>
                  <a:pt x="3333750" y="2587465"/>
                  <a:pt x="2587465" y="3333750"/>
                  <a:pt x="1666875" y="3333750"/>
                </a:cubicBezTo>
                <a:cubicBezTo>
                  <a:pt x="746285" y="3333750"/>
                  <a:pt x="0" y="2587465"/>
                  <a:pt x="0" y="1666875"/>
                </a:cubicBezTo>
                <a:cubicBezTo>
                  <a:pt x="0" y="746285"/>
                  <a:pt x="746285" y="0"/>
                  <a:pt x="166687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98359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" grpId="0" animBg="1"/>
      <p:bldP spid="3" grpId="1" animBg="1"/>
      <p:bldP spid="6" grpId="0" animBg="1"/>
      <p:bldP spid="6" grpId="1" animBg="1"/>
    </p:bld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3">
            <a:extLst>
              <a:ext uri="{FF2B5EF4-FFF2-40B4-BE49-F238E27FC236}">
                <a16:creationId xmlns:a16="http://schemas.microsoft.com/office/drawing/2014/main" id="{9F6FA3E1-AE26-411C-A1CE-EAFE5F2E240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53396" y="2295735"/>
            <a:ext cx="2930677" cy="3533172"/>
          </a:xfrm>
          <a:prstGeom prst="roundRect">
            <a:avLst>
              <a:gd name="adj" fmla="val 15064"/>
            </a:avLst>
          </a:prstGeom>
          <a:solidFill>
            <a:schemeClr val="bg1">
              <a:lumMod val="85000"/>
              <a:alpha val="10000"/>
            </a:schemeClr>
          </a:solidFill>
          <a:ln w="1651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40708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5A251A10-EC94-4AB0-BABD-A0E594CE223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453355" y="1387968"/>
            <a:ext cx="2435898" cy="3337365"/>
          </a:xfrm>
          <a:prstGeom prst="roundRect">
            <a:avLst>
              <a:gd name="adj" fmla="val 19321"/>
            </a:avLst>
          </a:prstGeom>
          <a:solidFill>
            <a:schemeClr val="bg1">
              <a:lumMod val="85000"/>
              <a:alpha val="10000"/>
            </a:schemeClr>
          </a:solidFill>
          <a:ln w="1651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302A4DF5-27EA-44A1-A1B2-3DD3C752621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02749" y="2132667"/>
            <a:ext cx="2435898" cy="3337365"/>
          </a:xfrm>
          <a:prstGeom prst="roundRect">
            <a:avLst>
              <a:gd name="adj" fmla="val 19321"/>
            </a:avLst>
          </a:prstGeom>
          <a:solidFill>
            <a:schemeClr val="bg1">
              <a:lumMod val="85000"/>
              <a:alpha val="10000"/>
            </a:schemeClr>
          </a:solidFill>
          <a:ln w="1651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56226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69575E-1ABE-4CC2-8279-5CC122D324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95401" y="762000"/>
            <a:ext cx="4751198" cy="5334000"/>
          </a:xfrm>
          <a:custGeom>
            <a:avLst/>
            <a:gdLst>
              <a:gd name="connsiteX0" fmla="*/ 0 w 4751198"/>
              <a:gd name="connsiteY0" fmla="*/ 0 h 5334000"/>
              <a:gd name="connsiteX1" fmla="*/ 4751198 w 4751198"/>
              <a:gd name="connsiteY1" fmla="*/ 0 h 5334000"/>
              <a:gd name="connsiteX2" fmla="*/ 4751198 w 4751198"/>
              <a:gd name="connsiteY2" fmla="*/ 5334000 h 5334000"/>
              <a:gd name="connsiteX3" fmla="*/ 1219111 w 4751198"/>
              <a:gd name="connsiteY3" fmla="*/ 5334000 h 5334000"/>
              <a:gd name="connsiteX4" fmla="*/ 0 w 4751198"/>
              <a:gd name="connsiteY4" fmla="*/ 4114750 h 533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198" h="5334000">
                <a:moveTo>
                  <a:pt x="0" y="0"/>
                </a:moveTo>
                <a:lnTo>
                  <a:pt x="4751198" y="0"/>
                </a:lnTo>
                <a:lnTo>
                  <a:pt x="4751198" y="5334000"/>
                </a:lnTo>
                <a:lnTo>
                  <a:pt x="1219111" y="5334000"/>
                </a:lnTo>
                <a:cubicBezTo>
                  <a:pt x="545814" y="5334000"/>
                  <a:pt x="0" y="4788124"/>
                  <a:pt x="0" y="411475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2580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5DE1247-D701-4E47-94B8-203C14E4B97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4598891" cy="6858000"/>
          </a:xfrm>
          <a:custGeom>
            <a:avLst/>
            <a:gdLst>
              <a:gd name="connsiteX0" fmla="*/ 0 w 4598891"/>
              <a:gd name="connsiteY0" fmla="*/ 0 h 6858000"/>
              <a:gd name="connsiteX1" fmla="*/ 4373799 w 4598891"/>
              <a:gd name="connsiteY1" fmla="*/ 0 h 6858000"/>
              <a:gd name="connsiteX2" fmla="*/ 4357316 w 4598891"/>
              <a:gd name="connsiteY2" fmla="*/ 20482 h 6858000"/>
              <a:gd name="connsiteX3" fmla="*/ 4275157 w 4598891"/>
              <a:gd name="connsiteY3" fmla="*/ 264255 h 6858000"/>
              <a:gd name="connsiteX4" fmla="*/ 4460507 w 4598891"/>
              <a:gd name="connsiteY4" fmla="*/ 586311 h 6858000"/>
              <a:gd name="connsiteX5" fmla="*/ 4538547 w 4598891"/>
              <a:gd name="connsiteY5" fmla="*/ 1042843 h 6858000"/>
              <a:gd name="connsiteX6" fmla="*/ 4460507 w 4598891"/>
              <a:gd name="connsiteY6" fmla="*/ 1805090 h 6858000"/>
              <a:gd name="connsiteX7" fmla="*/ 4538547 w 4598891"/>
              <a:gd name="connsiteY7" fmla="*/ 2261621 h 6858000"/>
              <a:gd name="connsiteX8" fmla="*/ 4460507 w 4598891"/>
              <a:gd name="connsiteY8" fmla="*/ 3023869 h 6858000"/>
              <a:gd name="connsiteX9" fmla="*/ 4538547 w 4598891"/>
              <a:gd name="connsiteY9" fmla="*/ 3480400 h 6858000"/>
              <a:gd name="connsiteX10" fmla="*/ 4460507 w 4598891"/>
              <a:gd name="connsiteY10" fmla="*/ 4242647 h 6858000"/>
              <a:gd name="connsiteX11" fmla="*/ 4538377 w 4598891"/>
              <a:gd name="connsiteY11" fmla="*/ 4699179 h 6858000"/>
              <a:gd name="connsiteX12" fmla="*/ 4460507 w 4598891"/>
              <a:gd name="connsiteY12" fmla="*/ 5461426 h 6858000"/>
              <a:gd name="connsiteX13" fmla="*/ 4538377 w 4598891"/>
              <a:gd name="connsiteY13" fmla="*/ 5917960 h 6858000"/>
              <a:gd name="connsiteX14" fmla="*/ 4460507 w 4598891"/>
              <a:gd name="connsiteY14" fmla="*/ 6680205 h 6858000"/>
              <a:gd name="connsiteX15" fmla="*/ 4565192 w 4598891"/>
              <a:gd name="connsiteY15" fmla="*/ 6831818 h 6858000"/>
              <a:gd name="connsiteX16" fmla="*/ 4574656 w 4598891"/>
              <a:gd name="connsiteY16" fmla="*/ 6858000 h 6858000"/>
              <a:gd name="connsiteX17" fmla="*/ 0 w 4598891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98891" h="6858000">
                <a:moveTo>
                  <a:pt x="0" y="0"/>
                </a:moveTo>
                <a:lnTo>
                  <a:pt x="4373799" y="0"/>
                </a:lnTo>
                <a:lnTo>
                  <a:pt x="4357316" y="20482"/>
                </a:lnTo>
                <a:cubicBezTo>
                  <a:pt x="4307394" y="95148"/>
                  <a:pt x="4273955" y="177707"/>
                  <a:pt x="4275157" y="264255"/>
                </a:cubicBezTo>
                <a:cubicBezTo>
                  <a:pt x="4276599" y="368112"/>
                  <a:pt x="4327924" y="477712"/>
                  <a:pt x="4460507" y="586311"/>
                </a:cubicBezTo>
                <a:cubicBezTo>
                  <a:pt x="4657643" y="803804"/>
                  <a:pt x="4605729" y="961240"/>
                  <a:pt x="4538547" y="1042843"/>
                </a:cubicBezTo>
                <a:cubicBezTo>
                  <a:pt x="4331233" y="1218773"/>
                  <a:pt x="4106952" y="1515494"/>
                  <a:pt x="4460507" y="1805090"/>
                </a:cubicBezTo>
                <a:cubicBezTo>
                  <a:pt x="4657643" y="2022583"/>
                  <a:pt x="4605729" y="2180019"/>
                  <a:pt x="4538547" y="2261621"/>
                </a:cubicBezTo>
                <a:cubicBezTo>
                  <a:pt x="4331233" y="2437552"/>
                  <a:pt x="4106952" y="2734272"/>
                  <a:pt x="4460507" y="3023869"/>
                </a:cubicBezTo>
                <a:cubicBezTo>
                  <a:pt x="4657643" y="3241361"/>
                  <a:pt x="4605729" y="3398798"/>
                  <a:pt x="4538547" y="3480400"/>
                </a:cubicBezTo>
                <a:cubicBezTo>
                  <a:pt x="4331233" y="3656331"/>
                  <a:pt x="4106952" y="3953051"/>
                  <a:pt x="4460507" y="4242647"/>
                </a:cubicBezTo>
                <a:cubicBezTo>
                  <a:pt x="4657472" y="4460140"/>
                  <a:pt x="4605390" y="4617577"/>
                  <a:pt x="4538377" y="4699179"/>
                </a:cubicBezTo>
                <a:cubicBezTo>
                  <a:pt x="4331233" y="4875109"/>
                  <a:pt x="4106952" y="5171830"/>
                  <a:pt x="4460507" y="5461426"/>
                </a:cubicBezTo>
                <a:cubicBezTo>
                  <a:pt x="4657472" y="5678919"/>
                  <a:pt x="4605390" y="5836356"/>
                  <a:pt x="4538377" y="5917960"/>
                </a:cubicBezTo>
                <a:cubicBezTo>
                  <a:pt x="4331233" y="6093888"/>
                  <a:pt x="4106952" y="6390609"/>
                  <a:pt x="4460507" y="6680205"/>
                </a:cubicBezTo>
                <a:cubicBezTo>
                  <a:pt x="4509748" y="6734578"/>
                  <a:pt x="4543424" y="6785198"/>
                  <a:pt x="4565192" y="6831818"/>
                </a:cubicBezTo>
                <a:lnTo>
                  <a:pt x="45746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71673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7CC4EDC7-7F13-4EA4-9D02-D65F7A6646B7}"/>
              </a:ext>
            </a:extLst>
          </p:cNvPr>
          <p:cNvSpPr/>
          <p:nvPr userDrawn="1"/>
        </p:nvSpPr>
        <p:spPr>
          <a:xfrm>
            <a:off x="-199043" y="3229427"/>
            <a:ext cx="5776332" cy="5776332"/>
          </a:xfrm>
          <a:prstGeom prst="ellipse">
            <a:avLst/>
          </a:prstGeom>
          <a:ln>
            <a:noFill/>
          </a:ln>
          <a:effectLst>
            <a:outerShdw blurRad="939800" dist="1282700" dir="8100000" sx="93000" sy="93000" algn="tr" rotWithShape="0">
              <a:srgbClr val="2F305B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EAE3BA5-A8D0-463F-930D-0679936742A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93332" y="4321804"/>
            <a:ext cx="3591582" cy="3591578"/>
          </a:xfrm>
          <a:custGeom>
            <a:avLst/>
            <a:gdLst>
              <a:gd name="connsiteX0" fmla="*/ 1795791 w 3591582"/>
              <a:gd name="connsiteY0" fmla="*/ 0 h 3591578"/>
              <a:gd name="connsiteX1" fmla="*/ 3591582 w 3591582"/>
              <a:gd name="connsiteY1" fmla="*/ 1795789 h 3591578"/>
              <a:gd name="connsiteX2" fmla="*/ 1795791 w 3591582"/>
              <a:gd name="connsiteY2" fmla="*/ 3591578 h 3591578"/>
              <a:gd name="connsiteX3" fmla="*/ 0 w 3591582"/>
              <a:gd name="connsiteY3" fmla="*/ 1795789 h 3591578"/>
              <a:gd name="connsiteX4" fmla="*/ 1795791 w 3591582"/>
              <a:gd name="connsiteY4" fmla="*/ 0 h 359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1582" h="3591578">
                <a:moveTo>
                  <a:pt x="1795791" y="0"/>
                </a:moveTo>
                <a:cubicBezTo>
                  <a:pt x="2787579" y="0"/>
                  <a:pt x="3591582" y="804002"/>
                  <a:pt x="3591582" y="1795789"/>
                </a:cubicBezTo>
                <a:cubicBezTo>
                  <a:pt x="3591582" y="2787576"/>
                  <a:pt x="2787579" y="3591578"/>
                  <a:pt x="1795791" y="3591578"/>
                </a:cubicBezTo>
                <a:cubicBezTo>
                  <a:pt x="804003" y="3591578"/>
                  <a:pt x="0" y="2787576"/>
                  <a:pt x="0" y="1795789"/>
                </a:cubicBezTo>
                <a:cubicBezTo>
                  <a:pt x="0" y="804002"/>
                  <a:pt x="804003" y="0"/>
                  <a:pt x="179579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1651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 useBgFill="1">
        <p:nvSpPr>
          <p:cNvPr id="32" name="Oval 31">
            <a:extLst>
              <a:ext uri="{FF2B5EF4-FFF2-40B4-BE49-F238E27FC236}">
                <a16:creationId xmlns:a16="http://schemas.microsoft.com/office/drawing/2014/main" id="{434D22F5-D39A-4F0A-B7C8-9A6EA8265564}"/>
              </a:ext>
            </a:extLst>
          </p:cNvPr>
          <p:cNvSpPr/>
          <p:nvPr userDrawn="1"/>
        </p:nvSpPr>
        <p:spPr>
          <a:xfrm>
            <a:off x="6614712" y="3229427"/>
            <a:ext cx="5776332" cy="5776332"/>
          </a:xfrm>
          <a:prstGeom prst="ellipse">
            <a:avLst/>
          </a:prstGeom>
          <a:ln>
            <a:noFill/>
          </a:ln>
          <a:effectLst>
            <a:outerShdw blurRad="939800" dist="1282700" dir="8100000" sx="93000" sy="93000" algn="tr" rotWithShape="0">
              <a:srgbClr val="2F305B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63BD86A-9F34-42DE-A7A5-A9393E7D03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07087" y="4321804"/>
            <a:ext cx="3591582" cy="3591578"/>
          </a:xfrm>
          <a:custGeom>
            <a:avLst/>
            <a:gdLst>
              <a:gd name="connsiteX0" fmla="*/ 1795791 w 3591582"/>
              <a:gd name="connsiteY0" fmla="*/ 0 h 3591578"/>
              <a:gd name="connsiteX1" fmla="*/ 3591582 w 3591582"/>
              <a:gd name="connsiteY1" fmla="*/ 1795789 h 3591578"/>
              <a:gd name="connsiteX2" fmla="*/ 1795791 w 3591582"/>
              <a:gd name="connsiteY2" fmla="*/ 3591578 h 3591578"/>
              <a:gd name="connsiteX3" fmla="*/ 0 w 3591582"/>
              <a:gd name="connsiteY3" fmla="*/ 1795789 h 3591578"/>
              <a:gd name="connsiteX4" fmla="*/ 1795791 w 3591582"/>
              <a:gd name="connsiteY4" fmla="*/ 0 h 359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1582" h="3591578">
                <a:moveTo>
                  <a:pt x="1795791" y="0"/>
                </a:moveTo>
                <a:cubicBezTo>
                  <a:pt x="2787579" y="0"/>
                  <a:pt x="3591582" y="804002"/>
                  <a:pt x="3591582" y="1795789"/>
                </a:cubicBezTo>
                <a:cubicBezTo>
                  <a:pt x="3591582" y="2787576"/>
                  <a:pt x="2787579" y="3591578"/>
                  <a:pt x="1795791" y="3591578"/>
                </a:cubicBezTo>
                <a:cubicBezTo>
                  <a:pt x="804003" y="3591578"/>
                  <a:pt x="0" y="2787576"/>
                  <a:pt x="0" y="1795789"/>
                </a:cubicBezTo>
                <a:cubicBezTo>
                  <a:pt x="0" y="804002"/>
                  <a:pt x="804003" y="0"/>
                  <a:pt x="179579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1651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A867F68-7DF1-4894-862B-580D31653AD4}"/>
              </a:ext>
            </a:extLst>
          </p:cNvPr>
          <p:cNvSpPr/>
          <p:nvPr userDrawn="1"/>
        </p:nvSpPr>
        <p:spPr>
          <a:xfrm>
            <a:off x="3207835" y="-2147761"/>
            <a:ext cx="5776332" cy="5776332"/>
          </a:xfrm>
          <a:prstGeom prst="ellipse">
            <a:avLst/>
          </a:prstGeom>
          <a:ln>
            <a:noFill/>
          </a:ln>
          <a:effectLst>
            <a:outerShdw blurRad="939800" dist="1282700" dir="8100000" sx="93000" sy="93000" algn="tr" rotWithShape="0">
              <a:srgbClr val="2F305B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AC2EF81A-C685-4ED7-A10F-EC13BA3D03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00210" y="-1055384"/>
            <a:ext cx="3591582" cy="3591578"/>
          </a:xfrm>
          <a:custGeom>
            <a:avLst/>
            <a:gdLst>
              <a:gd name="connsiteX0" fmla="*/ 1795791 w 3591582"/>
              <a:gd name="connsiteY0" fmla="*/ 0 h 3591578"/>
              <a:gd name="connsiteX1" fmla="*/ 3591582 w 3591582"/>
              <a:gd name="connsiteY1" fmla="*/ 1795789 h 3591578"/>
              <a:gd name="connsiteX2" fmla="*/ 1795791 w 3591582"/>
              <a:gd name="connsiteY2" fmla="*/ 3591578 h 3591578"/>
              <a:gd name="connsiteX3" fmla="*/ 0 w 3591582"/>
              <a:gd name="connsiteY3" fmla="*/ 1795789 h 3591578"/>
              <a:gd name="connsiteX4" fmla="*/ 1795791 w 3591582"/>
              <a:gd name="connsiteY4" fmla="*/ 0 h 359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1582" h="3591578">
                <a:moveTo>
                  <a:pt x="1795791" y="0"/>
                </a:moveTo>
                <a:cubicBezTo>
                  <a:pt x="2787579" y="0"/>
                  <a:pt x="3591582" y="804002"/>
                  <a:pt x="3591582" y="1795789"/>
                </a:cubicBezTo>
                <a:cubicBezTo>
                  <a:pt x="3591582" y="2787576"/>
                  <a:pt x="2787579" y="3591578"/>
                  <a:pt x="1795791" y="3591578"/>
                </a:cubicBezTo>
                <a:cubicBezTo>
                  <a:pt x="804003" y="3591578"/>
                  <a:pt x="0" y="2787576"/>
                  <a:pt x="0" y="1795789"/>
                </a:cubicBezTo>
                <a:cubicBezTo>
                  <a:pt x="0" y="804002"/>
                  <a:pt x="804003" y="0"/>
                  <a:pt x="179579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1651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5547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1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" presetClass="entr" presetSubtype="1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26" grpId="0" animBg="1"/>
      <p:bldP spid="26" grpId="1" animBg="1"/>
      <p:bldP spid="32" grpId="0" animBg="1"/>
      <p:bldP spid="32" grpId="1" animBg="1"/>
      <p:bldP spid="28" grpId="0" animBg="1"/>
      <p:bldP spid="28" grpId="1" animBg="1"/>
      <p:bldP spid="30" grpId="0" animBg="1"/>
      <p:bldP spid="30" grpId="1" animBg="1"/>
      <p:bldP spid="27" grpId="0" animBg="1"/>
      <p:bldP spid="27" grpId="1" animBg="1"/>
    </p:bld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001B78-A306-4E63-AD00-FF1E5820C3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6343" y="4158343"/>
            <a:ext cx="5399314" cy="2699657"/>
          </a:xfrm>
          <a:custGeom>
            <a:avLst/>
            <a:gdLst>
              <a:gd name="connsiteX0" fmla="*/ 2699657 w 5399314"/>
              <a:gd name="connsiteY0" fmla="*/ 0 h 2699657"/>
              <a:gd name="connsiteX1" fmla="*/ 5399314 w 5399314"/>
              <a:gd name="connsiteY1" fmla="*/ 2699657 h 2699657"/>
              <a:gd name="connsiteX2" fmla="*/ 0 w 5399314"/>
              <a:gd name="connsiteY2" fmla="*/ 2699657 h 2699657"/>
              <a:gd name="connsiteX3" fmla="*/ 2699657 w 5399314"/>
              <a:gd name="connsiteY3" fmla="*/ 0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314" h="2699657">
                <a:moveTo>
                  <a:pt x="2699657" y="0"/>
                </a:moveTo>
                <a:cubicBezTo>
                  <a:pt x="4190636" y="0"/>
                  <a:pt x="5399314" y="1208678"/>
                  <a:pt x="5399314" y="2699657"/>
                </a:cubicBezTo>
                <a:lnTo>
                  <a:pt x="0" y="2699657"/>
                </a:lnTo>
                <a:cubicBezTo>
                  <a:pt x="0" y="1208678"/>
                  <a:pt x="1208678" y="0"/>
                  <a:pt x="269965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D86C785-7593-4D0B-A2D7-7ED4334F3FD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489200"/>
            <a:ext cx="3149600" cy="4368800"/>
          </a:xfrm>
          <a:custGeom>
            <a:avLst/>
            <a:gdLst>
              <a:gd name="connsiteX0" fmla="*/ 0 w 3149600"/>
              <a:gd name="connsiteY0" fmla="*/ 0 h 4368800"/>
              <a:gd name="connsiteX1" fmla="*/ 3149600 w 3149600"/>
              <a:gd name="connsiteY1" fmla="*/ 3149600 h 4368800"/>
              <a:gd name="connsiteX2" fmla="*/ 3008000 w 3149600"/>
              <a:gd name="connsiteY2" fmla="*/ 4086195 h 4368800"/>
              <a:gd name="connsiteX3" fmla="*/ 2904565 w 3149600"/>
              <a:gd name="connsiteY3" fmla="*/ 4368800 h 4368800"/>
              <a:gd name="connsiteX4" fmla="*/ 0 w 3149600"/>
              <a:gd name="connsiteY4" fmla="*/ 4368800 h 436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600" h="4368800">
                <a:moveTo>
                  <a:pt x="0" y="0"/>
                </a:moveTo>
                <a:cubicBezTo>
                  <a:pt x="1739476" y="0"/>
                  <a:pt x="3149600" y="1410124"/>
                  <a:pt x="3149600" y="3149600"/>
                </a:cubicBezTo>
                <a:cubicBezTo>
                  <a:pt x="3149600" y="3475752"/>
                  <a:pt x="3100025" y="3790325"/>
                  <a:pt x="3008000" y="4086195"/>
                </a:cubicBezTo>
                <a:lnTo>
                  <a:pt x="2904565" y="4368800"/>
                </a:lnTo>
                <a:lnTo>
                  <a:pt x="0" y="43688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7196CE2-36DA-463E-8BD0-ECBBB0CFBC8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42400" y="2489201"/>
            <a:ext cx="3149600" cy="4368801"/>
          </a:xfrm>
          <a:custGeom>
            <a:avLst/>
            <a:gdLst>
              <a:gd name="connsiteX0" fmla="*/ 3149600 w 3149600"/>
              <a:gd name="connsiteY0" fmla="*/ 0 h 4368801"/>
              <a:gd name="connsiteX1" fmla="*/ 3149600 w 3149600"/>
              <a:gd name="connsiteY1" fmla="*/ 4368801 h 4368801"/>
              <a:gd name="connsiteX2" fmla="*/ 245035 w 3149600"/>
              <a:gd name="connsiteY2" fmla="*/ 4368801 h 4368801"/>
              <a:gd name="connsiteX3" fmla="*/ 141600 w 3149600"/>
              <a:gd name="connsiteY3" fmla="*/ 4086195 h 4368801"/>
              <a:gd name="connsiteX4" fmla="*/ 0 w 3149600"/>
              <a:gd name="connsiteY4" fmla="*/ 3149600 h 4368801"/>
              <a:gd name="connsiteX5" fmla="*/ 3149600 w 3149600"/>
              <a:gd name="connsiteY5" fmla="*/ 0 h 436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9600" h="4368801">
                <a:moveTo>
                  <a:pt x="3149600" y="0"/>
                </a:moveTo>
                <a:lnTo>
                  <a:pt x="3149600" y="4368801"/>
                </a:lnTo>
                <a:lnTo>
                  <a:pt x="245035" y="4368801"/>
                </a:lnTo>
                <a:lnTo>
                  <a:pt x="141600" y="4086195"/>
                </a:lnTo>
                <a:cubicBezTo>
                  <a:pt x="49575" y="3790325"/>
                  <a:pt x="0" y="3475752"/>
                  <a:pt x="0" y="3149600"/>
                </a:cubicBezTo>
                <a:cubicBezTo>
                  <a:pt x="0" y="1410124"/>
                  <a:pt x="1410124" y="0"/>
                  <a:pt x="314960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7730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9" grpId="0" animBg="1"/>
      <p:bldP spid="9" grpId="1" animBg="1"/>
      <p:bldP spid="11" grpId="0" animBg="1"/>
      <p:bldP spid="11" grpId="1" animBg="1"/>
    </p:bld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AEB749-C627-4F98-9E30-C528ACEC05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2870" y="1"/>
            <a:ext cx="3019131" cy="3019131"/>
          </a:xfrm>
          <a:custGeom>
            <a:avLst/>
            <a:gdLst>
              <a:gd name="connsiteX0" fmla="*/ 0 w 3019131"/>
              <a:gd name="connsiteY0" fmla="*/ 0 h 3019131"/>
              <a:gd name="connsiteX1" fmla="*/ 3019131 w 3019131"/>
              <a:gd name="connsiteY1" fmla="*/ 0 h 3019131"/>
              <a:gd name="connsiteX2" fmla="*/ 3019131 w 3019131"/>
              <a:gd name="connsiteY2" fmla="*/ 3019131 h 3019131"/>
              <a:gd name="connsiteX3" fmla="*/ 0 w 3019131"/>
              <a:gd name="connsiteY3" fmla="*/ 0 h 301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131" h="3019131">
                <a:moveTo>
                  <a:pt x="0" y="0"/>
                </a:moveTo>
                <a:lnTo>
                  <a:pt x="3019131" y="0"/>
                </a:lnTo>
                <a:lnTo>
                  <a:pt x="3019131" y="3019131"/>
                </a:lnTo>
                <a:cubicBezTo>
                  <a:pt x="1351711" y="3019131"/>
                  <a:pt x="0" y="1667420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3964FF5-DD58-4E6B-8F78-BE800CECC1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577425" y="2280575"/>
            <a:ext cx="9154850" cy="9154850"/>
          </a:xfrm>
          <a:custGeom>
            <a:avLst/>
            <a:gdLst>
              <a:gd name="connsiteX0" fmla="*/ 4577425 w 9154850"/>
              <a:gd name="connsiteY0" fmla="*/ 0 h 9154850"/>
              <a:gd name="connsiteX1" fmla="*/ 9154850 w 9154850"/>
              <a:gd name="connsiteY1" fmla="*/ 4577425 h 9154850"/>
              <a:gd name="connsiteX2" fmla="*/ 4577425 w 9154850"/>
              <a:gd name="connsiteY2" fmla="*/ 9154850 h 9154850"/>
              <a:gd name="connsiteX3" fmla="*/ 0 w 9154850"/>
              <a:gd name="connsiteY3" fmla="*/ 4577425 h 9154850"/>
              <a:gd name="connsiteX4" fmla="*/ 4577425 w 9154850"/>
              <a:gd name="connsiteY4" fmla="*/ 0 h 915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850" h="9154850">
                <a:moveTo>
                  <a:pt x="4577425" y="0"/>
                </a:moveTo>
                <a:cubicBezTo>
                  <a:pt x="7105467" y="0"/>
                  <a:pt x="9154850" y="2049383"/>
                  <a:pt x="9154850" y="4577425"/>
                </a:cubicBezTo>
                <a:cubicBezTo>
                  <a:pt x="9154850" y="7105467"/>
                  <a:pt x="7105467" y="9154850"/>
                  <a:pt x="4577425" y="9154850"/>
                </a:cubicBezTo>
                <a:cubicBezTo>
                  <a:pt x="2049383" y="9154850"/>
                  <a:pt x="0" y="7105467"/>
                  <a:pt x="0" y="4577425"/>
                </a:cubicBezTo>
                <a:cubicBezTo>
                  <a:pt x="0" y="2049383"/>
                  <a:pt x="2049383" y="0"/>
                  <a:pt x="457742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45512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</p:bld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EE31B1-E91F-4DB9-961D-5C0C440157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2870" y="3838870"/>
            <a:ext cx="3019131" cy="3019131"/>
          </a:xfrm>
          <a:custGeom>
            <a:avLst/>
            <a:gdLst>
              <a:gd name="connsiteX0" fmla="*/ 3019131 w 3019131"/>
              <a:gd name="connsiteY0" fmla="*/ 0 h 3019131"/>
              <a:gd name="connsiteX1" fmla="*/ 3019131 w 3019131"/>
              <a:gd name="connsiteY1" fmla="*/ 3019131 h 3019131"/>
              <a:gd name="connsiteX2" fmla="*/ 0 w 3019131"/>
              <a:gd name="connsiteY2" fmla="*/ 3019131 h 3019131"/>
              <a:gd name="connsiteX3" fmla="*/ 3019131 w 3019131"/>
              <a:gd name="connsiteY3" fmla="*/ 0 h 301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9131" h="3019131">
                <a:moveTo>
                  <a:pt x="3019131" y="0"/>
                </a:moveTo>
                <a:lnTo>
                  <a:pt x="3019131" y="3019131"/>
                </a:lnTo>
                <a:lnTo>
                  <a:pt x="0" y="3019131"/>
                </a:lnTo>
                <a:cubicBezTo>
                  <a:pt x="0" y="1351711"/>
                  <a:pt x="1351711" y="0"/>
                  <a:pt x="301913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63FCE5-F55A-40EC-BE12-7CBD2DD166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577425" y="-4577425"/>
            <a:ext cx="9154850" cy="9154850"/>
          </a:xfrm>
          <a:custGeom>
            <a:avLst/>
            <a:gdLst>
              <a:gd name="connsiteX0" fmla="*/ 4577425 w 9154850"/>
              <a:gd name="connsiteY0" fmla="*/ 0 h 9154850"/>
              <a:gd name="connsiteX1" fmla="*/ 9154850 w 9154850"/>
              <a:gd name="connsiteY1" fmla="*/ 4577425 h 9154850"/>
              <a:gd name="connsiteX2" fmla="*/ 4577425 w 9154850"/>
              <a:gd name="connsiteY2" fmla="*/ 9154850 h 9154850"/>
              <a:gd name="connsiteX3" fmla="*/ 0 w 9154850"/>
              <a:gd name="connsiteY3" fmla="*/ 4577425 h 9154850"/>
              <a:gd name="connsiteX4" fmla="*/ 4577425 w 9154850"/>
              <a:gd name="connsiteY4" fmla="*/ 0 h 915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850" h="9154850">
                <a:moveTo>
                  <a:pt x="4577425" y="0"/>
                </a:moveTo>
                <a:cubicBezTo>
                  <a:pt x="7105467" y="0"/>
                  <a:pt x="9154850" y="2049383"/>
                  <a:pt x="9154850" y="4577425"/>
                </a:cubicBezTo>
                <a:cubicBezTo>
                  <a:pt x="9154850" y="7105467"/>
                  <a:pt x="7105467" y="9154850"/>
                  <a:pt x="4577425" y="9154850"/>
                </a:cubicBezTo>
                <a:cubicBezTo>
                  <a:pt x="2049383" y="9154850"/>
                  <a:pt x="0" y="7105467"/>
                  <a:pt x="0" y="4577425"/>
                </a:cubicBezTo>
                <a:cubicBezTo>
                  <a:pt x="0" y="2049383"/>
                  <a:pt x="2049383" y="0"/>
                  <a:pt x="457742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52205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34365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6E4541-10C5-44FA-81E4-BB8574D916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3615" y="1550133"/>
            <a:ext cx="3088306" cy="3088306"/>
          </a:xfrm>
          <a:custGeom>
            <a:avLst/>
            <a:gdLst>
              <a:gd name="connsiteX0" fmla="*/ 1544153 w 3088306"/>
              <a:gd name="connsiteY0" fmla="*/ 0 h 3088306"/>
              <a:gd name="connsiteX1" fmla="*/ 3088306 w 3088306"/>
              <a:gd name="connsiteY1" fmla="*/ 1544153 h 3088306"/>
              <a:gd name="connsiteX2" fmla="*/ 1544153 w 3088306"/>
              <a:gd name="connsiteY2" fmla="*/ 3088306 h 3088306"/>
              <a:gd name="connsiteX3" fmla="*/ 0 w 3088306"/>
              <a:gd name="connsiteY3" fmla="*/ 1544153 h 3088306"/>
              <a:gd name="connsiteX4" fmla="*/ 1544153 w 3088306"/>
              <a:gd name="connsiteY4" fmla="*/ 0 h 308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8306" h="3088306">
                <a:moveTo>
                  <a:pt x="1544153" y="0"/>
                </a:moveTo>
                <a:cubicBezTo>
                  <a:pt x="2396965" y="0"/>
                  <a:pt x="3088306" y="691341"/>
                  <a:pt x="3088306" y="1544153"/>
                </a:cubicBezTo>
                <a:cubicBezTo>
                  <a:pt x="3088306" y="2396965"/>
                  <a:pt x="2396965" y="3088306"/>
                  <a:pt x="1544153" y="3088306"/>
                </a:cubicBezTo>
                <a:cubicBezTo>
                  <a:pt x="691341" y="3088306"/>
                  <a:pt x="0" y="2396965"/>
                  <a:pt x="0" y="1544153"/>
                </a:cubicBezTo>
                <a:cubicBezTo>
                  <a:pt x="0" y="691341"/>
                  <a:pt x="691341" y="0"/>
                  <a:pt x="154415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11004032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50465E4-C4CF-4513-A2D2-385485267AD5}"/>
              </a:ext>
            </a:extLst>
          </p:cNvPr>
          <p:cNvSpPr/>
          <p:nvPr userDrawn="1"/>
        </p:nvSpPr>
        <p:spPr>
          <a:xfrm>
            <a:off x="0" y="3429000"/>
            <a:ext cx="3048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36B8D4-4898-45ED-B4A1-22E3C2FD6B1D}"/>
              </a:ext>
            </a:extLst>
          </p:cNvPr>
          <p:cNvSpPr/>
          <p:nvPr userDrawn="1"/>
        </p:nvSpPr>
        <p:spPr>
          <a:xfrm>
            <a:off x="6096000" y="3429000"/>
            <a:ext cx="3048000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2DB7CB-4CB9-49AE-8426-CDEC1DA14424}"/>
              </a:ext>
            </a:extLst>
          </p:cNvPr>
          <p:cNvSpPr/>
          <p:nvPr userDrawn="1"/>
        </p:nvSpPr>
        <p:spPr>
          <a:xfrm>
            <a:off x="3048000" y="0"/>
            <a:ext cx="3048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DB0D01-CD3D-4041-AD34-CBC447489CBE}"/>
              </a:ext>
            </a:extLst>
          </p:cNvPr>
          <p:cNvSpPr/>
          <p:nvPr userDrawn="1"/>
        </p:nvSpPr>
        <p:spPr>
          <a:xfrm>
            <a:off x="9144000" y="0"/>
            <a:ext cx="3048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52419C3-D395-4D23-9BD0-904670FD86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444522-DF1E-4BEE-9631-D1F6CBE7F8D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8000" y="342900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9C9A415-DD8B-4287-9974-BA5CEFF14A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C40D2AE-E556-4F25-A915-4F12C36A59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4000" y="342900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06888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24" grpId="0" animBg="1"/>
      <p:bldP spid="26" grpId="0" animBg="1"/>
      <p:bldP spid="11" grpId="0" animBg="1"/>
      <p:bldP spid="20" grpId="0" animBg="1"/>
      <p:bldP spid="21" grpId="0" animBg="1"/>
      <p:bldP spid="22" grpId="0" animBg="1"/>
    </p:bld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7D21152-99F5-4F1F-9818-0A1404621B88}"/>
              </a:ext>
            </a:extLst>
          </p:cNvPr>
          <p:cNvGrpSpPr/>
          <p:nvPr userDrawn="1"/>
        </p:nvGrpSpPr>
        <p:grpSpPr>
          <a:xfrm>
            <a:off x="1971675" y="762000"/>
            <a:ext cx="8248650" cy="6096000"/>
            <a:chOff x="1971675" y="762000"/>
            <a:chExt cx="8248650" cy="6096000"/>
          </a:xfrm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6DC35D81-6F4B-484E-94A3-BA0990E47934}"/>
                </a:ext>
              </a:extLst>
            </p:cNvPr>
            <p:cNvSpPr/>
            <p:nvPr userDrawn="1"/>
          </p:nvSpPr>
          <p:spPr>
            <a:xfrm>
              <a:off x="1971675" y="762000"/>
              <a:ext cx="8248650" cy="6096000"/>
            </a:xfrm>
            <a:prstGeom prst="round2SameRect">
              <a:avLst>
                <a:gd name="adj1" fmla="val 21981"/>
                <a:gd name="adj2" fmla="val 0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304800" dist="114300" dir="8100000" algn="tr" rotWithShape="0">
                <a:srgbClr val="2F305B">
                  <a:alpha val="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EA2ADA33-F22F-4CD4-8BF9-2CBDFD308CF3}"/>
                </a:ext>
              </a:extLst>
            </p:cNvPr>
            <p:cNvSpPr/>
            <p:nvPr userDrawn="1"/>
          </p:nvSpPr>
          <p:spPr>
            <a:xfrm>
              <a:off x="2162175" y="942975"/>
              <a:ext cx="7867650" cy="5915024"/>
            </a:xfrm>
            <a:prstGeom prst="round2SameRect">
              <a:avLst>
                <a:gd name="adj1" fmla="val 2008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863600" dist="431800" dir="8100000" sx="93000" sy="93000" algn="tr" rotWithShape="0">
                <a:srgbClr val="2F305B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D23494-D5A2-447A-9A4D-9AE04AE69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5400" y="3395662"/>
            <a:ext cx="2400300" cy="2700338"/>
          </a:xfrm>
          <a:custGeom>
            <a:avLst/>
            <a:gdLst>
              <a:gd name="connsiteX0" fmla="*/ 0 w 2400300"/>
              <a:gd name="connsiteY0" fmla="*/ 0 h 2700338"/>
              <a:gd name="connsiteX1" fmla="*/ 2400300 w 2400300"/>
              <a:gd name="connsiteY1" fmla="*/ 0 h 2700338"/>
              <a:gd name="connsiteX2" fmla="*/ 2400300 w 2400300"/>
              <a:gd name="connsiteY2" fmla="*/ 2700338 h 2700338"/>
              <a:gd name="connsiteX3" fmla="*/ 0 w 240030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700338">
                <a:moveTo>
                  <a:pt x="0" y="0"/>
                </a:moveTo>
                <a:lnTo>
                  <a:pt x="2400300" y="0"/>
                </a:lnTo>
                <a:lnTo>
                  <a:pt x="2400300" y="2700338"/>
                </a:lnTo>
                <a:lnTo>
                  <a:pt x="0" y="2700338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78261D6-9521-4FEE-A485-0AAE0440A4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95700" y="3395662"/>
            <a:ext cx="2400300" cy="2700338"/>
          </a:xfrm>
          <a:custGeom>
            <a:avLst/>
            <a:gdLst>
              <a:gd name="connsiteX0" fmla="*/ 0 w 2400300"/>
              <a:gd name="connsiteY0" fmla="*/ 0 h 2700338"/>
              <a:gd name="connsiteX1" fmla="*/ 2400300 w 2400300"/>
              <a:gd name="connsiteY1" fmla="*/ 0 h 2700338"/>
              <a:gd name="connsiteX2" fmla="*/ 2400300 w 2400300"/>
              <a:gd name="connsiteY2" fmla="*/ 2700338 h 2700338"/>
              <a:gd name="connsiteX3" fmla="*/ 0 w 240030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700338">
                <a:moveTo>
                  <a:pt x="0" y="0"/>
                </a:moveTo>
                <a:lnTo>
                  <a:pt x="2400300" y="0"/>
                </a:lnTo>
                <a:lnTo>
                  <a:pt x="2400300" y="2700338"/>
                </a:lnTo>
                <a:lnTo>
                  <a:pt x="0" y="2700338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EE4C9B8-28BE-4E9D-8661-AACFB07E4B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3395662"/>
            <a:ext cx="2400300" cy="2700338"/>
          </a:xfrm>
          <a:custGeom>
            <a:avLst/>
            <a:gdLst>
              <a:gd name="connsiteX0" fmla="*/ 0 w 2400300"/>
              <a:gd name="connsiteY0" fmla="*/ 0 h 2700338"/>
              <a:gd name="connsiteX1" fmla="*/ 2400300 w 2400300"/>
              <a:gd name="connsiteY1" fmla="*/ 0 h 2700338"/>
              <a:gd name="connsiteX2" fmla="*/ 2400300 w 2400300"/>
              <a:gd name="connsiteY2" fmla="*/ 2700338 h 2700338"/>
              <a:gd name="connsiteX3" fmla="*/ 0 w 240030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700338">
                <a:moveTo>
                  <a:pt x="0" y="0"/>
                </a:moveTo>
                <a:lnTo>
                  <a:pt x="2400300" y="0"/>
                </a:lnTo>
                <a:lnTo>
                  <a:pt x="2400300" y="2700338"/>
                </a:lnTo>
                <a:lnTo>
                  <a:pt x="0" y="2700338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CDE5B89-CEFB-4CB1-B5C7-C30D915F79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6300" y="3395662"/>
            <a:ext cx="2400300" cy="2700338"/>
          </a:xfrm>
          <a:custGeom>
            <a:avLst/>
            <a:gdLst>
              <a:gd name="connsiteX0" fmla="*/ 0 w 2400300"/>
              <a:gd name="connsiteY0" fmla="*/ 0 h 2700338"/>
              <a:gd name="connsiteX1" fmla="*/ 2400300 w 2400300"/>
              <a:gd name="connsiteY1" fmla="*/ 0 h 2700338"/>
              <a:gd name="connsiteX2" fmla="*/ 2400300 w 2400300"/>
              <a:gd name="connsiteY2" fmla="*/ 2700338 h 2700338"/>
              <a:gd name="connsiteX3" fmla="*/ 0 w 240030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700338">
                <a:moveTo>
                  <a:pt x="0" y="0"/>
                </a:moveTo>
                <a:lnTo>
                  <a:pt x="2400300" y="0"/>
                </a:lnTo>
                <a:lnTo>
                  <a:pt x="2400300" y="2700338"/>
                </a:lnTo>
                <a:lnTo>
                  <a:pt x="0" y="2700338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04505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DC2345B-4DB6-4B9D-B600-8B2838AB99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00300"/>
              <a:gd name="connsiteY0" fmla="*/ 0 h 2700338"/>
              <a:gd name="connsiteX1" fmla="*/ 2400300 w 2400300"/>
              <a:gd name="connsiteY1" fmla="*/ 0 h 2700338"/>
              <a:gd name="connsiteX2" fmla="*/ 2400300 w 2400300"/>
              <a:gd name="connsiteY2" fmla="*/ 2700338 h 2700338"/>
              <a:gd name="connsiteX3" fmla="*/ 0 w 2400300"/>
              <a:gd name="connsiteY3" fmla="*/ 2700338 h 270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700338">
                <a:moveTo>
                  <a:pt x="0" y="0"/>
                </a:moveTo>
                <a:lnTo>
                  <a:pt x="2400300" y="0"/>
                </a:lnTo>
                <a:lnTo>
                  <a:pt x="2400300" y="2700338"/>
                </a:lnTo>
                <a:lnTo>
                  <a:pt x="0" y="2700338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30040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41000" decel="59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9DFD8A2-57C8-4498-9FE3-3531A56A55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5400" y="1028700"/>
            <a:ext cx="9601202" cy="3752850"/>
          </a:xfrm>
          <a:prstGeom prst="roundRect">
            <a:avLst>
              <a:gd name="adj" fmla="val 22385"/>
            </a:avLst>
          </a:pr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65380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CF4359-0171-40DD-A386-0920AFCE665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460151" cy="6858000"/>
          </a:xfrm>
          <a:custGeom>
            <a:avLst/>
            <a:gdLst>
              <a:gd name="connsiteX0" fmla="*/ 0 w 7460151"/>
              <a:gd name="connsiteY0" fmla="*/ 0 h 6858000"/>
              <a:gd name="connsiteX1" fmla="*/ 4190035 w 7460151"/>
              <a:gd name="connsiteY1" fmla="*/ 0 h 6858000"/>
              <a:gd name="connsiteX2" fmla="*/ 4247081 w 7460151"/>
              <a:gd name="connsiteY2" fmla="*/ 44830 h 6858000"/>
              <a:gd name="connsiteX3" fmla="*/ 7460151 w 7460151"/>
              <a:gd name="connsiteY3" fmla="*/ 6857999 h 6858000"/>
              <a:gd name="connsiteX4" fmla="*/ 7460151 w 7460151"/>
              <a:gd name="connsiteY4" fmla="*/ 6858000 h 6858000"/>
              <a:gd name="connsiteX5" fmla="*/ 0 w 746015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60151" h="6858000">
                <a:moveTo>
                  <a:pt x="0" y="0"/>
                </a:moveTo>
                <a:lnTo>
                  <a:pt x="4190035" y="0"/>
                </a:lnTo>
                <a:lnTo>
                  <a:pt x="4247081" y="44830"/>
                </a:lnTo>
                <a:cubicBezTo>
                  <a:pt x="6209384" y="1664266"/>
                  <a:pt x="7460151" y="4115066"/>
                  <a:pt x="7460151" y="6857999"/>
                </a:cubicBezTo>
                <a:lnTo>
                  <a:pt x="74601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5781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AF401C73-9110-4C8F-91EF-892434737C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0700000">
            <a:off x="3510035" y="1396350"/>
            <a:ext cx="3243668" cy="2043037"/>
          </a:xfrm>
          <a:custGeom>
            <a:avLst/>
            <a:gdLst>
              <a:gd name="connsiteX0" fmla="*/ 0 w 3243668"/>
              <a:gd name="connsiteY0" fmla="*/ 0 h 2043037"/>
              <a:gd name="connsiteX1" fmla="*/ 3243668 w 3243668"/>
              <a:gd name="connsiteY1" fmla="*/ 0 h 2043037"/>
              <a:gd name="connsiteX2" fmla="*/ 3243668 w 3243668"/>
              <a:gd name="connsiteY2" fmla="*/ 2043037 h 2043037"/>
              <a:gd name="connsiteX3" fmla="*/ 0 w 3243668"/>
              <a:gd name="connsiteY3" fmla="*/ 2043037 h 204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668" h="2043037">
                <a:moveTo>
                  <a:pt x="0" y="0"/>
                </a:moveTo>
                <a:lnTo>
                  <a:pt x="3243668" y="0"/>
                </a:lnTo>
                <a:lnTo>
                  <a:pt x="3243668" y="2043037"/>
                </a:lnTo>
                <a:lnTo>
                  <a:pt x="0" y="2043037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627D9B0-691B-4B5A-B6DD-DAB63D9CA7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20700000">
            <a:off x="-928273" y="3220077"/>
            <a:ext cx="5699497" cy="3589849"/>
          </a:xfrm>
          <a:custGeom>
            <a:avLst/>
            <a:gdLst>
              <a:gd name="connsiteX0" fmla="*/ 0 w 5699497"/>
              <a:gd name="connsiteY0" fmla="*/ 0 h 3589849"/>
              <a:gd name="connsiteX1" fmla="*/ 5699497 w 5699497"/>
              <a:gd name="connsiteY1" fmla="*/ 0 h 3589849"/>
              <a:gd name="connsiteX2" fmla="*/ 5699497 w 5699497"/>
              <a:gd name="connsiteY2" fmla="*/ 3589849 h 3589849"/>
              <a:gd name="connsiteX3" fmla="*/ 0 w 5699497"/>
              <a:gd name="connsiteY3" fmla="*/ 3589849 h 358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9497" h="3589849">
                <a:moveTo>
                  <a:pt x="0" y="0"/>
                </a:moveTo>
                <a:lnTo>
                  <a:pt x="5699497" y="0"/>
                </a:lnTo>
                <a:lnTo>
                  <a:pt x="5699497" y="3589849"/>
                </a:lnTo>
                <a:lnTo>
                  <a:pt x="0" y="3589849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4710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5" grpId="0" animBg="1"/>
      <p:bldP spid="25" grpId="1" animBg="1"/>
    </p:bld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44EFB6B-88D7-4F69-A410-8883D2F8DD0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99828" y="3512213"/>
            <a:ext cx="1538143" cy="1785910"/>
          </a:xfrm>
          <a:custGeom>
            <a:avLst/>
            <a:gdLst>
              <a:gd name="connsiteX0" fmla="*/ 239827 w 1538143"/>
              <a:gd name="connsiteY0" fmla="*/ 0 h 1785910"/>
              <a:gd name="connsiteX1" fmla="*/ 1298316 w 1538143"/>
              <a:gd name="connsiteY1" fmla="*/ 0 h 1785910"/>
              <a:gd name="connsiteX2" fmla="*/ 1538143 w 1538143"/>
              <a:gd name="connsiteY2" fmla="*/ 239827 h 1785910"/>
              <a:gd name="connsiteX3" fmla="*/ 1538143 w 1538143"/>
              <a:gd name="connsiteY3" fmla="*/ 1546083 h 1785910"/>
              <a:gd name="connsiteX4" fmla="*/ 1298316 w 1538143"/>
              <a:gd name="connsiteY4" fmla="*/ 1785910 h 1785910"/>
              <a:gd name="connsiteX5" fmla="*/ 239827 w 1538143"/>
              <a:gd name="connsiteY5" fmla="*/ 1785910 h 1785910"/>
              <a:gd name="connsiteX6" fmla="*/ 0 w 1538143"/>
              <a:gd name="connsiteY6" fmla="*/ 1546083 h 1785910"/>
              <a:gd name="connsiteX7" fmla="*/ 0 w 1538143"/>
              <a:gd name="connsiteY7" fmla="*/ 239827 h 1785910"/>
              <a:gd name="connsiteX8" fmla="*/ 239827 w 1538143"/>
              <a:gd name="connsiteY8" fmla="*/ 0 h 178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143" h="1785910">
                <a:moveTo>
                  <a:pt x="239827" y="0"/>
                </a:moveTo>
                <a:lnTo>
                  <a:pt x="1298316" y="0"/>
                </a:lnTo>
                <a:cubicBezTo>
                  <a:pt x="1430769" y="0"/>
                  <a:pt x="1538143" y="107374"/>
                  <a:pt x="1538143" y="239827"/>
                </a:cubicBezTo>
                <a:lnTo>
                  <a:pt x="1538143" y="1546083"/>
                </a:lnTo>
                <a:cubicBezTo>
                  <a:pt x="1538143" y="1678536"/>
                  <a:pt x="1430769" y="1785910"/>
                  <a:pt x="1298316" y="1785910"/>
                </a:cubicBezTo>
                <a:lnTo>
                  <a:pt x="239827" y="1785910"/>
                </a:lnTo>
                <a:cubicBezTo>
                  <a:pt x="107374" y="1785910"/>
                  <a:pt x="0" y="1678536"/>
                  <a:pt x="0" y="1546083"/>
                </a:cubicBezTo>
                <a:lnTo>
                  <a:pt x="0" y="239827"/>
                </a:lnTo>
                <a:cubicBezTo>
                  <a:pt x="0" y="107374"/>
                  <a:pt x="107374" y="0"/>
                  <a:pt x="23982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41A3029-E6F2-48D5-9ACC-90C2612CA8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06379" y="1797909"/>
            <a:ext cx="2042706" cy="2371748"/>
          </a:xfrm>
          <a:custGeom>
            <a:avLst/>
            <a:gdLst>
              <a:gd name="connsiteX0" fmla="*/ 318499 w 2042706"/>
              <a:gd name="connsiteY0" fmla="*/ 0 h 2371748"/>
              <a:gd name="connsiteX1" fmla="*/ 1724207 w 2042706"/>
              <a:gd name="connsiteY1" fmla="*/ 0 h 2371748"/>
              <a:gd name="connsiteX2" fmla="*/ 2042706 w 2042706"/>
              <a:gd name="connsiteY2" fmla="*/ 318499 h 2371748"/>
              <a:gd name="connsiteX3" fmla="*/ 2042706 w 2042706"/>
              <a:gd name="connsiteY3" fmla="*/ 2053249 h 2371748"/>
              <a:gd name="connsiteX4" fmla="*/ 1724207 w 2042706"/>
              <a:gd name="connsiteY4" fmla="*/ 2371748 h 2371748"/>
              <a:gd name="connsiteX5" fmla="*/ 318499 w 2042706"/>
              <a:gd name="connsiteY5" fmla="*/ 2371748 h 2371748"/>
              <a:gd name="connsiteX6" fmla="*/ 0 w 2042706"/>
              <a:gd name="connsiteY6" fmla="*/ 2053249 h 2371748"/>
              <a:gd name="connsiteX7" fmla="*/ 0 w 2042706"/>
              <a:gd name="connsiteY7" fmla="*/ 318499 h 2371748"/>
              <a:gd name="connsiteX8" fmla="*/ 318499 w 2042706"/>
              <a:gd name="connsiteY8" fmla="*/ 0 h 237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2706" h="2371748">
                <a:moveTo>
                  <a:pt x="318499" y="0"/>
                </a:moveTo>
                <a:lnTo>
                  <a:pt x="1724207" y="0"/>
                </a:lnTo>
                <a:cubicBezTo>
                  <a:pt x="1900109" y="0"/>
                  <a:pt x="2042706" y="142597"/>
                  <a:pt x="2042706" y="318499"/>
                </a:cubicBezTo>
                <a:lnTo>
                  <a:pt x="2042706" y="2053249"/>
                </a:lnTo>
                <a:cubicBezTo>
                  <a:pt x="2042706" y="2229151"/>
                  <a:pt x="1900109" y="2371748"/>
                  <a:pt x="1724207" y="2371748"/>
                </a:cubicBezTo>
                <a:lnTo>
                  <a:pt x="318499" y="2371748"/>
                </a:lnTo>
                <a:cubicBezTo>
                  <a:pt x="142597" y="2371748"/>
                  <a:pt x="0" y="2229151"/>
                  <a:pt x="0" y="2053249"/>
                </a:cubicBezTo>
                <a:lnTo>
                  <a:pt x="0" y="318499"/>
                </a:lnTo>
                <a:cubicBezTo>
                  <a:pt x="0" y="142597"/>
                  <a:pt x="142597" y="0"/>
                  <a:pt x="31849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46176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7" grpId="0" animBg="1"/>
      <p:bldP spid="27" grpId="1" animBg="1"/>
    </p:bld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BB710100-AA31-4408-9334-AF8582B1360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34206" y="1249687"/>
            <a:ext cx="2283992" cy="2333374"/>
          </a:xfrm>
          <a:prstGeom prst="roundRect">
            <a:avLst>
              <a:gd name="adj" fmla="val 20464"/>
            </a:avLst>
          </a:prstGeom>
          <a:solidFill>
            <a:schemeClr val="bg1">
              <a:lumMod val="85000"/>
              <a:alpha val="10000"/>
            </a:schemeClr>
          </a:solidFill>
          <a:ln w="1651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C7D0B44A-7603-4936-9FD8-BFD57297D0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441161" y="3274941"/>
            <a:ext cx="2283992" cy="2333374"/>
          </a:xfrm>
          <a:prstGeom prst="roundRect">
            <a:avLst>
              <a:gd name="adj" fmla="val 20464"/>
            </a:avLst>
          </a:prstGeom>
          <a:solidFill>
            <a:schemeClr val="bg1">
              <a:lumMod val="85000"/>
              <a:alpha val="10000"/>
            </a:schemeClr>
          </a:solidFill>
          <a:ln w="1651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07105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3ADC171B-EB6A-426D-9117-B61C83011ED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91124" y="1914501"/>
            <a:ext cx="2642501" cy="1751394"/>
          </a:xfrm>
          <a:prstGeom prst="roundRect">
            <a:avLst>
              <a:gd name="adj" fmla="val 23661"/>
            </a:avLst>
          </a:prstGeom>
          <a:solidFill>
            <a:schemeClr val="bg1">
              <a:lumMod val="85000"/>
              <a:alpha val="10000"/>
            </a:schemeClr>
          </a:solidFill>
          <a:ln w="1651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41D74422-5151-4E92-9165-7D383DE450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54100" y="1914501"/>
            <a:ext cx="2642501" cy="1751394"/>
          </a:xfrm>
          <a:prstGeom prst="roundRect">
            <a:avLst>
              <a:gd name="adj" fmla="val 23661"/>
            </a:avLst>
          </a:prstGeom>
          <a:solidFill>
            <a:schemeClr val="bg1">
              <a:lumMod val="85000"/>
              <a:alpha val="10000"/>
            </a:schemeClr>
          </a:solidFill>
          <a:ln w="1651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5785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lIns="0" tIns="91440" rIns="0" bIns="1463040" anchor="b"/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99340342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BB583E-8351-4873-8797-C5D94ED397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5947" y="3122421"/>
            <a:ext cx="4946048" cy="3735579"/>
          </a:xfrm>
          <a:custGeom>
            <a:avLst/>
            <a:gdLst>
              <a:gd name="connsiteX0" fmla="*/ 1867790 w 4946048"/>
              <a:gd name="connsiteY0" fmla="*/ 0 h 3735579"/>
              <a:gd name="connsiteX1" fmla="*/ 4946048 w 4946048"/>
              <a:gd name="connsiteY1" fmla="*/ 0 h 3735579"/>
              <a:gd name="connsiteX2" fmla="*/ 4946048 w 4946048"/>
              <a:gd name="connsiteY2" fmla="*/ 3735579 h 3735579"/>
              <a:gd name="connsiteX3" fmla="*/ 1 w 4946048"/>
              <a:gd name="connsiteY3" fmla="*/ 3735579 h 3735579"/>
              <a:gd name="connsiteX4" fmla="*/ 0 w 4946048"/>
              <a:gd name="connsiteY4" fmla="*/ 1867790 h 3735579"/>
              <a:gd name="connsiteX5" fmla="*/ 1867790 w 4946048"/>
              <a:gd name="connsiteY5" fmla="*/ 0 h 3735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6048" h="3735579">
                <a:moveTo>
                  <a:pt x="1867790" y="0"/>
                </a:moveTo>
                <a:lnTo>
                  <a:pt x="4946048" y="0"/>
                </a:lnTo>
                <a:lnTo>
                  <a:pt x="4946048" y="3735579"/>
                </a:lnTo>
                <a:lnTo>
                  <a:pt x="1" y="3735579"/>
                </a:lnTo>
                <a:cubicBezTo>
                  <a:pt x="1" y="3112983"/>
                  <a:pt x="0" y="2490386"/>
                  <a:pt x="0" y="1867790"/>
                </a:cubicBezTo>
                <a:cubicBezTo>
                  <a:pt x="0" y="836238"/>
                  <a:pt x="836238" y="0"/>
                  <a:pt x="186779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154EB21-C9F2-4852-97CC-3F78D8A4C8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4946048" cy="3735579"/>
          </a:xfrm>
          <a:custGeom>
            <a:avLst/>
            <a:gdLst>
              <a:gd name="connsiteX0" fmla="*/ 0 w 4946048"/>
              <a:gd name="connsiteY0" fmla="*/ 0 h 3735579"/>
              <a:gd name="connsiteX1" fmla="*/ 4946047 w 4946048"/>
              <a:gd name="connsiteY1" fmla="*/ 0 h 3735579"/>
              <a:gd name="connsiteX2" fmla="*/ 4946048 w 4946048"/>
              <a:gd name="connsiteY2" fmla="*/ 1867789 h 3735579"/>
              <a:gd name="connsiteX3" fmla="*/ 3078258 w 4946048"/>
              <a:gd name="connsiteY3" fmla="*/ 3735579 h 3735579"/>
              <a:gd name="connsiteX4" fmla="*/ 0 w 4946048"/>
              <a:gd name="connsiteY4" fmla="*/ 3735579 h 3735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6048" h="3735579">
                <a:moveTo>
                  <a:pt x="0" y="0"/>
                </a:moveTo>
                <a:lnTo>
                  <a:pt x="4946047" y="0"/>
                </a:lnTo>
                <a:cubicBezTo>
                  <a:pt x="4946047" y="622596"/>
                  <a:pt x="4946048" y="1245193"/>
                  <a:pt x="4946048" y="1867789"/>
                </a:cubicBezTo>
                <a:cubicBezTo>
                  <a:pt x="4946048" y="2899341"/>
                  <a:pt x="4109810" y="3735579"/>
                  <a:pt x="3078258" y="3735579"/>
                </a:cubicBezTo>
                <a:lnTo>
                  <a:pt x="0" y="3735579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60738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7" grpId="0" animBg="1"/>
      <p:bldP spid="7" grpId="1" animBg="1"/>
    </p:bld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75808E3-CA6F-4924-94BB-72C5B9C40C1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2286002"/>
            <a:ext cx="4064000" cy="2285998"/>
          </a:xfrm>
          <a:custGeom>
            <a:avLst/>
            <a:gdLst>
              <a:gd name="connsiteX0" fmla="*/ 0 w 4064000"/>
              <a:gd name="connsiteY0" fmla="*/ 0 h 2285998"/>
              <a:gd name="connsiteX1" fmla="*/ 3746498 w 4064000"/>
              <a:gd name="connsiteY1" fmla="*/ 0 h 2285998"/>
              <a:gd name="connsiteX2" fmla="*/ 4064000 w 4064000"/>
              <a:gd name="connsiteY2" fmla="*/ 317502 h 2285998"/>
              <a:gd name="connsiteX3" fmla="*/ 4064000 w 4064000"/>
              <a:gd name="connsiteY3" fmla="*/ 1968496 h 2285998"/>
              <a:gd name="connsiteX4" fmla="*/ 3746498 w 4064000"/>
              <a:gd name="connsiteY4" fmla="*/ 2285998 h 2285998"/>
              <a:gd name="connsiteX5" fmla="*/ 0 w 4064000"/>
              <a:gd name="connsiteY5" fmla="*/ 2285998 h 228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4000" h="2285998">
                <a:moveTo>
                  <a:pt x="0" y="0"/>
                </a:moveTo>
                <a:lnTo>
                  <a:pt x="3746498" y="0"/>
                </a:lnTo>
                <a:cubicBezTo>
                  <a:pt x="3921850" y="0"/>
                  <a:pt x="4064000" y="142150"/>
                  <a:pt x="4064000" y="317502"/>
                </a:cubicBezTo>
                <a:lnTo>
                  <a:pt x="4064000" y="1968496"/>
                </a:lnTo>
                <a:cubicBezTo>
                  <a:pt x="4064000" y="2143848"/>
                  <a:pt x="3921850" y="2285998"/>
                  <a:pt x="3746498" y="2285998"/>
                </a:cubicBezTo>
                <a:lnTo>
                  <a:pt x="0" y="2285998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97BB0F1-8FDE-45A0-9016-4813A517E1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64000" y="4572000"/>
            <a:ext cx="4064000" cy="2286000"/>
          </a:xfrm>
          <a:custGeom>
            <a:avLst/>
            <a:gdLst>
              <a:gd name="connsiteX0" fmla="*/ 317503 w 4064000"/>
              <a:gd name="connsiteY0" fmla="*/ 0 h 2286000"/>
              <a:gd name="connsiteX1" fmla="*/ 3746497 w 4064000"/>
              <a:gd name="connsiteY1" fmla="*/ 0 h 2286000"/>
              <a:gd name="connsiteX2" fmla="*/ 4064000 w 4064000"/>
              <a:gd name="connsiteY2" fmla="*/ 317503 h 2286000"/>
              <a:gd name="connsiteX3" fmla="*/ 4064000 w 4064000"/>
              <a:gd name="connsiteY3" fmla="*/ 2286000 h 2286000"/>
              <a:gd name="connsiteX4" fmla="*/ 0 w 4064000"/>
              <a:gd name="connsiteY4" fmla="*/ 2286000 h 2286000"/>
              <a:gd name="connsiteX5" fmla="*/ 0 w 4064000"/>
              <a:gd name="connsiteY5" fmla="*/ 317503 h 2286000"/>
              <a:gd name="connsiteX6" fmla="*/ 317503 w 4064000"/>
              <a:gd name="connsiteY6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4000" h="2286000">
                <a:moveTo>
                  <a:pt x="317503" y="0"/>
                </a:moveTo>
                <a:lnTo>
                  <a:pt x="3746497" y="0"/>
                </a:lnTo>
                <a:cubicBezTo>
                  <a:pt x="3921849" y="0"/>
                  <a:pt x="4064000" y="142151"/>
                  <a:pt x="4064000" y="317503"/>
                </a:cubicBezTo>
                <a:lnTo>
                  <a:pt x="4064000" y="2286000"/>
                </a:lnTo>
                <a:lnTo>
                  <a:pt x="0" y="2286000"/>
                </a:lnTo>
                <a:lnTo>
                  <a:pt x="0" y="317503"/>
                </a:lnTo>
                <a:cubicBezTo>
                  <a:pt x="0" y="142151"/>
                  <a:pt x="142151" y="0"/>
                  <a:pt x="31750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4A3F02-33F8-4649-8A27-5F89791761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8000" y="2286002"/>
            <a:ext cx="4064000" cy="2285998"/>
          </a:xfrm>
          <a:custGeom>
            <a:avLst/>
            <a:gdLst>
              <a:gd name="connsiteX0" fmla="*/ 317502 w 4064000"/>
              <a:gd name="connsiteY0" fmla="*/ 0 h 2285998"/>
              <a:gd name="connsiteX1" fmla="*/ 4064000 w 4064000"/>
              <a:gd name="connsiteY1" fmla="*/ 0 h 2285998"/>
              <a:gd name="connsiteX2" fmla="*/ 4064000 w 4064000"/>
              <a:gd name="connsiteY2" fmla="*/ 2285998 h 2285998"/>
              <a:gd name="connsiteX3" fmla="*/ 317502 w 4064000"/>
              <a:gd name="connsiteY3" fmla="*/ 2285998 h 2285998"/>
              <a:gd name="connsiteX4" fmla="*/ 0 w 4064000"/>
              <a:gd name="connsiteY4" fmla="*/ 1968496 h 2285998"/>
              <a:gd name="connsiteX5" fmla="*/ 0 w 4064000"/>
              <a:gd name="connsiteY5" fmla="*/ 317502 h 2285998"/>
              <a:gd name="connsiteX6" fmla="*/ 317502 w 4064000"/>
              <a:gd name="connsiteY6" fmla="*/ 0 h 228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4000" h="2285998">
                <a:moveTo>
                  <a:pt x="317502" y="0"/>
                </a:moveTo>
                <a:lnTo>
                  <a:pt x="4064000" y="0"/>
                </a:lnTo>
                <a:lnTo>
                  <a:pt x="4064000" y="2285998"/>
                </a:lnTo>
                <a:lnTo>
                  <a:pt x="317502" y="2285998"/>
                </a:lnTo>
                <a:cubicBezTo>
                  <a:pt x="142150" y="2285998"/>
                  <a:pt x="0" y="2143848"/>
                  <a:pt x="0" y="1968496"/>
                </a:cubicBezTo>
                <a:lnTo>
                  <a:pt x="0" y="317502"/>
                </a:lnTo>
                <a:cubicBezTo>
                  <a:pt x="0" y="142150"/>
                  <a:pt x="142150" y="0"/>
                  <a:pt x="31750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26A6C01-9F60-484C-9CA9-48573B503C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64001" y="0"/>
            <a:ext cx="4064000" cy="2286000"/>
          </a:xfrm>
          <a:custGeom>
            <a:avLst/>
            <a:gdLst>
              <a:gd name="connsiteX0" fmla="*/ 0 w 4064000"/>
              <a:gd name="connsiteY0" fmla="*/ 0 h 2286000"/>
              <a:gd name="connsiteX1" fmla="*/ 4064000 w 4064000"/>
              <a:gd name="connsiteY1" fmla="*/ 0 h 2286000"/>
              <a:gd name="connsiteX2" fmla="*/ 4064000 w 4064000"/>
              <a:gd name="connsiteY2" fmla="*/ 1968497 h 2286000"/>
              <a:gd name="connsiteX3" fmla="*/ 3746497 w 4064000"/>
              <a:gd name="connsiteY3" fmla="*/ 2286000 h 2286000"/>
              <a:gd name="connsiteX4" fmla="*/ 317503 w 4064000"/>
              <a:gd name="connsiteY4" fmla="*/ 2286000 h 2286000"/>
              <a:gd name="connsiteX5" fmla="*/ 0 w 4064000"/>
              <a:gd name="connsiteY5" fmla="*/ 1968497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4000" h="2286000">
                <a:moveTo>
                  <a:pt x="0" y="0"/>
                </a:moveTo>
                <a:lnTo>
                  <a:pt x="4064000" y="0"/>
                </a:lnTo>
                <a:lnTo>
                  <a:pt x="4064000" y="1968497"/>
                </a:lnTo>
                <a:cubicBezTo>
                  <a:pt x="4064000" y="2143849"/>
                  <a:pt x="3921849" y="2286000"/>
                  <a:pt x="3746497" y="2286000"/>
                </a:cubicBezTo>
                <a:lnTo>
                  <a:pt x="317503" y="2286000"/>
                </a:lnTo>
                <a:cubicBezTo>
                  <a:pt x="142151" y="2286000"/>
                  <a:pt x="0" y="2143849"/>
                  <a:pt x="0" y="1968497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96193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1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8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" presetClass="entr" presetSubtype="2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5" grpId="0" animBg="1"/>
      <p:bldP spid="15" grpId="1" animBg="1"/>
      <p:bldP spid="13" grpId="0" animBg="1"/>
      <p:bldP spid="13" grpId="1" animBg="1"/>
      <p:bldP spid="11" grpId="0" animBg="1"/>
      <p:bldP spid="11" grpId="1" animBg="1"/>
    </p:bld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566172-431D-4B46-A833-9A3CFFA16E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5276851"/>
            <a:ext cx="12192000" cy="1581149"/>
          </a:xfrm>
          <a:custGeom>
            <a:avLst/>
            <a:gdLst>
              <a:gd name="connsiteX0" fmla="*/ 0 w 12192000"/>
              <a:gd name="connsiteY0" fmla="*/ 0 h 1581149"/>
              <a:gd name="connsiteX1" fmla="*/ 12192000 w 12192000"/>
              <a:gd name="connsiteY1" fmla="*/ 0 h 1581149"/>
              <a:gd name="connsiteX2" fmla="*/ 12192000 w 12192000"/>
              <a:gd name="connsiteY2" fmla="*/ 1581149 h 1581149"/>
              <a:gd name="connsiteX3" fmla="*/ 0 w 12192000"/>
              <a:gd name="connsiteY3" fmla="*/ 1581149 h 158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81149">
                <a:moveTo>
                  <a:pt x="0" y="0"/>
                </a:moveTo>
                <a:lnTo>
                  <a:pt x="12192000" y="0"/>
                </a:lnTo>
                <a:lnTo>
                  <a:pt x="12192000" y="1581149"/>
                </a:lnTo>
                <a:lnTo>
                  <a:pt x="0" y="1581149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3FD4FBC-A8D7-4242-BC54-E0E85B598E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1581149"/>
          </a:xfrm>
          <a:custGeom>
            <a:avLst/>
            <a:gdLst>
              <a:gd name="connsiteX0" fmla="*/ 0 w 12192000"/>
              <a:gd name="connsiteY0" fmla="*/ 0 h 1581149"/>
              <a:gd name="connsiteX1" fmla="*/ 12192000 w 12192000"/>
              <a:gd name="connsiteY1" fmla="*/ 0 h 1581149"/>
              <a:gd name="connsiteX2" fmla="*/ 12192000 w 12192000"/>
              <a:gd name="connsiteY2" fmla="*/ 1581149 h 1581149"/>
              <a:gd name="connsiteX3" fmla="*/ 0 w 12192000"/>
              <a:gd name="connsiteY3" fmla="*/ 1581149 h 158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81149">
                <a:moveTo>
                  <a:pt x="0" y="0"/>
                </a:moveTo>
                <a:lnTo>
                  <a:pt x="12192000" y="0"/>
                </a:lnTo>
                <a:lnTo>
                  <a:pt x="12192000" y="1581149"/>
                </a:lnTo>
                <a:lnTo>
                  <a:pt x="0" y="1581149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08191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0" grpId="0" animBg="1"/>
      <p:bldP spid="10" grpId="1" animBg="1"/>
    </p:bld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6531264-2414-4CC3-A8AD-A4D5AE71D7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117348" y="2354348"/>
            <a:ext cx="2149304" cy="2149304"/>
          </a:xfrm>
          <a:custGeom>
            <a:avLst/>
            <a:gdLst>
              <a:gd name="connsiteX0" fmla="*/ 1074652 w 2149304"/>
              <a:gd name="connsiteY0" fmla="*/ 0 h 2149304"/>
              <a:gd name="connsiteX1" fmla="*/ 2149304 w 2149304"/>
              <a:gd name="connsiteY1" fmla="*/ 1074652 h 2149304"/>
              <a:gd name="connsiteX2" fmla="*/ 1074652 w 2149304"/>
              <a:gd name="connsiteY2" fmla="*/ 2149304 h 2149304"/>
              <a:gd name="connsiteX3" fmla="*/ 0 w 2149304"/>
              <a:gd name="connsiteY3" fmla="*/ 1074652 h 2149304"/>
              <a:gd name="connsiteX4" fmla="*/ 1074652 w 2149304"/>
              <a:gd name="connsiteY4" fmla="*/ 0 h 214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9304" h="2149304">
                <a:moveTo>
                  <a:pt x="1074652" y="0"/>
                </a:moveTo>
                <a:cubicBezTo>
                  <a:pt x="1668166" y="0"/>
                  <a:pt x="2149304" y="481138"/>
                  <a:pt x="2149304" y="1074652"/>
                </a:cubicBezTo>
                <a:cubicBezTo>
                  <a:pt x="2149304" y="1668166"/>
                  <a:pt x="1668166" y="2149304"/>
                  <a:pt x="1074652" y="2149304"/>
                </a:cubicBezTo>
                <a:cubicBezTo>
                  <a:pt x="481138" y="2149304"/>
                  <a:pt x="0" y="1668166"/>
                  <a:pt x="0" y="1074652"/>
                </a:cubicBezTo>
                <a:cubicBezTo>
                  <a:pt x="0" y="481138"/>
                  <a:pt x="481138" y="0"/>
                  <a:pt x="107465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780EAE-A85F-4EAC-A5C4-76755EB81A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57275" y="762000"/>
            <a:ext cx="5334000" cy="5334000"/>
          </a:xfrm>
          <a:custGeom>
            <a:avLst/>
            <a:gdLst>
              <a:gd name="connsiteX0" fmla="*/ 2667000 w 5334000"/>
              <a:gd name="connsiteY0" fmla="*/ 0 h 5334000"/>
              <a:gd name="connsiteX1" fmla="*/ 5334000 w 5334000"/>
              <a:gd name="connsiteY1" fmla="*/ 2667000 h 5334000"/>
              <a:gd name="connsiteX2" fmla="*/ 2667000 w 5334000"/>
              <a:gd name="connsiteY2" fmla="*/ 5334000 h 5334000"/>
              <a:gd name="connsiteX3" fmla="*/ 0 w 5334000"/>
              <a:gd name="connsiteY3" fmla="*/ 2667000 h 5334000"/>
              <a:gd name="connsiteX4" fmla="*/ 2667000 w 5334000"/>
              <a:gd name="connsiteY4" fmla="*/ 0 h 533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334000">
                <a:moveTo>
                  <a:pt x="2667000" y="0"/>
                </a:moveTo>
                <a:cubicBezTo>
                  <a:pt x="4139943" y="0"/>
                  <a:pt x="5334000" y="1194057"/>
                  <a:pt x="5334000" y="2667000"/>
                </a:cubicBezTo>
                <a:cubicBezTo>
                  <a:pt x="5334000" y="4139943"/>
                  <a:pt x="4139943" y="5334000"/>
                  <a:pt x="2667000" y="5334000"/>
                </a:cubicBezTo>
                <a:cubicBezTo>
                  <a:pt x="1194057" y="5334000"/>
                  <a:pt x="0" y="4139943"/>
                  <a:pt x="0" y="2667000"/>
                </a:cubicBezTo>
                <a:cubicBezTo>
                  <a:pt x="0" y="1194057"/>
                  <a:pt x="1194057" y="0"/>
                  <a:pt x="266700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19026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7" grpId="0" animBg="1"/>
      <p:bldP spid="7" grpId="1" animBg="1"/>
    </p:bld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23B200-E7CD-4361-B16F-226C6F0846A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49498" y="3697244"/>
            <a:ext cx="6321509" cy="3160756"/>
          </a:xfrm>
          <a:custGeom>
            <a:avLst/>
            <a:gdLst>
              <a:gd name="connsiteX0" fmla="*/ 3160755 w 6321509"/>
              <a:gd name="connsiteY0" fmla="*/ 0 h 3160756"/>
              <a:gd name="connsiteX1" fmla="*/ 6321509 w 6321509"/>
              <a:gd name="connsiteY1" fmla="*/ 3160755 h 3160756"/>
              <a:gd name="connsiteX2" fmla="*/ 6321509 w 6321509"/>
              <a:gd name="connsiteY2" fmla="*/ 3160756 h 3160756"/>
              <a:gd name="connsiteX3" fmla="*/ 0 w 6321509"/>
              <a:gd name="connsiteY3" fmla="*/ 3160756 h 3160756"/>
              <a:gd name="connsiteX4" fmla="*/ 0 w 6321509"/>
              <a:gd name="connsiteY4" fmla="*/ 3160755 h 3160756"/>
              <a:gd name="connsiteX5" fmla="*/ 3160755 w 6321509"/>
              <a:gd name="connsiteY5" fmla="*/ 0 h 316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1509" h="3160756">
                <a:moveTo>
                  <a:pt x="3160755" y="0"/>
                </a:moveTo>
                <a:cubicBezTo>
                  <a:pt x="4906392" y="0"/>
                  <a:pt x="6321509" y="1415118"/>
                  <a:pt x="6321509" y="3160755"/>
                </a:cubicBezTo>
                <a:lnTo>
                  <a:pt x="6321509" y="3160756"/>
                </a:lnTo>
                <a:lnTo>
                  <a:pt x="0" y="3160756"/>
                </a:lnTo>
                <a:lnTo>
                  <a:pt x="0" y="3160755"/>
                </a:lnTo>
                <a:cubicBezTo>
                  <a:pt x="0" y="1415118"/>
                  <a:pt x="1415118" y="0"/>
                  <a:pt x="316075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920A5AB-E1B9-4C35-B735-4B9D526E77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69611" y="0"/>
            <a:ext cx="6321509" cy="3160756"/>
          </a:xfrm>
          <a:custGeom>
            <a:avLst/>
            <a:gdLst>
              <a:gd name="connsiteX0" fmla="*/ 0 w 6321509"/>
              <a:gd name="connsiteY0" fmla="*/ 0 h 3160756"/>
              <a:gd name="connsiteX1" fmla="*/ 6321509 w 6321509"/>
              <a:gd name="connsiteY1" fmla="*/ 0 h 3160756"/>
              <a:gd name="connsiteX2" fmla="*/ 6321509 w 6321509"/>
              <a:gd name="connsiteY2" fmla="*/ 2 h 3160756"/>
              <a:gd name="connsiteX3" fmla="*/ 3160754 w 6321509"/>
              <a:gd name="connsiteY3" fmla="*/ 3160756 h 3160756"/>
              <a:gd name="connsiteX4" fmla="*/ 0 w 6321509"/>
              <a:gd name="connsiteY4" fmla="*/ 2 h 316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509" h="3160756">
                <a:moveTo>
                  <a:pt x="0" y="0"/>
                </a:moveTo>
                <a:lnTo>
                  <a:pt x="6321509" y="0"/>
                </a:lnTo>
                <a:lnTo>
                  <a:pt x="6321509" y="2"/>
                </a:lnTo>
                <a:cubicBezTo>
                  <a:pt x="6321509" y="1745639"/>
                  <a:pt x="4906392" y="3160756"/>
                  <a:pt x="3160754" y="3160756"/>
                </a:cubicBezTo>
                <a:cubicBezTo>
                  <a:pt x="1415118" y="3160756"/>
                  <a:pt x="0" y="1745639"/>
                  <a:pt x="0" y="2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07510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1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7" grpId="0" animBg="1"/>
      <p:bldP spid="7" grpId="1" animBg="1"/>
    </p:bld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1E909B-0C00-4AC5-B28C-196A66FA5A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5401" y="762001"/>
            <a:ext cx="5608685" cy="6096000"/>
          </a:xfrm>
          <a:prstGeom prst="round2SameRect">
            <a:avLst>
              <a:gd name="adj1" fmla="val 18479"/>
              <a:gd name="adj2" fmla="val 0"/>
            </a:avLst>
          </a:pr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37784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4A39DDF-F938-421C-9436-7F332A1BB7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2656402"/>
            <a:ext cx="3555248" cy="4201598"/>
          </a:xfrm>
          <a:custGeom>
            <a:avLst/>
            <a:gdLst>
              <a:gd name="connsiteX0" fmla="*/ 0 w 3555248"/>
              <a:gd name="connsiteY0" fmla="*/ 0 h 4201598"/>
              <a:gd name="connsiteX1" fmla="*/ 3555248 w 3555248"/>
              <a:gd name="connsiteY1" fmla="*/ 0 h 4201598"/>
              <a:gd name="connsiteX2" fmla="*/ 3555248 w 3555248"/>
              <a:gd name="connsiteY2" fmla="*/ 4201598 h 4201598"/>
              <a:gd name="connsiteX3" fmla="*/ 0 w 3555248"/>
              <a:gd name="connsiteY3" fmla="*/ 4201598 h 420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5248" h="4201598">
                <a:moveTo>
                  <a:pt x="0" y="0"/>
                </a:moveTo>
                <a:lnTo>
                  <a:pt x="3555248" y="0"/>
                </a:lnTo>
                <a:lnTo>
                  <a:pt x="3555248" y="4201598"/>
                </a:lnTo>
                <a:lnTo>
                  <a:pt x="0" y="4201598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A7EC78A-3626-45F7-809E-D58E34132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555248" cy="2656402"/>
          </a:xfrm>
          <a:custGeom>
            <a:avLst/>
            <a:gdLst>
              <a:gd name="connsiteX0" fmla="*/ 0 w 3555248"/>
              <a:gd name="connsiteY0" fmla="*/ 0 h 2656402"/>
              <a:gd name="connsiteX1" fmla="*/ 3555248 w 3555248"/>
              <a:gd name="connsiteY1" fmla="*/ 0 h 2656402"/>
              <a:gd name="connsiteX2" fmla="*/ 3555248 w 3555248"/>
              <a:gd name="connsiteY2" fmla="*/ 2656402 h 2656402"/>
              <a:gd name="connsiteX3" fmla="*/ 0 w 3555248"/>
              <a:gd name="connsiteY3" fmla="*/ 2656402 h 2656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5248" h="2656402">
                <a:moveTo>
                  <a:pt x="0" y="0"/>
                </a:moveTo>
                <a:lnTo>
                  <a:pt x="3555248" y="0"/>
                </a:lnTo>
                <a:lnTo>
                  <a:pt x="3555248" y="2656402"/>
                </a:lnTo>
                <a:lnTo>
                  <a:pt x="0" y="2656402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44999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7" grpId="0" animBg="1"/>
      <p:bldP spid="7" grpId="1" animBg="1"/>
    </p:bld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5663F2-1B7B-4012-8DCF-2B3AC12FFE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08339" y="540544"/>
            <a:ext cx="5775325" cy="5776912"/>
          </a:xfrm>
          <a:custGeom>
            <a:avLst/>
            <a:gdLst>
              <a:gd name="connsiteX0" fmla="*/ 2887663 w 5775325"/>
              <a:gd name="connsiteY0" fmla="*/ 0 h 5776912"/>
              <a:gd name="connsiteX1" fmla="*/ 5775325 w 5775325"/>
              <a:gd name="connsiteY1" fmla="*/ 2888456 h 5776912"/>
              <a:gd name="connsiteX2" fmla="*/ 2887663 w 5775325"/>
              <a:gd name="connsiteY2" fmla="*/ 5776912 h 5776912"/>
              <a:gd name="connsiteX3" fmla="*/ 0 w 5775325"/>
              <a:gd name="connsiteY3" fmla="*/ 2888456 h 5776912"/>
              <a:gd name="connsiteX4" fmla="*/ 2887663 w 5775325"/>
              <a:gd name="connsiteY4" fmla="*/ 0 h 5776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5325" h="5776912">
                <a:moveTo>
                  <a:pt x="2887663" y="0"/>
                </a:moveTo>
                <a:cubicBezTo>
                  <a:pt x="4482476" y="0"/>
                  <a:pt x="5775325" y="1293205"/>
                  <a:pt x="5775325" y="2888456"/>
                </a:cubicBezTo>
                <a:cubicBezTo>
                  <a:pt x="5775325" y="4483708"/>
                  <a:pt x="4482476" y="5776912"/>
                  <a:pt x="2887663" y="5776912"/>
                </a:cubicBezTo>
                <a:cubicBezTo>
                  <a:pt x="1292849" y="5776912"/>
                  <a:pt x="0" y="4483708"/>
                  <a:pt x="0" y="2888456"/>
                </a:cubicBezTo>
                <a:cubicBezTo>
                  <a:pt x="0" y="1293205"/>
                  <a:pt x="1292849" y="0"/>
                  <a:pt x="288766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18434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D44E844-0763-42BE-811A-2F3499EF8FC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5400" y="2286000"/>
            <a:ext cx="9601200" cy="4572000"/>
          </a:xfrm>
          <a:prstGeom prst="round2SameRect">
            <a:avLst>
              <a:gd name="adj1" fmla="val 17084"/>
              <a:gd name="adj2" fmla="val 0"/>
            </a:avLst>
          </a:pr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38309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4AC672E-FD31-4851-BDDB-5423900D44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922274"/>
            <a:ext cx="12192000" cy="2935726"/>
          </a:xfrm>
          <a:prstGeom prst="round2SameRect">
            <a:avLst>
              <a:gd name="adj1" fmla="val 34187"/>
              <a:gd name="adj2" fmla="val 0"/>
            </a:avLst>
          </a:pr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25789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571769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6731EC74-BF87-407E-BE00-F94A279E0CBD}"/>
              </a:ext>
            </a:extLst>
          </p:cNvPr>
          <p:cNvSpPr/>
          <p:nvPr userDrawn="1"/>
        </p:nvSpPr>
        <p:spPr>
          <a:xfrm>
            <a:off x="1295401" y="930008"/>
            <a:ext cx="9601200" cy="3525193"/>
          </a:xfrm>
          <a:prstGeom prst="round2SameRect">
            <a:avLst>
              <a:gd name="adj1" fmla="val 25399"/>
              <a:gd name="adj2" fmla="val 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0000">
                <a:schemeClr val="accent1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C9D4F22-2668-4C4D-859F-553008286DE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06011" y="1595407"/>
            <a:ext cx="1782083" cy="3903076"/>
          </a:xfrm>
          <a:custGeom>
            <a:avLst/>
            <a:gdLst>
              <a:gd name="connsiteX0" fmla="*/ 185505 w 1782083"/>
              <a:gd name="connsiteY0" fmla="*/ 1 h 3903076"/>
              <a:gd name="connsiteX1" fmla="*/ 349120 w 1782083"/>
              <a:gd name="connsiteY1" fmla="*/ 1 h 3903076"/>
              <a:gd name="connsiteX2" fmla="*/ 383261 w 1782083"/>
              <a:gd name="connsiteY2" fmla="*/ 34227 h 3903076"/>
              <a:gd name="connsiteX3" fmla="*/ 383253 w 1782083"/>
              <a:gd name="connsiteY3" fmla="*/ 34979 h 3903076"/>
              <a:gd name="connsiteX4" fmla="*/ 491340 w 1782083"/>
              <a:gd name="connsiteY4" fmla="*/ 142515 h 3903076"/>
              <a:gd name="connsiteX5" fmla="*/ 1295194 w 1782083"/>
              <a:gd name="connsiteY5" fmla="*/ 142515 h 3903076"/>
              <a:gd name="connsiteX6" fmla="*/ 1402788 w 1782083"/>
              <a:gd name="connsiteY6" fmla="*/ 34979 h 3903076"/>
              <a:gd name="connsiteX7" fmla="*/ 1436921 w 1782083"/>
              <a:gd name="connsiteY7" fmla="*/ 622 h 3903076"/>
              <a:gd name="connsiteX8" fmla="*/ 1597691 w 1782083"/>
              <a:gd name="connsiteY8" fmla="*/ 622 h 3903076"/>
              <a:gd name="connsiteX9" fmla="*/ 1782083 w 1782083"/>
              <a:gd name="connsiteY9" fmla="*/ 185431 h 3903076"/>
              <a:gd name="connsiteX10" fmla="*/ 1782083 w 1782083"/>
              <a:gd name="connsiteY10" fmla="*/ 3717027 h 3903076"/>
              <a:gd name="connsiteX11" fmla="*/ 1596578 w 1782083"/>
              <a:gd name="connsiteY11" fmla="*/ 3903076 h 3903076"/>
              <a:gd name="connsiteX12" fmla="*/ 184886 w 1782083"/>
              <a:gd name="connsiteY12" fmla="*/ 3903076 h 3903076"/>
              <a:gd name="connsiteX13" fmla="*/ 0 w 1782083"/>
              <a:gd name="connsiteY13" fmla="*/ 3717027 h 3903076"/>
              <a:gd name="connsiteX14" fmla="*/ 0 w 1782083"/>
              <a:gd name="connsiteY14" fmla="*/ 185431 h 3903076"/>
              <a:gd name="connsiteX15" fmla="*/ 185505 w 1782083"/>
              <a:gd name="connsiteY15" fmla="*/ 1 h 390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82083" h="3903076">
                <a:moveTo>
                  <a:pt x="185505" y="1"/>
                </a:moveTo>
                <a:lnTo>
                  <a:pt x="349120" y="1"/>
                </a:lnTo>
                <a:cubicBezTo>
                  <a:pt x="367971" y="-3"/>
                  <a:pt x="383257" y="15320"/>
                  <a:pt x="383261" y="34227"/>
                </a:cubicBezTo>
                <a:cubicBezTo>
                  <a:pt x="383261" y="34477"/>
                  <a:pt x="383258" y="34727"/>
                  <a:pt x="383253" y="34979"/>
                </a:cubicBezTo>
                <a:cubicBezTo>
                  <a:pt x="383593" y="94566"/>
                  <a:pt x="431926" y="142653"/>
                  <a:pt x="491340" y="142515"/>
                </a:cubicBezTo>
                <a:lnTo>
                  <a:pt x="1295194" y="142515"/>
                </a:lnTo>
                <a:cubicBezTo>
                  <a:pt x="1354416" y="142381"/>
                  <a:pt x="1402448" y="94373"/>
                  <a:pt x="1402788" y="34979"/>
                </a:cubicBezTo>
                <a:cubicBezTo>
                  <a:pt x="1402788" y="16052"/>
                  <a:pt x="1418049" y="689"/>
                  <a:pt x="1436921" y="622"/>
                </a:cubicBezTo>
                <a:lnTo>
                  <a:pt x="1597691" y="622"/>
                </a:lnTo>
                <a:cubicBezTo>
                  <a:pt x="1699227" y="1230"/>
                  <a:pt x="1781408" y="83597"/>
                  <a:pt x="1782083" y="185431"/>
                </a:cubicBezTo>
                <a:lnTo>
                  <a:pt x="1782083" y="3717027"/>
                </a:lnTo>
                <a:cubicBezTo>
                  <a:pt x="1782083" y="3819779"/>
                  <a:pt x="1699029" y="3903076"/>
                  <a:pt x="1596578" y="3903076"/>
                </a:cubicBezTo>
                <a:lnTo>
                  <a:pt x="184886" y="3903076"/>
                </a:lnTo>
                <a:cubicBezTo>
                  <a:pt x="82676" y="3902734"/>
                  <a:pt x="0" y="3819536"/>
                  <a:pt x="0" y="3717027"/>
                </a:cubicBezTo>
                <a:lnTo>
                  <a:pt x="0" y="185431"/>
                </a:lnTo>
                <a:cubicBezTo>
                  <a:pt x="340" y="82921"/>
                  <a:pt x="83294" y="1"/>
                  <a:pt x="185505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1651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9" name="Picture Placeholder 23">
            <a:extLst>
              <a:ext uri="{FF2B5EF4-FFF2-40B4-BE49-F238E27FC236}">
                <a16:creationId xmlns:a16="http://schemas.microsoft.com/office/drawing/2014/main" id="{469CE85D-294B-409E-89D5-86880A456F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53350" y="3195359"/>
            <a:ext cx="1335142" cy="1640827"/>
          </a:xfrm>
          <a:prstGeom prst="roundRect">
            <a:avLst>
              <a:gd name="adj" fmla="val 23780"/>
            </a:avLst>
          </a:prstGeom>
          <a:solidFill>
            <a:schemeClr val="bg1">
              <a:lumMod val="85000"/>
              <a:alpha val="10000"/>
            </a:schemeClr>
          </a:solidFill>
          <a:ln w="165100">
            <a:noFill/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31" name="Picture Placeholder 23">
            <a:extLst>
              <a:ext uri="{FF2B5EF4-FFF2-40B4-BE49-F238E27FC236}">
                <a16:creationId xmlns:a16="http://schemas.microsoft.com/office/drawing/2014/main" id="{3555DC7F-8848-4EC2-BE73-A2AEF2D1EA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48518" y="1930826"/>
            <a:ext cx="1335142" cy="1640827"/>
          </a:xfrm>
          <a:prstGeom prst="roundRect">
            <a:avLst>
              <a:gd name="adj" fmla="val 23780"/>
            </a:avLst>
          </a:prstGeom>
          <a:solidFill>
            <a:schemeClr val="bg1">
              <a:lumMod val="85000"/>
              <a:alpha val="10000"/>
            </a:schemeClr>
          </a:solidFill>
          <a:ln w="165100">
            <a:noFill/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32" name="Picture Placeholder 23">
            <a:extLst>
              <a:ext uri="{FF2B5EF4-FFF2-40B4-BE49-F238E27FC236}">
                <a16:creationId xmlns:a16="http://schemas.microsoft.com/office/drawing/2014/main" id="{5378E5AE-A035-497B-B886-1247CC537E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10415" y="1930826"/>
            <a:ext cx="1335142" cy="1640827"/>
          </a:xfrm>
          <a:prstGeom prst="roundRect">
            <a:avLst>
              <a:gd name="adj" fmla="val 23780"/>
            </a:avLst>
          </a:prstGeom>
          <a:solidFill>
            <a:schemeClr val="bg1">
              <a:lumMod val="85000"/>
              <a:alpha val="10000"/>
            </a:schemeClr>
          </a:solidFill>
          <a:ln w="165100">
            <a:noFill/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4DE8A9C6-BC5D-4C43-A880-3D642B2E5B3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03508" y="3195358"/>
            <a:ext cx="1335142" cy="1640827"/>
          </a:xfrm>
          <a:prstGeom prst="roundRect">
            <a:avLst>
              <a:gd name="adj" fmla="val 23780"/>
            </a:avLst>
          </a:prstGeom>
          <a:solidFill>
            <a:schemeClr val="bg1">
              <a:lumMod val="85000"/>
              <a:alpha val="10000"/>
            </a:schemeClr>
          </a:solidFill>
          <a:ln w="165100">
            <a:noFill/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295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0" grpId="0" animBg="1"/>
      <p:bldP spid="30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61E6CF-0D1C-4A62-92F8-C23061BA767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827813" y="2870345"/>
            <a:ext cx="2069505" cy="2012226"/>
          </a:xfrm>
          <a:prstGeom prst="roundRect">
            <a:avLst>
              <a:gd name="adj" fmla="val 13354"/>
            </a:avLst>
          </a:pr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C58A7C-BAF2-4C2D-9448-0F2B7CCCFE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782197" y="2870345"/>
            <a:ext cx="2069505" cy="2012226"/>
          </a:xfrm>
          <a:prstGeom prst="roundRect">
            <a:avLst>
              <a:gd name="adj" fmla="val 13354"/>
            </a:avLst>
          </a:pr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17104D-C8C9-4D4C-8ECD-5CC693DA67E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64068" y="2870345"/>
            <a:ext cx="2069505" cy="2012226"/>
          </a:xfrm>
          <a:prstGeom prst="roundRect">
            <a:avLst>
              <a:gd name="adj" fmla="val 13354"/>
            </a:avLst>
          </a:pr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75F4C5F-E2B6-4172-94B1-23EBDE39BF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45941" y="2870345"/>
            <a:ext cx="2069505" cy="2012226"/>
          </a:xfrm>
          <a:prstGeom prst="roundRect">
            <a:avLst>
              <a:gd name="adj" fmla="val 13354"/>
            </a:avLst>
          </a:pr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93646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A0775F8-DCD7-448E-9E09-B86E35C51DC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08757" y="964195"/>
            <a:ext cx="774486" cy="774486"/>
          </a:xfrm>
          <a:custGeom>
            <a:avLst/>
            <a:gdLst>
              <a:gd name="connsiteX0" fmla="*/ 387243 w 774486"/>
              <a:gd name="connsiteY0" fmla="*/ 0 h 774486"/>
              <a:gd name="connsiteX1" fmla="*/ 774486 w 774486"/>
              <a:gd name="connsiteY1" fmla="*/ 387243 h 774486"/>
              <a:gd name="connsiteX2" fmla="*/ 387243 w 774486"/>
              <a:gd name="connsiteY2" fmla="*/ 774486 h 774486"/>
              <a:gd name="connsiteX3" fmla="*/ 0 w 774486"/>
              <a:gd name="connsiteY3" fmla="*/ 387243 h 774486"/>
              <a:gd name="connsiteX4" fmla="*/ 387243 w 774486"/>
              <a:gd name="connsiteY4" fmla="*/ 0 h 774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486" h="774486">
                <a:moveTo>
                  <a:pt x="387243" y="0"/>
                </a:moveTo>
                <a:cubicBezTo>
                  <a:pt x="601111" y="0"/>
                  <a:pt x="774486" y="173375"/>
                  <a:pt x="774486" y="387243"/>
                </a:cubicBezTo>
                <a:cubicBezTo>
                  <a:pt x="774486" y="601111"/>
                  <a:pt x="601111" y="774486"/>
                  <a:pt x="387243" y="774486"/>
                </a:cubicBezTo>
                <a:cubicBezTo>
                  <a:pt x="173375" y="774486"/>
                  <a:pt x="0" y="601111"/>
                  <a:pt x="0" y="387243"/>
                </a:cubicBezTo>
                <a:cubicBezTo>
                  <a:pt x="0" y="173375"/>
                  <a:pt x="173375" y="0"/>
                  <a:pt x="38724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76200">
            <a:solidFill>
              <a:schemeClr val="accent1">
                <a:alpha val="50000"/>
              </a:schemeClr>
            </a:solidFill>
          </a:ln>
          <a:effectLst>
            <a:outerShdw blurRad="939800" dist="508000" dir="8100000" sx="93000" sy="93000" algn="tr" rotWithShape="0">
              <a:schemeClr val="accent1">
                <a:alpha val="3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5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056FDB2-7AB0-4670-A557-D54BDD0B70A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86320" y="3041757"/>
            <a:ext cx="774486" cy="774486"/>
          </a:xfrm>
          <a:custGeom>
            <a:avLst/>
            <a:gdLst>
              <a:gd name="connsiteX0" fmla="*/ 387243 w 774486"/>
              <a:gd name="connsiteY0" fmla="*/ 0 h 774486"/>
              <a:gd name="connsiteX1" fmla="*/ 774486 w 774486"/>
              <a:gd name="connsiteY1" fmla="*/ 387243 h 774486"/>
              <a:gd name="connsiteX2" fmla="*/ 387243 w 774486"/>
              <a:gd name="connsiteY2" fmla="*/ 774486 h 774486"/>
              <a:gd name="connsiteX3" fmla="*/ 0 w 774486"/>
              <a:gd name="connsiteY3" fmla="*/ 387243 h 774486"/>
              <a:gd name="connsiteX4" fmla="*/ 387243 w 774486"/>
              <a:gd name="connsiteY4" fmla="*/ 0 h 774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486" h="774486">
                <a:moveTo>
                  <a:pt x="387243" y="0"/>
                </a:moveTo>
                <a:cubicBezTo>
                  <a:pt x="601111" y="0"/>
                  <a:pt x="774486" y="173375"/>
                  <a:pt x="774486" y="387243"/>
                </a:cubicBezTo>
                <a:cubicBezTo>
                  <a:pt x="774486" y="601111"/>
                  <a:pt x="601111" y="774486"/>
                  <a:pt x="387243" y="774486"/>
                </a:cubicBezTo>
                <a:cubicBezTo>
                  <a:pt x="173375" y="774486"/>
                  <a:pt x="0" y="601111"/>
                  <a:pt x="0" y="387243"/>
                </a:cubicBezTo>
                <a:cubicBezTo>
                  <a:pt x="0" y="173375"/>
                  <a:pt x="173375" y="0"/>
                  <a:pt x="38724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76200">
            <a:solidFill>
              <a:schemeClr val="accent4">
                <a:alpha val="50000"/>
              </a:schemeClr>
            </a:solidFill>
          </a:ln>
          <a:effectLst>
            <a:outerShdw blurRad="939800" dist="508000" dir="8100000" sx="93000" sy="93000" algn="tr" rotWithShape="0">
              <a:schemeClr val="accent4">
                <a:alpha val="30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lang="en-US" sz="1050" i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Drag &amp; drop image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E5036B8-AB5D-45A0-9CD3-7DA218AC48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08757" y="5119321"/>
            <a:ext cx="774486" cy="774486"/>
          </a:xfrm>
          <a:custGeom>
            <a:avLst/>
            <a:gdLst>
              <a:gd name="connsiteX0" fmla="*/ 387243 w 774486"/>
              <a:gd name="connsiteY0" fmla="*/ 0 h 774486"/>
              <a:gd name="connsiteX1" fmla="*/ 774486 w 774486"/>
              <a:gd name="connsiteY1" fmla="*/ 387243 h 774486"/>
              <a:gd name="connsiteX2" fmla="*/ 387243 w 774486"/>
              <a:gd name="connsiteY2" fmla="*/ 774486 h 774486"/>
              <a:gd name="connsiteX3" fmla="*/ 0 w 774486"/>
              <a:gd name="connsiteY3" fmla="*/ 387243 h 774486"/>
              <a:gd name="connsiteX4" fmla="*/ 387243 w 774486"/>
              <a:gd name="connsiteY4" fmla="*/ 0 h 774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486" h="774486">
                <a:moveTo>
                  <a:pt x="387243" y="0"/>
                </a:moveTo>
                <a:cubicBezTo>
                  <a:pt x="601111" y="0"/>
                  <a:pt x="774486" y="173375"/>
                  <a:pt x="774486" y="387243"/>
                </a:cubicBezTo>
                <a:cubicBezTo>
                  <a:pt x="774486" y="601111"/>
                  <a:pt x="601111" y="774486"/>
                  <a:pt x="387243" y="774486"/>
                </a:cubicBezTo>
                <a:cubicBezTo>
                  <a:pt x="173375" y="774486"/>
                  <a:pt x="0" y="601111"/>
                  <a:pt x="0" y="387243"/>
                </a:cubicBezTo>
                <a:cubicBezTo>
                  <a:pt x="0" y="173375"/>
                  <a:pt x="173375" y="0"/>
                  <a:pt x="38724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76200">
            <a:solidFill>
              <a:schemeClr val="accent3">
                <a:alpha val="50000"/>
              </a:schemeClr>
            </a:solidFill>
          </a:ln>
          <a:effectLst>
            <a:outerShdw blurRad="939800" dist="508000" dir="8100000" sx="93000" sy="93000" algn="tr" rotWithShape="0">
              <a:schemeClr val="accent3">
                <a:alpha val="30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lang="en-US" sz="1050" i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Drag &amp; drop image here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145752-4771-4BC2-A568-4022E5584A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31195" y="3041757"/>
            <a:ext cx="774486" cy="774486"/>
          </a:xfrm>
          <a:custGeom>
            <a:avLst/>
            <a:gdLst>
              <a:gd name="connsiteX0" fmla="*/ 387243 w 774486"/>
              <a:gd name="connsiteY0" fmla="*/ 0 h 774486"/>
              <a:gd name="connsiteX1" fmla="*/ 774486 w 774486"/>
              <a:gd name="connsiteY1" fmla="*/ 387243 h 774486"/>
              <a:gd name="connsiteX2" fmla="*/ 387243 w 774486"/>
              <a:gd name="connsiteY2" fmla="*/ 774486 h 774486"/>
              <a:gd name="connsiteX3" fmla="*/ 0 w 774486"/>
              <a:gd name="connsiteY3" fmla="*/ 387243 h 774486"/>
              <a:gd name="connsiteX4" fmla="*/ 387243 w 774486"/>
              <a:gd name="connsiteY4" fmla="*/ 0 h 774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486" h="774486">
                <a:moveTo>
                  <a:pt x="387243" y="0"/>
                </a:moveTo>
                <a:cubicBezTo>
                  <a:pt x="601111" y="0"/>
                  <a:pt x="774486" y="173375"/>
                  <a:pt x="774486" y="387243"/>
                </a:cubicBezTo>
                <a:cubicBezTo>
                  <a:pt x="774486" y="601111"/>
                  <a:pt x="601111" y="774486"/>
                  <a:pt x="387243" y="774486"/>
                </a:cubicBezTo>
                <a:cubicBezTo>
                  <a:pt x="173375" y="774486"/>
                  <a:pt x="0" y="601111"/>
                  <a:pt x="0" y="387243"/>
                </a:cubicBezTo>
                <a:cubicBezTo>
                  <a:pt x="0" y="173375"/>
                  <a:pt x="173375" y="0"/>
                  <a:pt x="38724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76200">
            <a:solidFill>
              <a:schemeClr val="accent2">
                <a:alpha val="50000"/>
              </a:schemeClr>
            </a:solidFill>
          </a:ln>
          <a:effectLst>
            <a:outerShdw blurRad="939800" dist="508000" dir="8100000" sx="93000" sy="93000" algn="tr" rotWithShape="0">
              <a:schemeClr val="accent2">
                <a:alpha val="30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lang="en-US" sz="1050" i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72450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3">
            <a:extLst>
              <a:ext uri="{FF2B5EF4-FFF2-40B4-BE49-F238E27FC236}">
                <a16:creationId xmlns:a16="http://schemas.microsoft.com/office/drawing/2014/main" id="{FB2AF10F-85F0-4435-AABC-9219531D33A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819178" y="1776744"/>
            <a:ext cx="2429161" cy="3704561"/>
          </a:xfrm>
          <a:prstGeom prst="roundRect">
            <a:avLst>
              <a:gd name="adj" fmla="val 20464"/>
            </a:avLst>
          </a:prstGeom>
          <a:solidFill>
            <a:schemeClr val="bg1">
              <a:lumMod val="85000"/>
              <a:alpha val="10000"/>
            </a:schemeClr>
          </a:solidFill>
          <a:ln w="1651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3" name="Picture Placeholder 23">
            <a:extLst>
              <a:ext uri="{FF2B5EF4-FFF2-40B4-BE49-F238E27FC236}">
                <a16:creationId xmlns:a16="http://schemas.microsoft.com/office/drawing/2014/main" id="{B630C33C-9918-405A-AFCA-BE5347FC7D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98412" y="861226"/>
            <a:ext cx="2429161" cy="3704561"/>
          </a:xfrm>
          <a:prstGeom prst="roundRect">
            <a:avLst>
              <a:gd name="adj" fmla="val 20464"/>
            </a:avLst>
          </a:prstGeom>
          <a:solidFill>
            <a:schemeClr val="bg1">
              <a:lumMod val="85000"/>
              <a:alpha val="10000"/>
            </a:schemeClr>
          </a:solidFill>
          <a:ln w="1651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4" name="Picture Placeholder 23">
            <a:extLst>
              <a:ext uri="{FF2B5EF4-FFF2-40B4-BE49-F238E27FC236}">
                <a16:creationId xmlns:a16="http://schemas.microsoft.com/office/drawing/2014/main" id="{2D2A144B-F482-4A08-8BE7-9E8503C9702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46355" y="2391439"/>
            <a:ext cx="2429161" cy="3704561"/>
          </a:xfrm>
          <a:prstGeom prst="roundRect">
            <a:avLst>
              <a:gd name="adj" fmla="val 20464"/>
            </a:avLst>
          </a:prstGeom>
          <a:solidFill>
            <a:schemeClr val="bg1">
              <a:lumMod val="85000"/>
              <a:alpha val="10000"/>
            </a:schemeClr>
          </a:solidFill>
          <a:ln w="1651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36729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</p:bld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ED5DEA0-EF81-4461-8140-42A2AF4F5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95348" y="3930955"/>
            <a:ext cx="4796652" cy="2927045"/>
          </a:xfrm>
          <a:custGeom>
            <a:avLst/>
            <a:gdLst>
              <a:gd name="connsiteX0" fmla="*/ 465634 w 4796652"/>
              <a:gd name="connsiteY0" fmla="*/ 0 h 2927045"/>
              <a:gd name="connsiteX1" fmla="*/ 4796652 w 4796652"/>
              <a:gd name="connsiteY1" fmla="*/ 0 h 2927045"/>
              <a:gd name="connsiteX2" fmla="*/ 4796652 w 4796652"/>
              <a:gd name="connsiteY2" fmla="*/ 2927045 h 2927045"/>
              <a:gd name="connsiteX3" fmla="*/ 0 w 4796652"/>
              <a:gd name="connsiteY3" fmla="*/ 2927045 h 2927045"/>
              <a:gd name="connsiteX4" fmla="*/ 0 w 4796652"/>
              <a:gd name="connsiteY4" fmla="*/ 465634 h 2927045"/>
              <a:gd name="connsiteX5" fmla="*/ 465634 w 4796652"/>
              <a:gd name="connsiteY5" fmla="*/ 0 h 292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6652" h="2927045">
                <a:moveTo>
                  <a:pt x="465634" y="0"/>
                </a:moveTo>
                <a:lnTo>
                  <a:pt x="4796652" y="0"/>
                </a:lnTo>
                <a:lnTo>
                  <a:pt x="4796652" y="2927045"/>
                </a:lnTo>
                <a:lnTo>
                  <a:pt x="0" y="2927045"/>
                </a:lnTo>
                <a:lnTo>
                  <a:pt x="0" y="465634"/>
                </a:lnTo>
                <a:cubicBezTo>
                  <a:pt x="0" y="208471"/>
                  <a:pt x="208471" y="0"/>
                  <a:pt x="46563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9BDB626-24EF-4A29-B869-C37A5A88F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2"/>
            <a:ext cx="6976790" cy="3512863"/>
          </a:xfrm>
          <a:custGeom>
            <a:avLst/>
            <a:gdLst>
              <a:gd name="connsiteX0" fmla="*/ 0 w 6976790"/>
              <a:gd name="connsiteY0" fmla="*/ 0 h 3512863"/>
              <a:gd name="connsiteX1" fmla="*/ 6976790 w 6976790"/>
              <a:gd name="connsiteY1" fmla="*/ 0 h 3512863"/>
              <a:gd name="connsiteX2" fmla="*/ 6976790 w 6976790"/>
              <a:gd name="connsiteY2" fmla="*/ 3042947 h 3512863"/>
              <a:gd name="connsiteX3" fmla="*/ 6506874 w 6976790"/>
              <a:gd name="connsiteY3" fmla="*/ 3512863 h 3512863"/>
              <a:gd name="connsiteX4" fmla="*/ 0 w 6976790"/>
              <a:gd name="connsiteY4" fmla="*/ 3512863 h 351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76790" h="3512863">
                <a:moveTo>
                  <a:pt x="0" y="0"/>
                </a:moveTo>
                <a:lnTo>
                  <a:pt x="6976790" y="0"/>
                </a:lnTo>
                <a:lnTo>
                  <a:pt x="6976790" y="3042947"/>
                </a:lnTo>
                <a:cubicBezTo>
                  <a:pt x="6976790" y="3302474"/>
                  <a:pt x="6766401" y="3512863"/>
                  <a:pt x="6506874" y="3512863"/>
                </a:cubicBezTo>
                <a:lnTo>
                  <a:pt x="0" y="3512863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19278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7" grpId="0" animBg="1"/>
      <p:bldP spid="7" grpId="1" animBg="1"/>
    </p:bld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4CB9266-91C9-473A-B03B-0E4CA12AB3AA}"/>
              </a:ext>
            </a:extLst>
          </p:cNvPr>
          <p:cNvGrpSpPr/>
          <p:nvPr userDrawn="1"/>
        </p:nvGrpSpPr>
        <p:grpSpPr>
          <a:xfrm>
            <a:off x="3230151" y="-2"/>
            <a:ext cx="8961849" cy="6227842"/>
            <a:chOff x="3230151" y="-2"/>
            <a:chExt cx="8961849" cy="6227842"/>
          </a:xfrm>
        </p:grpSpPr>
        <p:sp>
          <p:nvSpPr>
            <p:cNvPr id="16" name="Rectangle: Single Corner Rounded 15">
              <a:extLst>
                <a:ext uri="{FF2B5EF4-FFF2-40B4-BE49-F238E27FC236}">
                  <a16:creationId xmlns:a16="http://schemas.microsoft.com/office/drawing/2014/main" id="{FEF58DE7-10AF-4AFB-AAAC-B7C0DF0FD24D}"/>
                </a:ext>
              </a:extLst>
            </p:cNvPr>
            <p:cNvSpPr/>
            <p:nvPr userDrawn="1"/>
          </p:nvSpPr>
          <p:spPr>
            <a:xfrm rot="10800000">
              <a:off x="3230151" y="-2"/>
              <a:ext cx="8961847" cy="6227842"/>
            </a:xfrm>
            <a:prstGeom prst="round1Rect">
              <a:avLst>
                <a:gd name="adj" fmla="val 34274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304800" dist="114300" dir="8100000" algn="tr" rotWithShape="0">
                <a:srgbClr val="2F305B">
                  <a:alpha val="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" name="Rectangle: Single Corner Rounded 1">
              <a:extLst>
                <a:ext uri="{FF2B5EF4-FFF2-40B4-BE49-F238E27FC236}">
                  <a16:creationId xmlns:a16="http://schemas.microsoft.com/office/drawing/2014/main" id="{EAFF7D51-0704-4F55-9FCD-C8349AF0EB5F}"/>
                </a:ext>
              </a:extLst>
            </p:cNvPr>
            <p:cNvSpPr/>
            <p:nvPr userDrawn="1"/>
          </p:nvSpPr>
          <p:spPr>
            <a:xfrm rot="10800000">
              <a:off x="3359020" y="1"/>
              <a:ext cx="8832980" cy="6096001"/>
            </a:xfrm>
            <a:prstGeom prst="round1Rect">
              <a:avLst>
                <a:gd name="adj" fmla="val 32895"/>
              </a:avLst>
            </a:prstGeom>
            <a:solidFill>
              <a:schemeClr val="bg1"/>
            </a:solidFill>
            <a:ln>
              <a:noFill/>
            </a:ln>
            <a:effectLst>
              <a:outerShdw blurRad="863600" dist="431800" dir="8100000" sx="93000" sy="93000" algn="tr" rotWithShape="0">
                <a:srgbClr val="2F305B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69EA4F3-3EED-4EE6-A32D-C30FEBC33289}"/>
              </a:ext>
            </a:extLst>
          </p:cNvPr>
          <p:cNvGrpSpPr/>
          <p:nvPr userDrawn="1"/>
        </p:nvGrpSpPr>
        <p:grpSpPr>
          <a:xfrm>
            <a:off x="5057777" y="0"/>
            <a:ext cx="2076448" cy="390548"/>
            <a:chOff x="5104209" y="-1"/>
            <a:chExt cx="1983583" cy="354807"/>
          </a:xfrm>
          <a:solidFill>
            <a:schemeClr val="accent1"/>
          </a:solidFill>
          <a:effectLst>
            <a:outerShdw blurRad="342900" dist="114300" dir="8100000" sx="98000" sy="98000" algn="tr" rotWithShape="0">
              <a:schemeClr val="accent1">
                <a:alpha val="20000"/>
              </a:schemeClr>
            </a:outerShdw>
          </a:effectLst>
        </p:grpSpPr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BF0FC8E3-1480-44A4-A2FA-6FAE43E320F1}"/>
                </a:ext>
              </a:extLst>
            </p:cNvPr>
            <p:cNvSpPr/>
            <p:nvPr/>
          </p:nvSpPr>
          <p:spPr>
            <a:xfrm>
              <a:off x="5353051" y="-1"/>
              <a:ext cx="1485900" cy="354807"/>
            </a:xfrm>
            <a:prstGeom prst="round2SameRect">
              <a:avLst>
                <a:gd name="adj1" fmla="val 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B54A45-4C20-433D-B4B8-CBAECD82F9F3}"/>
                </a:ext>
              </a:extLst>
            </p:cNvPr>
            <p:cNvSpPr/>
            <p:nvPr/>
          </p:nvSpPr>
          <p:spPr>
            <a:xfrm rot="5400000">
              <a:off x="6856809" y="-21431"/>
              <a:ext cx="209554" cy="252413"/>
            </a:xfrm>
            <a:custGeom>
              <a:avLst/>
              <a:gdLst>
                <a:gd name="connsiteX0" fmla="*/ 0 w 211032"/>
                <a:gd name="connsiteY0" fmla="*/ 242890 h 242890"/>
                <a:gd name="connsiteX1" fmla="*/ 0 w 211032"/>
                <a:gd name="connsiteY1" fmla="*/ 0 h 242890"/>
                <a:gd name="connsiteX2" fmla="*/ 614 w 211032"/>
                <a:gd name="connsiteY2" fmla="*/ 0 h 242890"/>
                <a:gd name="connsiteX3" fmla="*/ 5058 w 211032"/>
                <a:gd name="connsiteY3" fmla="*/ 44089 h 242890"/>
                <a:gd name="connsiteX4" fmla="*/ 204907 w 211032"/>
                <a:gd name="connsiteY4" fmla="*/ 239001 h 242890"/>
                <a:gd name="connsiteX5" fmla="*/ 209074 w 211032"/>
                <a:gd name="connsiteY5" fmla="*/ 239369 h 242890"/>
                <a:gd name="connsiteX6" fmla="*/ 211032 w 211032"/>
                <a:gd name="connsiteY6" fmla="*/ 242890 h 24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032" h="242890">
                  <a:moveTo>
                    <a:pt x="0" y="242890"/>
                  </a:moveTo>
                  <a:lnTo>
                    <a:pt x="0" y="0"/>
                  </a:lnTo>
                  <a:lnTo>
                    <a:pt x="614" y="0"/>
                  </a:lnTo>
                  <a:lnTo>
                    <a:pt x="5058" y="44089"/>
                  </a:lnTo>
                  <a:cubicBezTo>
                    <a:pt x="25373" y="143362"/>
                    <a:pt x="104770" y="221115"/>
                    <a:pt x="204907" y="239001"/>
                  </a:cubicBezTo>
                  <a:lnTo>
                    <a:pt x="209074" y="239369"/>
                  </a:lnTo>
                  <a:lnTo>
                    <a:pt x="211032" y="24289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3635A98-1C3A-48DD-9A14-662CE8E02A76}"/>
                </a:ext>
              </a:extLst>
            </p:cNvPr>
            <p:cNvSpPr/>
            <p:nvPr/>
          </p:nvSpPr>
          <p:spPr>
            <a:xfrm rot="16200000" flipH="1">
              <a:off x="5125639" y="-21431"/>
              <a:ext cx="209553" cy="252413"/>
            </a:xfrm>
            <a:custGeom>
              <a:avLst/>
              <a:gdLst>
                <a:gd name="connsiteX0" fmla="*/ 0 w 211032"/>
                <a:gd name="connsiteY0" fmla="*/ 242890 h 242890"/>
                <a:gd name="connsiteX1" fmla="*/ 0 w 211032"/>
                <a:gd name="connsiteY1" fmla="*/ 0 h 242890"/>
                <a:gd name="connsiteX2" fmla="*/ 614 w 211032"/>
                <a:gd name="connsiteY2" fmla="*/ 0 h 242890"/>
                <a:gd name="connsiteX3" fmla="*/ 5058 w 211032"/>
                <a:gd name="connsiteY3" fmla="*/ 44089 h 242890"/>
                <a:gd name="connsiteX4" fmla="*/ 204907 w 211032"/>
                <a:gd name="connsiteY4" fmla="*/ 239001 h 242890"/>
                <a:gd name="connsiteX5" fmla="*/ 209074 w 211032"/>
                <a:gd name="connsiteY5" fmla="*/ 239369 h 242890"/>
                <a:gd name="connsiteX6" fmla="*/ 211032 w 211032"/>
                <a:gd name="connsiteY6" fmla="*/ 242890 h 24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032" h="242890">
                  <a:moveTo>
                    <a:pt x="0" y="242890"/>
                  </a:moveTo>
                  <a:lnTo>
                    <a:pt x="0" y="0"/>
                  </a:lnTo>
                  <a:lnTo>
                    <a:pt x="614" y="0"/>
                  </a:lnTo>
                  <a:lnTo>
                    <a:pt x="5058" y="44089"/>
                  </a:lnTo>
                  <a:cubicBezTo>
                    <a:pt x="25373" y="143362"/>
                    <a:pt x="104770" y="221115"/>
                    <a:pt x="204907" y="239001"/>
                  </a:cubicBezTo>
                  <a:lnTo>
                    <a:pt x="209074" y="239369"/>
                  </a:lnTo>
                  <a:lnTo>
                    <a:pt x="211032" y="24289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286EC7B-42CA-4837-8CF5-77A964DD88A2}"/>
              </a:ext>
            </a:extLst>
          </p:cNvPr>
          <p:cNvSpPr txBox="1"/>
          <p:nvPr userDrawn="1"/>
        </p:nvSpPr>
        <p:spPr>
          <a:xfrm flipH="1">
            <a:off x="6250704" y="47109"/>
            <a:ext cx="513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800">
                <a:gradFill>
                  <a:gsLst>
                    <a:gs pos="5000">
                      <a:srgbClr val="1D438F"/>
                    </a:gs>
                    <a:gs pos="100000">
                      <a:srgbClr val="73599C"/>
                    </a:gs>
                  </a:gsLst>
                  <a:lin ang="5400000" scaled="0"/>
                </a:gradFill>
                <a:latin typeface="ScoutCond Bold" panose="02000506000000020004" pitchFamily="50" charset="0"/>
                <a:cs typeface="Arial" panose="020B0604020202020204" pitchFamily="34" charset="0"/>
              </a:defRPr>
            </a:lvl1pPr>
          </a:lstStyle>
          <a:p>
            <a:pPr lvl="0" algn="r">
              <a:lnSpc>
                <a:spcPct val="100000"/>
              </a:lnSpc>
            </a:pPr>
            <a:fld id="{260E2A6B-A809-4840-BF14-8648BC0BDF87}" type="slidenum">
              <a:rPr lang="id-ID" sz="1200" smtClean="0">
                <a:solidFill>
                  <a:schemeClr val="bg1"/>
                </a:solidFill>
                <a:latin typeface="+mn-lt"/>
              </a:rPr>
              <a:pPr lvl="0" algn="r">
                <a:lnSpc>
                  <a:spcPct val="100000"/>
                </a:lnSpc>
              </a:pPr>
              <a:t>‹#›</a:t>
            </a:fld>
            <a:endParaRPr lang="id-ID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B6961-2862-4E8D-9F45-D2C761507F60}"/>
              </a:ext>
            </a:extLst>
          </p:cNvPr>
          <p:cNvSpPr txBox="1"/>
          <p:nvPr userDrawn="1"/>
        </p:nvSpPr>
        <p:spPr>
          <a:xfrm>
            <a:off x="5427690" y="47109"/>
            <a:ext cx="1041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dirty="0">
                <a:solidFill>
                  <a:schemeClr val="bg1"/>
                </a:solidFill>
              </a:rPr>
              <a:t>Smartdeck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AB0598B8-CA44-425A-B3C5-FDD4FEEEA40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95401" y="1028700"/>
            <a:ext cx="3898894" cy="4800602"/>
          </a:xfrm>
          <a:custGeom>
            <a:avLst/>
            <a:gdLst>
              <a:gd name="connsiteX0" fmla="*/ 1502166 w 3898894"/>
              <a:gd name="connsiteY0" fmla="*/ 0 h 4800602"/>
              <a:gd name="connsiteX1" fmla="*/ 3898894 w 3898894"/>
              <a:gd name="connsiteY1" fmla="*/ 0 h 4800602"/>
              <a:gd name="connsiteX2" fmla="*/ 3898894 w 3898894"/>
              <a:gd name="connsiteY2" fmla="*/ 4800602 h 4800602"/>
              <a:gd name="connsiteX3" fmla="*/ 0 w 3898894"/>
              <a:gd name="connsiteY3" fmla="*/ 4800602 h 4800602"/>
              <a:gd name="connsiteX4" fmla="*/ 0 w 3898894"/>
              <a:gd name="connsiteY4" fmla="*/ 1502166 h 4800602"/>
              <a:gd name="connsiteX5" fmla="*/ 1502166 w 3898894"/>
              <a:gd name="connsiteY5" fmla="*/ 0 h 480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8894" h="4800602">
                <a:moveTo>
                  <a:pt x="1502166" y="0"/>
                </a:moveTo>
                <a:lnTo>
                  <a:pt x="3898894" y="0"/>
                </a:lnTo>
                <a:lnTo>
                  <a:pt x="3898894" y="4800602"/>
                </a:lnTo>
                <a:lnTo>
                  <a:pt x="0" y="4800602"/>
                </a:lnTo>
                <a:lnTo>
                  <a:pt x="0" y="1502166"/>
                </a:lnTo>
                <a:cubicBezTo>
                  <a:pt x="0" y="672543"/>
                  <a:pt x="672543" y="0"/>
                  <a:pt x="150216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1651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27951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</p:bld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D04566EF-A9CA-403F-99A2-E068C011F5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67142" y="1028699"/>
            <a:ext cx="6224858" cy="5829299"/>
          </a:xfrm>
          <a:custGeom>
            <a:avLst/>
            <a:gdLst>
              <a:gd name="connsiteX0" fmla="*/ 3763544 w 7323364"/>
              <a:gd name="connsiteY0" fmla="*/ 1711703 h 6858000"/>
              <a:gd name="connsiteX1" fmla="*/ 7323364 w 7323364"/>
              <a:gd name="connsiteY1" fmla="*/ 1711703 h 6858000"/>
              <a:gd name="connsiteX2" fmla="*/ 7323364 w 7323364"/>
              <a:gd name="connsiteY2" fmla="*/ 6858000 h 6858000"/>
              <a:gd name="connsiteX3" fmla="*/ 5543454 w 7323364"/>
              <a:gd name="connsiteY3" fmla="*/ 6858000 h 6858000"/>
              <a:gd name="connsiteX4" fmla="*/ 3763544 w 7323364"/>
              <a:gd name="connsiteY4" fmla="*/ 5078090 h 6858000"/>
              <a:gd name="connsiteX5" fmla="*/ 0 w 7323364"/>
              <a:gd name="connsiteY5" fmla="*/ 0 h 6858000"/>
              <a:gd name="connsiteX6" fmla="*/ 1779910 w 7323364"/>
              <a:gd name="connsiteY6" fmla="*/ 0 h 6858000"/>
              <a:gd name="connsiteX7" fmla="*/ 3559820 w 7323364"/>
              <a:gd name="connsiteY7" fmla="*/ 1779910 h 6858000"/>
              <a:gd name="connsiteX8" fmla="*/ 3559820 w 7323364"/>
              <a:gd name="connsiteY8" fmla="*/ 5146297 h 6858000"/>
              <a:gd name="connsiteX9" fmla="*/ 0 w 7323364"/>
              <a:gd name="connsiteY9" fmla="*/ 51462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23364" h="6858000">
                <a:moveTo>
                  <a:pt x="3763544" y="1711703"/>
                </a:moveTo>
                <a:lnTo>
                  <a:pt x="7323364" y="1711703"/>
                </a:lnTo>
                <a:lnTo>
                  <a:pt x="7323364" y="6858000"/>
                </a:lnTo>
                <a:lnTo>
                  <a:pt x="5543454" y="6858000"/>
                </a:lnTo>
                <a:cubicBezTo>
                  <a:pt x="4560437" y="6858000"/>
                  <a:pt x="3763544" y="6061107"/>
                  <a:pt x="3763544" y="5078090"/>
                </a:cubicBezTo>
                <a:close/>
                <a:moveTo>
                  <a:pt x="0" y="0"/>
                </a:moveTo>
                <a:lnTo>
                  <a:pt x="1779910" y="0"/>
                </a:lnTo>
                <a:cubicBezTo>
                  <a:pt x="2762927" y="0"/>
                  <a:pt x="3559820" y="796893"/>
                  <a:pt x="3559820" y="1779910"/>
                </a:cubicBezTo>
                <a:lnTo>
                  <a:pt x="3559820" y="5146297"/>
                </a:lnTo>
                <a:lnTo>
                  <a:pt x="0" y="5146297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02522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8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7" grpId="1" animBg="1"/>
    </p:bld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8E00A23-29AB-4DC4-89AF-C07A20D2B8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3686175" cy="3429000"/>
          </a:xfrm>
          <a:custGeom>
            <a:avLst/>
            <a:gdLst>
              <a:gd name="connsiteX0" fmla="*/ 0 w 4819650"/>
              <a:gd name="connsiteY0" fmla="*/ 0 h 6858000"/>
              <a:gd name="connsiteX1" fmla="*/ 4819650 w 4819650"/>
              <a:gd name="connsiteY1" fmla="*/ 0 h 6858000"/>
              <a:gd name="connsiteX2" fmla="*/ 4819650 w 4819650"/>
              <a:gd name="connsiteY2" fmla="*/ 6858000 h 6858000"/>
              <a:gd name="connsiteX3" fmla="*/ 0 w 48196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9650" h="6858000">
                <a:moveTo>
                  <a:pt x="0" y="0"/>
                </a:moveTo>
                <a:lnTo>
                  <a:pt x="4819650" y="0"/>
                </a:lnTo>
                <a:lnTo>
                  <a:pt x="4819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3179D37-697C-4F85-ADDF-51F21395914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05825" y="0"/>
            <a:ext cx="3686175" cy="3429000"/>
          </a:xfrm>
          <a:custGeom>
            <a:avLst/>
            <a:gdLst>
              <a:gd name="connsiteX0" fmla="*/ 0 w 4819650"/>
              <a:gd name="connsiteY0" fmla="*/ 0 h 6858000"/>
              <a:gd name="connsiteX1" fmla="*/ 4819650 w 4819650"/>
              <a:gd name="connsiteY1" fmla="*/ 0 h 6858000"/>
              <a:gd name="connsiteX2" fmla="*/ 4819650 w 4819650"/>
              <a:gd name="connsiteY2" fmla="*/ 6858000 h 6858000"/>
              <a:gd name="connsiteX3" fmla="*/ 0 w 48196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9650" h="6858000">
                <a:moveTo>
                  <a:pt x="0" y="0"/>
                </a:moveTo>
                <a:lnTo>
                  <a:pt x="4819650" y="0"/>
                </a:lnTo>
                <a:lnTo>
                  <a:pt x="4819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6D24BB6-8207-4F50-81B5-07C8711CB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29000"/>
            <a:ext cx="3686175" cy="3429000"/>
          </a:xfrm>
          <a:custGeom>
            <a:avLst/>
            <a:gdLst>
              <a:gd name="connsiteX0" fmla="*/ 0 w 4819650"/>
              <a:gd name="connsiteY0" fmla="*/ 0 h 6858000"/>
              <a:gd name="connsiteX1" fmla="*/ 4819650 w 4819650"/>
              <a:gd name="connsiteY1" fmla="*/ 0 h 6858000"/>
              <a:gd name="connsiteX2" fmla="*/ 4819650 w 4819650"/>
              <a:gd name="connsiteY2" fmla="*/ 6858000 h 6858000"/>
              <a:gd name="connsiteX3" fmla="*/ 0 w 48196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9650" h="6858000">
                <a:moveTo>
                  <a:pt x="0" y="0"/>
                </a:moveTo>
                <a:lnTo>
                  <a:pt x="4819650" y="0"/>
                </a:lnTo>
                <a:lnTo>
                  <a:pt x="4819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C870325-A858-4B40-B810-5487137970B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05825" y="3429000"/>
            <a:ext cx="3686175" cy="3429000"/>
          </a:xfrm>
          <a:custGeom>
            <a:avLst/>
            <a:gdLst>
              <a:gd name="connsiteX0" fmla="*/ 0 w 4819650"/>
              <a:gd name="connsiteY0" fmla="*/ 0 h 6858000"/>
              <a:gd name="connsiteX1" fmla="*/ 4819650 w 4819650"/>
              <a:gd name="connsiteY1" fmla="*/ 0 h 6858000"/>
              <a:gd name="connsiteX2" fmla="*/ 4819650 w 4819650"/>
              <a:gd name="connsiteY2" fmla="*/ 6858000 h 6858000"/>
              <a:gd name="connsiteX3" fmla="*/ 0 w 48196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9650" h="6858000">
                <a:moveTo>
                  <a:pt x="0" y="0"/>
                </a:moveTo>
                <a:lnTo>
                  <a:pt x="4819650" y="0"/>
                </a:lnTo>
                <a:lnTo>
                  <a:pt x="4819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ACBACDF2-029C-49D8-A914-159DC26770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10568" y="1514475"/>
            <a:ext cx="6370864" cy="3829050"/>
          </a:xfrm>
          <a:prstGeom prst="roundRect">
            <a:avLst>
              <a:gd name="adj" fmla="val 20464"/>
            </a:avLst>
          </a:prstGeom>
          <a:solidFill>
            <a:schemeClr val="bg1">
              <a:lumMod val="85000"/>
              <a:alpha val="10000"/>
            </a:schemeClr>
          </a:solidFill>
          <a:ln w="165100">
            <a:solidFill>
              <a:schemeClr val="bg1">
                <a:alpha val="50000"/>
              </a:schemeClr>
            </a:solidFill>
          </a:ln>
          <a:effectLst>
            <a:outerShdw blurRad="939800" dist="508000" dir="8100000" sx="93000" sy="93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4009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8" grpId="0" animBg="1"/>
      <p:bldP spid="8" grpId="1" animBg="1"/>
    </p:bld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4FA98B5F-92CE-4664-ACCD-D95FD7CFCE4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19800000">
            <a:off x="9510626" y="2151102"/>
            <a:ext cx="2719360" cy="1712800"/>
          </a:xfrm>
          <a:custGeom>
            <a:avLst/>
            <a:gdLst>
              <a:gd name="connsiteX0" fmla="*/ 0 w 2719360"/>
              <a:gd name="connsiteY0" fmla="*/ 0 h 1712800"/>
              <a:gd name="connsiteX1" fmla="*/ 2719360 w 2719360"/>
              <a:gd name="connsiteY1" fmla="*/ 0 h 1712800"/>
              <a:gd name="connsiteX2" fmla="*/ 2719360 w 2719360"/>
              <a:gd name="connsiteY2" fmla="*/ 1712800 h 1712800"/>
              <a:gd name="connsiteX3" fmla="*/ 0 w 2719360"/>
              <a:gd name="connsiteY3" fmla="*/ 1712800 h 17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360" h="1712800">
                <a:moveTo>
                  <a:pt x="0" y="0"/>
                </a:moveTo>
                <a:lnTo>
                  <a:pt x="2719360" y="0"/>
                </a:lnTo>
                <a:lnTo>
                  <a:pt x="2719360" y="1712800"/>
                </a:lnTo>
                <a:lnTo>
                  <a:pt x="0" y="17128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E71A402C-7EFB-4418-87DA-996F0978AE0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1800000">
            <a:off x="-26958" y="2157469"/>
            <a:ext cx="2719360" cy="1712800"/>
          </a:xfrm>
          <a:custGeom>
            <a:avLst/>
            <a:gdLst>
              <a:gd name="connsiteX0" fmla="*/ 0 w 2719360"/>
              <a:gd name="connsiteY0" fmla="*/ 0 h 1712800"/>
              <a:gd name="connsiteX1" fmla="*/ 2719360 w 2719360"/>
              <a:gd name="connsiteY1" fmla="*/ 0 h 1712800"/>
              <a:gd name="connsiteX2" fmla="*/ 2719360 w 2719360"/>
              <a:gd name="connsiteY2" fmla="*/ 1712800 h 1712800"/>
              <a:gd name="connsiteX3" fmla="*/ 0 w 2719360"/>
              <a:gd name="connsiteY3" fmla="*/ 1712800 h 17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360" h="1712800">
                <a:moveTo>
                  <a:pt x="0" y="0"/>
                </a:moveTo>
                <a:lnTo>
                  <a:pt x="2719360" y="0"/>
                </a:lnTo>
                <a:lnTo>
                  <a:pt x="2719360" y="1712800"/>
                </a:lnTo>
                <a:lnTo>
                  <a:pt x="0" y="17128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DB8B70EC-B795-4EC4-AB7E-B97E1F13F69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59598" y="4588651"/>
            <a:ext cx="5699497" cy="3589849"/>
          </a:xfrm>
          <a:custGeom>
            <a:avLst/>
            <a:gdLst>
              <a:gd name="connsiteX0" fmla="*/ 0 w 5699497"/>
              <a:gd name="connsiteY0" fmla="*/ 0 h 3589849"/>
              <a:gd name="connsiteX1" fmla="*/ 5699497 w 5699497"/>
              <a:gd name="connsiteY1" fmla="*/ 0 h 3589849"/>
              <a:gd name="connsiteX2" fmla="*/ 5699497 w 5699497"/>
              <a:gd name="connsiteY2" fmla="*/ 3589849 h 3589849"/>
              <a:gd name="connsiteX3" fmla="*/ 0 w 5699497"/>
              <a:gd name="connsiteY3" fmla="*/ 3589849 h 358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9497" h="3589849">
                <a:moveTo>
                  <a:pt x="0" y="0"/>
                </a:moveTo>
                <a:lnTo>
                  <a:pt x="5699497" y="0"/>
                </a:lnTo>
                <a:lnTo>
                  <a:pt x="5699497" y="3589849"/>
                </a:lnTo>
                <a:lnTo>
                  <a:pt x="0" y="3589849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87080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8" grpId="0" animBg="1"/>
      <p:bldP spid="38" grpId="1" animBg="1"/>
      <p:bldP spid="36" grpId="0" animBg="1"/>
      <p:bldP spid="36" grpId="1" animBg="1"/>
    </p:bld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E3D13D6C-BFC3-4773-8E44-F09F87CA60D5}"/>
              </a:ext>
            </a:extLst>
          </p:cNvPr>
          <p:cNvGrpSpPr/>
          <p:nvPr userDrawn="1"/>
        </p:nvGrpSpPr>
        <p:grpSpPr>
          <a:xfrm>
            <a:off x="2928326" y="634313"/>
            <a:ext cx="9263673" cy="6223687"/>
            <a:chOff x="2928326" y="634313"/>
            <a:chExt cx="9263673" cy="6223687"/>
          </a:xfr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BD2959C-E649-4034-814D-5AF1E78B217F}"/>
                </a:ext>
              </a:extLst>
            </p:cNvPr>
            <p:cNvSpPr/>
            <p:nvPr/>
          </p:nvSpPr>
          <p:spPr>
            <a:xfrm flipH="1">
              <a:off x="9878616" y="634313"/>
              <a:ext cx="2313383" cy="62236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Single Corner Rounded 35">
              <a:extLst>
                <a:ext uri="{FF2B5EF4-FFF2-40B4-BE49-F238E27FC236}">
                  <a16:creationId xmlns:a16="http://schemas.microsoft.com/office/drawing/2014/main" id="{731329FC-5596-40E1-BF99-AEEE5C613950}"/>
                </a:ext>
              </a:extLst>
            </p:cNvPr>
            <p:cNvSpPr/>
            <p:nvPr/>
          </p:nvSpPr>
          <p:spPr>
            <a:xfrm flipH="1">
              <a:off x="2928326" y="3797183"/>
              <a:ext cx="2451216" cy="3060817"/>
            </a:xfrm>
            <a:prstGeom prst="round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Single Corner Rounded 36">
              <a:extLst>
                <a:ext uri="{FF2B5EF4-FFF2-40B4-BE49-F238E27FC236}">
                  <a16:creationId xmlns:a16="http://schemas.microsoft.com/office/drawing/2014/main" id="{B195AE1E-6072-48ED-BE34-ED371E0292E4}"/>
                </a:ext>
              </a:extLst>
            </p:cNvPr>
            <p:cNvSpPr/>
            <p:nvPr/>
          </p:nvSpPr>
          <p:spPr>
            <a:xfrm flipH="1">
              <a:off x="5241707" y="2215748"/>
              <a:ext cx="2451216" cy="4642252"/>
            </a:xfrm>
            <a:prstGeom prst="round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Single Corner Rounded 37">
              <a:extLst>
                <a:ext uri="{FF2B5EF4-FFF2-40B4-BE49-F238E27FC236}">
                  <a16:creationId xmlns:a16="http://schemas.microsoft.com/office/drawing/2014/main" id="{FACC6A9A-5703-4AF9-89BB-3214B1118D0F}"/>
                </a:ext>
              </a:extLst>
            </p:cNvPr>
            <p:cNvSpPr/>
            <p:nvPr/>
          </p:nvSpPr>
          <p:spPr>
            <a:xfrm flipH="1">
              <a:off x="7555088" y="634313"/>
              <a:ext cx="2451216" cy="6223687"/>
            </a:xfrm>
            <a:prstGeom prst="round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1B704A16-C246-4962-8E65-74250F7CE1D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96158" y="1499291"/>
            <a:ext cx="2195842" cy="2195841"/>
          </a:xfrm>
          <a:custGeom>
            <a:avLst/>
            <a:gdLst>
              <a:gd name="connsiteX0" fmla="*/ 0 w 2195842"/>
              <a:gd name="connsiteY0" fmla="*/ 0 h 2195841"/>
              <a:gd name="connsiteX1" fmla="*/ 1097921 w 2195842"/>
              <a:gd name="connsiteY1" fmla="*/ 0 h 2195841"/>
              <a:gd name="connsiteX2" fmla="*/ 2195842 w 2195842"/>
              <a:gd name="connsiteY2" fmla="*/ 1097921 h 2195841"/>
              <a:gd name="connsiteX3" fmla="*/ 2195841 w 2195842"/>
              <a:gd name="connsiteY3" fmla="*/ 2195841 h 2195841"/>
              <a:gd name="connsiteX4" fmla="*/ 0 w 2195842"/>
              <a:gd name="connsiteY4" fmla="*/ 2195841 h 2195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5842" h="2195841">
                <a:moveTo>
                  <a:pt x="0" y="0"/>
                </a:moveTo>
                <a:lnTo>
                  <a:pt x="1097921" y="0"/>
                </a:lnTo>
                <a:cubicBezTo>
                  <a:pt x="1704286" y="0"/>
                  <a:pt x="2195842" y="491556"/>
                  <a:pt x="2195842" y="1097921"/>
                </a:cubicBezTo>
                <a:cubicBezTo>
                  <a:pt x="2195842" y="1463894"/>
                  <a:pt x="2195841" y="1829868"/>
                  <a:pt x="2195841" y="2195841"/>
                </a:cubicBezTo>
                <a:lnTo>
                  <a:pt x="0" y="2195841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E4234CF-AEC4-4A04-86FF-F124B2E0BD7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682776" y="3080726"/>
            <a:ext cx="2195842" cy="2195841"/>
          </a:xfrm>
          <a:custGeom>
            <a:avLst/>
            <a:gdLst>
              <a:gd name="connsiteX0" fmla="*/ 0 w 2195842"/>
              <a:gd name="connsiteY0" fmla="*/ 0 h 2195841"/>
              <a:gd name="connsiteX1" fmla="*/ 1097921 w 2195842"/>
              <a:gd name="connsiteY1" fmla="*/ 0 h 2195841"/>
              <a:gd name="connsiteX2" fmla="*/ 2195842 w 2195842"/>
              <a:gd name="connsiteY2" fmla="*/ 1097921 h 2195841"/>
              <a:gd name="connsiteX3" fmla="*/ 2195841 w 2195842"/>
              <a:gd name="connsiteY3" fmla="*/ 2195841 h 2195841"/>
              <a:gd name="connsiteX4" fmla="*/ 0 w 2195842"/>
              <a:gd name="connsiteY4" fmla="*/ 2195841 h 2195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5842" h="2195841">
                <a:moveTo>
                  <a:pt x="0" y="0"/>
                </a:moveTo>
                <a:lnTo>
                  <a:pt x="1097921" y="0"/>
                </a:lnTo>
                <a:cubicBezTo>
                  <a:pt x="1704286" y="0"/>
                  <a:pt x="2195842" y="491556"/>
                  <a:pt x="2195842" y="1097921"/>
                </a:cubicBezTo>
                <a:cubicBezTo>
                  <a:pt x="2195842" y="1463894"/>
                  <a:pt x="2195841" y="1829868"/>
                  <a:pt x="2195841" y="2195841"/>
                </a:cubicBezTo>
                <a:lnTo>
                  <a:pt x="0" y="2195841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DECEA0-AD02-456E-AE22-73A86194A9A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369395" y="4662160"/>
            <a:ext cx="2195842" cy="2195841"/>
          </a:xfrm>
          <a:custGeom>
            <a:avLst/>
            <a:gdLst>
              <a:gd name="connsiteX0" fmla="*/ 0 w 2195842"/>
              <a:gd name="connsiteY0" fmla="*/ 0 h 2195841"/>
              <a:gd name="connsiteX1" fmla="*/ 1097921 w 2195842"/>
              <a:gd name="connsiteY1" fmla="*/ 0 h 2195841"/>
              <a:gd name="connsiteX2" fmla="*/ 2195842 w 2195842"/>
              <a:gd name="connsiteY2" fmla="*/ 1097921 h 2195841"/>
              <a:gd name="connsiteX3" fmla="*/ 2195841 w 2195842"/>
              <a:gd name="connsiteY3" fmla="*/ 2195841 h 2195841"/>
              <a:gd name="connsiteX4" fmla="*/ 0 w 2195842"/>
              <a:gd name="connsiteY4" fmla="*/ 2195841 h 2195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5842" h="2195841">
                <a:moveTo>
                  <a:pt x="0" y="0"/>
                </a:moveTo>
                <a:lnTo>
                  <a:pt x="1097921" y="0"/>
                </a:lnTo>
                <a:cubicBezTo>
                  <a:pt x="1704286" y="0"/>
                  <a:pt x="2195842" y="491556"/>
                  <a:pt x="2195842" y="1097921"/>
                </a:cubicBezTo>
                <a:cubicBezTo>
                  <a:pt x="2195842" y="1463894"/>
                  <a:pt x="2195841" y="1829868"/>
                  <a:pt x="2195841" y="2195841"/>
                </a:cubicBezTo>
                <a:lnTo>
                  <a:pt x="0" y="2195841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FBD3CD1-663C-4C45-B7F1-A5EF37FD5EA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82775" y="762001"/>
            <a:ext cx="2195842" cy="2195841"/>
          </a:xfrm>
          <a:custGeom>
            <a:avLst/>
            <a:gdLst>
              <a:gd name="connsiteX0" fmla="*/ 1097921 w 2195842"/>
              <a:gd name="connsiteY0" fmla="*/ 0 h 2195841"/>
              <a:gd name="connsiteX1" fmla="*/ 2195842 w 2195842"/>
              <a:gd name="connsiteY1" fmla="*/ 0 h 2195841"/>
              <a:gd name="connsiteX2" fmla="*/ 2195842 w 2195842"/>
              <a:gd name="connsiteY2" fmla="*/ 2195841 h 2195841"/>
              <a:gd name="connsiteX3" fmla="*/ 1 w 2195842"/>
              <a:gd name="connsiteY3" fmla="*/ 2195841 h 2195841"/>
              <a:gd name="connsiteX4" fmla="*/ 0 w 2195842"/>
              <a:gd name="connsiteY4" fmla="*/ 1097921 h 2195841"/>
              <a:gd name="connsiteX5" fmla="*/ 1097921 w 2195842"/>
              <a:gd name="connsiteY5" fmla="*/ 0 h 2195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5842" h="2195841">
                <a:moveTo>
                  <a:pt x="1097921" y="0"/>
                </a:moveTo>
                <a:lnTo>
                  <a:pt x="2195842" y="0"/>
                </a:lnTo>
                <a:lnTo>
                  <a:pt x="2195842" y="2195841"/>
                </a:lnTo>
                <a:lnTo>
                  <a:pt x="1" y="2195841"/>
                </a:lnTo>
                <a:cubicBezTo>
                  <a:pt x="1" y="1829868"/>
                  <a:pt x="0" y="1463894"/>
                  <a:pt x="0" y="1097921"/>
                </a:cubicBezTo>
                <a:cubicBezTo>
                  <a:pt x="0" y="491556"/>
                  <a:pt x="491556" y="0"/>
                  <a:pt x="109792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08ABBFA-988D-4F38-8563-E73582FA34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69394" y="2343436"/>
            <a:ext cx="2195842" cy="2195841"/>
          </a:xfrm>
          <a:custGeom>
            <a:avLst/>
            <a:gdLst>
              <a:gd name="connsiteX0" fmla="*/ 1097921 w 2195842"/>
              <a:gd name="connsiteY0" fmla="*/ 0 h 2195841"/>
              <a:gd name="connsiteX1" fmla="*/ 2195842 w 2195842"/>
              <a:gd name="connsiteY1" fmla="*/ 0 h 2195841"/>
              <a:gd name="connsiteX2" fmla="*/ 2195842 w 2195842"/>
              <a:gd name="connsiteY2" fmla="*/ 2195841 h 2195841"/>
              <a:gd name="connsiteX3" fmla="*/ 1 w 2195842"/>
              <a:gd name="connsiteY3" fmla="*/ 2195841 h 2195841"/>
              <a:gd name="connsiteX4" fmla="*/ 0 w 2195842"/>
              <a:gd name="connsiteY4" fmla="*/ 1097921 h 2195841"/>
              <a:gd name="connsiteX5" fmla="*/ 1097921 w 2195842"/>
              <a:gd name="connsiteY5" fmla="*/ 0 h 2195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5842" h="2195841">
                <a:moveTo>
                  <a:pt x="1097921" y="0"/>
                </a:moveTo>
                <a:lnTo>
                  <a:pt x="2195842" y="0"/>
                </a:lnTo>
                <a:lnTo>
                  <a:pt x="2195842" y="2195841"/>
                </a:lnTo>
                <a:lnTo>
                  <a:pt x="1" y="2195841"/>
                </a:lnTo>
                <a:cubicBezTo>
                  <a:pt x="1" y="1829868"/>
                  <a:pt x="0" y="1463894"/>
                  <a:pt x="0" y="1097921"/>
                </a:cubicBezTo>
                <a:cubicBezTo>
                  <a:pt x="0" y="491556"/>
                  <a:pt x="491556" y="0"/>
                  <a:pt x="109792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EEAEFAC-A58E-43A8-B2B0-2E67BB1237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56013" y="3924871"/>
            <a:ext cx="2195842" cy="2195841"/>
          </a:xfrm>
          <a:custGeom>
            <a:avLst/>
            <a:gdLst>
              <a:gd name="connsiteX0" fmla="*/ 1097921 w 2195842"/>
              <a:gd name="connsiteY0" fmla="*/ 0 h 2195841"/>
              <a:gd name="connsiteX1" fmla="*/ 2195842 w 2195842"/>
              <a:gd name="connsiteY1" fmla="*/ 0 h 2195841"/>
              <a:gd name="connsiteX2" fmla="*/ 2195842 w 2195842"/>
              <a:gd name="connsiteY2" fmla="*/ 2195841 h 2195841"/>
              <a:gd name="connsiteX3" fmla="*/ 1 w 2195842"/>
              <a:gd name="connsiteY3" fmla="*/ 2195841 h 2195841"/>
              <a:gd name="connsiteX4" fmla="*/ 0 w 2195842"/>
              <a:gd name="connsiteY4" fmla="*/ 1097921 h 2195841"/>
              <a:gd name="connsiteX5" fmla="*/ 1097921 w 2195842"/>
              <a:gd name="connsiteY5" fmla="*/ 0 h 2195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5842" h="2195841">
                <a:moveTo>
                  <a:pt x="1097921" y="0"/>
                </a:moveTo>
                <a:lnTo>
                  <a:pt x="2195842" y="0"/>
                </a:lnTo>
                <a:lnTo>
                  <a:pt x="2195842" y="2195841"/>
                </a:lnTo>
                <a:lnTo>
                  <a:pt x="1" y="2195841"/>
                </a:lnTo>
                <a:cubicBezTo>
                  <a:pt x="1" y="1829868"/>
                  <a:pt x="0" y="1463894"/>
                  <a:pt x="0" y="1097921"/>
                </a:cubicBezTo>
                <a:cubicBezTo>
                  <a:pt x="0" y="491556"/>
                  <a:pt x="491556" y="0"/>
                  <a:pt x="109792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24645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1" grpId="0" animBg="1"/>
      <p:bldP spid="31" grpId="1" animBg="1"/>
      <p:bldP spid="29" grpId="0" animBg="1"/>
      <p:bldP spid="29" grpId="1" animBg="1"/>
      <p:bldP spid="27" grpId="0" animBg="1"/>
      <p:bldP spid="27" grpId="1" animBg="1"/>
      <p:bldP spid="25" grpId="0" animBg="1"/>
      <p:bldP spid="25" grpId="1" animBg="1"/>
      <p:bldP spid="23" grpId="0" animBg="1"/>
      <p:bldP spid="23" grpId="1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852631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8387A16-53A5-4AF3-9525-DBE4A9AB54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95400" y="762000"/>
            <a:ext cx="2446404" cy="3142107"/>
          </a:xfrm>
          <a:custGeom>
            <a:avLst/>
            <a:gdLst>
              <a:gd name="connsiteX0" fmla="*/ 1223202 w 2446404"/>
              <a:gd name="connsiteY0" fmla="*/ 0 h 3142107"/>
              <a:gd name="connsiteX1" fmla="*/ 2446404 w 2446404"/>
              <a:gd name="connsiteY1" fmla="*/ 0 h 3142107"/>
              <a:gd name="connsiteX2" fmla="*/ 2446404 w 2446404"/>
              <a:gd name="connsiteY2" fmla="*/ 3142107 h 3142107"/>
              <a:gd name="connsiteX3" fmla="*/ 0 w 2446404"/>
              <a:gd name="connsiteY3" fmla="*/ 3142107 h 3142107"/>
              <a:gd name="connsiteX4" fmla="*/ 0 w 2446404"/>
              <a:gd name="connsiteY4" fmla="*/ 1223202 h 3142107"/>
              <a:gd name="connsiteX5" fmla="*/ 1223202 w 2446404"/>
              <a:gd name="connsiteY5" fmla="*/ 0 h 3142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404" h="3142107">
                <a:moveTo>
                  <a:pt x="1223202" y="0"/>
                </a:moveTo>
                <a:lnTo>
                  <a:pt x="2446404" y="0"/>
                </a:lnTo>
                <a:lnTo>
                  <a:pt x="2446404" y="3142107"/>
                </a:lnTo>
                <a:lnTo>
                  <a:pt x="0" y="3142107"/>
                </a:lnTo>
                <a:lnTo>
                  <a:pt x="0" y="1223202"/>
                </a:lnTo>
                <a:cubicBezTo>
                  <a:pt x="0" y="547646"/>
                  <a:pt x="547646" y="0"/>
                  <a:pt x="122320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165100">
            <a:solidFill>
              <a:schemeClr val="bg1">
                <a:alpha val="50000"/>
              </a:schemeClr>
            </a:solidFill>
          </a:ln>
          <a:effectLst>
            <a:outerShdw blurRad="939800" dist="850900" dir="13500000" sx="91000" sy="91000" algn="b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420DDB1-E110-42FC-B2C4-C15016F78A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38869" y="1857946"/>
            <a:ext cx="2446404" cy="3142107"/>
          </a:xfrm>
          <a:custGeom>
            <a:avLst/>
            <a:gdLst>
              <a:gd name="connsiteX0" fmla="*/ 1223202 w 2446404"/>
              <a:gd name="connsiteY0" fmla="*/ 0 h 3142107"/>
              <a:gd name="connsiteX1" fmla="*/ 2446404 w 2446404"/>
              <a:gd name="connsiteY1" fmla="*/ 0 h 3142107"/>
              <a:gd name="connsiteX2" fmla="*/ 2446404 w 2446404"/>
              <a:gd name="connsiteY2" fmla="*/ 3142107 h 3142107"/>
              <a:gd name="connsiteX3" fmla="*/ 0 w 2446404"/>
              <a:gd name="connsiteY3" fmla="*/ 3142107 h 3142107"/>
              <a:gd name="connsiteX4" fmla="*/ 0 w 2446404"/>
              <a:gd name="connsiteY4" fmla="*/ 1223202 h 3142107"/>
              <a:gd name="connsiteX5" fmla="*/ 1223202 w 2446404"/>
              <a:gd name="connsiteY5" fmla="*/ 0 h 3142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404" h="3142107">
                <a:moveTo>
                  <a:pt x="1223202" y="0"/>
                </a:moveTo>
                <a:lnTo>
                  <a:pt x="2446404" y="0"/>
                </a:lnTo>
                <a:lnTo>
                  <a:pt x="2446404" y="3142107"/>
                </a:lnTo>
                <a:lnTo>
                  <a:pt x="0" y="3142107"/>
                </a:lnTo>
                <a:lnTo>
                  <a:pt x="0" y="1223202"/>
                </a:lnTo>
                <a:cubicBezTo>
                  <a:pt x="0" y="547646"/>
                  <a:pt x="547646" y="0"/>
                  <a:pt x="122320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165100">
            <a:solidFill>
              <a:schemeClr val="bg1">
                <a:alpha val="50000"/>
              </a:schemeClr>
            </a:solidFill>
          </a:ln>
          <a:effectLst>
            <a:outerShdw blurRad="939800" dist="850900" dir="13500000" sx="91000" sy="91000" algn="b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63E5C92-C99B-49D0-9B76-FDF492F224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82339" y="2953892"/>
            <a:ext cx="2446404" cy="3142107"/>
          </a:xfrm>
          <a:custGeom>
            <a:avLst/>
            <a:gdLst>
              <a:gd name="connsiteX0" fmla="*/ 1223202 w 2446404"/>
              <a:gd name="connsiteY0" fmla="*/ 0 h 3142107"/>
              <a:gd name="connsiteX1" fmla="*/ 2446404 w 2446404"/>
              <a:gd name="connsiteY1" fmla="*/ 0 h 3142107"/>
              <a:gd name="connsiteX2" fmla="*/ 2446404 w 2446404"/>
              <a:gd name="connsiteY2" fmla="*/ 3142107 h 3142107"/>
              <a:gd name="connsiteX3" fmla="*/ 0 w 2446404"/>
              <a:gd name="connsiteY3" fmla="*/ 3142107 h 3142107"/>
              <a:gd name="connsiteX4" fmla="*/ 0 w 2446404"/>
              <a:gd name="connsiteY4" fmla="*/ 1223202 h 3142107"/>
              <a:gd name="connsiteX5" fmla="*/ 1223202 w 2446404"/>
              <a:gd name="connsiteY5" fmla="*/ 0 h 3142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404" h="3142107">
                <a:moveTo>
                  <a:pt x="1223202" y="0"/>
                </a:moveTo>
                <a:lnTo>
                  <a:pt x="2446404" y="0"/>
                </a:lnTo>
                <a:lnTo>
                  <a:pt x="2446404" y="3142107"/>
                </a:lnTo>
                <a:lnTo>
                  <a:pt x="0" y="3142107"/>
                </a:lnTo>
                <a:lnTo>
                  <a:pt x="0" y="1223202"/>
                </a:lnTo>
                <a:cubicBezTo>
                  <a:pt x="0" y="547646"/>
                  <a:pt x="547646" y="0"/>
                  <a:pt x="122320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165100">
            <a:solidFill>
              <a:schemeClr val="bg1">
                <a:alpha val="50000"/>
              </a:schemeClr>
            </a:solidFill>
          </a:ln>
          <a:effectLst>
            <a:outerShdw blurRad="939800" dist="850900" dir="13500000" sx="91000" sy="91000" algn="b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7606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2" grpId="0" animBg="1"/>
      <p:bldP spid="12" grpId="1" animBg="1"/>
      <p:bldP spid="10" grpId="0" animBg="1"/>
      <p:bldP spid="10" grpId="1" animBg="1"/>
    </p:bld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B84D504-8F15-4CFD-9F42-359C0570457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97753" y="1924510"/>
            <a:ext cx="3008981" cy="3008981"/>
          </a:xfrm>
          <a:custGeom>
            <a:avLst/>
            <a:gdLst>
              <a:gd name="connsiteX0" fmla="*/ 1504491 w 3008981"/>
              <a:gd name="connsiteY0" fmla="*/ 0 h 3008981"/>
              <a:gd name="connsiteX1" fmla="*/ 3008981 w 3008981"/>
              <a:gd name="connsiteY1" fmla="*/ 1504491 h 3008981"/>
              <a:gd name="connsiteX2" fmla="*/ 1504491 w 3008981"/>
              <a:gd name="connsiteY2" fmla="*/ 3008981 h 3008981"/>
              <a:gd name="connsiteX3" fmla="*/ 0 w 3008981"/>
              <a:gd name="connsiteY3" fmla="*/ 1504491 h 3008981"/>
              <a:gd name="connsiteX4" fmla="*/ 1504491 w 3008981"/>
              <a:gd name="connsiteY4" fmla="*/ 0 h 300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8981" h="3008981">
                <a:moveTo>
                  <a:pt x="1504491" y="0"/>
                </a:moveTo>
                <a:cubicBezTo>
                  <a:pt x="2335397" y="0"/>
                  <a:pt x="3008981" y="673584"/>
                  <a:pt x="3008981" y="1504491"/>
                </a:cubicBezTo>
                <a:cubicBezTo>
                  <a:pt x="3008981" y="2335397"/>
                  <a:pt x="2335397" y="3008981"/>
                  <a:pt x="1504491" y="3008981"/>
                </a:cubicBezTo>
                <a:cubicBezTo>
                  <a:pt x="673584" y="3008981"/>
                  <a:pt x="0" y="2335397"/>
                  <a:pt x="0" y="1504491"/>
                </a:cubicBezTo>
                <a:cubicBezTo>
                  <a:pt x="0" y="673584"/>
                  <a:pt x="673584" y="0"/>
                  <a:pt x="150449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9476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AE1166-7915-4387-A492-4EAF33ECEA46}"/>
              </a:ext>
            </a:extLst>
          </p:cNvPr>
          <p:cNvSpPr/>
          <p:nvPr userDrawn="1"/>
        </p:nvSpPr>
        <p:spPr>
          <a:xfrm>
            <a:off x="0" y="4061404"/>
            <a:ext cx="12213288" cy="2796596"/>
          </a:xfrm>
          <a:prstGeom prst="rect">
            <a:avLst/>
          </a:prstGeom>
          <a:solidFill>
            <a:srgbClr val="202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CFAF922-39DF-4719-92DC-2A67BC2E841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49701" y="772235"/>
            <a:ext cx="9692601" cy="5411756"/>
          </a:xfrm>
          <a:custGeom>
            <a:avLst/>
            <a:gdLst>
              <a:gd name="connsiteX0" fmla="*/ 7578134 w 9692601"/>
              <a:gd name="connsiteY0" fmla="*/ 1084596 h 5411756"/>
              <a:gd name="connsiteX1" fmla="*/ 9692601 w 9692601"/>
              <a:gd name="connsiteY1" fmla="*/ 3199063 h 5411756"/>
              <a:gd name="connsiteX2" fmla="*/ 7578134 w 9692601"/>
              <a:gd name="connsiteY2" fmla="*/ 5313530 h 5411756"/>
              <a:gd name="connsiteX3" fmla="*/ 6570254 w 9692601"/>
              <a:gd name="connsiteY3" fmla="*/ 5058326 h 5411756"/>
              <a:gd name="connsiteX4" fmla="*/ 6445715 w 9692601"/>
              <a:gd name="connsiteY4" fmla="*/ 4982666 h 5411756"/>
              <a:gd name="connsiteX5" fmla="*/ 6617335 w 9692601"/>
              <a:gd name="connsiteY5" fmla="*/ 4854331 h 5411756"/>
              <a:gd name="connsiteX6" fmla="*/ 7630539 w 9692601"/>
              <a:gd name="connsiteY6" fmla="*/ 2705878 h 5411756"/>
              <a:gd name="connsiteX7" fmla="*/ 7155035 w 9692601"/>
              <a:gd name="connsiteY7" fmla="*/ 1149185 h 5411756"/>
              <a:gd name="connsiteX8" fmla="*/ 7140978 w 9692601"/>
              <a:gd name="connsiteY8" fmla="*/ 1130387 h 5411756"/>
              <a:gd name="connsiteX9" fmla="*/ 7151995 w 9692601"/>
              <a:gd name="connsiteY9" fmla="*/ 1127555 h 5411756"/>
              <a:gd name="connsiteX10" fmla="*/ 7578134 w 9692601"/>
              <a:gd name="connsiteY10" fmla="*/ 1084596 h 5411756"/>
              <a:gd name="connsiteX11" fmla="*/ 2114467 w 9692601"/>
              <a:gd name="connsiteY11" fmla="*/ 1084596 h 5411756"/>
              <a:gd name="connsiteX12" fmla="*/ 2540606 w 9692601"/>
              <a:gd name="connsiteY12" fmla="*/ 1127555 h 5411756"/>
              <a:gd name="connsiteX13" fmla="*/ 2551624 w 9692601"/>
              <a:gd name="connsiteY13" fmla="*/ 1130387 h 5411756"/>
              <a:gd name="connsiteX14" fmla="*/ 2537567 w 9692601"/>
              <a:gd name="connsiteY14" fmla="*/ 1149185 h 5411756"/>
              <a:gd name="connsiteX15" fmla="*/ 2062063 w 9692601"/>
              <a:gd name="connsiteY15" fmla="*/ 2705878 h 5411756"/>
              <a:gd name="connsiteX16" fmla="*/ 3075267 w 9692601"/>
              <a:gd name="connsiteY16" fmla="*/ 4854331 h 5411756"/>
              <a:gd name="connsiteX17" fmla="*/ 3246887 w 9692601"/>
              <a:gd name="connsiteY17" fmla="*/ 4982666 h 5411756"/>
              <a:gd name="connsiteX18" fmla="*/ 3122348 w 9692601"/>
              <a:gd name="connsiteY18" fmla="*/ 5058326 h 5411756"/>
              <a:gd name="connsiteX19" fmla="*/ 2114467 w 9692601"/>
              <a:gd name="connsiteY19" fmla="*/ 5313530 h 5411756"/>
              <a:gd name="connsiteX20" fmla="*/ 0 w 9692601"/>
              <a:gd name="connsiteY20" fmla="*/ 3199063 h 5411756"/>
              <a:gd name="connsiteX21" fmla="*/ 2114467 w 9692601"/>
              <a:gd name="connsiteY21" fmla="*/ 1084596 h 5411756"/>
              <a:gd name="connsiteX22" fmla="*/ 4846301 w 9692601"/>
              <a:gd name="connsiteY22" fmla="*/ 0 h 5411756"/>
              <a:gd name="connsiteX23" fmla="*/ 7552179 w 9692601"/>
              <a:gd name="connsiteY23" fmla="*/ 2705878 h 5411756"/>
              <a:gd name="connsiteX24" fmla="*/ 4846301 w 9692601"/>
              <a:gd name="connsiteY24" fmla="*/ 5411756 h 5411756"/>
              <a:gd name="connsiteX25" fmla="*/ 2140423 w 9692601"/>
              <a:gd name="connsiteY25" fmla="*/ 2705878 h 5411756"/>
              <a:gd name="connsiteX26" fmla="*/ 4846301 w 9692601"/>
              <a:gd name="connsiteY26" fmla="*/ 0 h 5411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692601" h="5411756">
                <a:moveTo>
                  <a:pt x="7578134" y="1084596"/>
                </a:moveTo>
                <a:cubicBezTo>
                  <a:pt x="8745922" y="1084596"/>
                  <a:pt x="9692601" y="2031275"/>
                  <a:pt x="9692601" y="3199063"/>
                </a:cubicBezTo>
                <a:cubicBezTo>
                  <a:pt x="9692601" y="4366851"/>
                  <a:pt x="8745922" y="5313530"/>
                  <a:pt x="7578134" y="5313530"/>
                </a:cubicBezTo>
                <a:cubicBezTo>
                  <a:pt x="7213200" y="5313530"/>
                  <a:pt x="6869859" y="5221081"/>
                  <a:pt x="6570254" y="5058326"/>
                </a:cubicBezTo>
                <a:lnTo>
                  <a:pt x="6445715" y="4982666"/>
                </a:lnTo>
                <a:lnTo>
                  <a:pt x="6617335" y="4854331"/>
                </a:lnTo>
                <a:cubicBezTo>
                  <a:pt x="7236124" y="4343661"/>
                  <a:pt x="7630539" y="3570830"/>
                  <a:pt x="7630539" y="2705878"/>
                </a:cubicBezTo>
                <a:cubicBezTo>
                  <a:pt x="7630539" y="2129244"/>
                  <a:pt x="7455243" y="1593552"/>
                  <a:pt x="7155035" y="1149185"/>
                </a:cubicBezTo>
                <a:lnTo>
                  <a:pt x="7140978" y="1130387"/>
                </a:lnTo>
                <a:lnTo>
                  <a:pt x="7151995" y="1127555"/>
                </a:lnTo>
                <a:cubicBezTo>
                  <a:pt x="7289642" y="1099388"/>
                  <a:pt x="7432161" y="1084596"/>
                  <a:pt x="7578134" y="1084596"/>
                </a:cubicBezTo>
                <a:close/>
                <a:moveTo>
                  <a:pt x="2114467" y="1084596"/>
                </a:moveTo>
                <a:cubicBezTo>
                  <a:pt x="2260441" y="1084596"/>
                  <a:pt x="2402959" y="1099388"/>
                  <a:pt x="2540606" y="1127555"/>
                </a:cubicBezTo>
                <a:lnTo>
                  <a:pt x="2551624" y="1130387"/>
                </a:lnTo>
                <a:lnTo>
                  <a:pt x="2537567" y="1149185"/>
                </a:lnTo>
                <a:cubicBezTo>
                  <a:pt x="2237359" y="1593552"/>
                  <a:pt x="2062063" y="2129244"/>
                  <a:pt x="2062063" y="2705878"/>
                </a:cubicBezTo>
                <a:cubicBezTo>
                  <a:pt x="2062063" y="3570830"/>
                  <a:pt x="2456478" y="4343661"/>
                  <a:pt x="3075267" y="4854331"/>
                </a:cubicBezTo>
                <a:lnTo>
                  <a:pt x="3246887" y="4982666"/>
                </a:lnTo>
                <a:lnTo>
                  <a:pt x="3122348" y="5058326"/>
                </a:lnTo>
                <a:cubicBezTo>
                  <a:pt x="2822742" y="5221081"/>
                  <a:pt x="2479401" y="5313530"/>
                  <a:pt x="2114467" y="5313530"/>
                </a:cubicBezTo>
                <a:cubicBezTo>
                  <a:pt x="946679" y="5313530"/>
                  <a:pt x="0" y="4366851"/>
                  <a:pt x="0" y="3199063"/>
                </a:cubicBezTo>
                <a:cubicBezTo>
                  <a:pt x="0" y="2031275"/>
                  <a:pt x="946679" y="1084596"/>
                  <a:pt x="2114467" y="1084596"/>
                </a:cubicBezTo>
                <a:close/>
                <a:moveTo>
                  <a:pt x="4846301" y="0"/>
                </a:moveTo>
                <a:cubicBezTo>
                  <a:pt x="6340716" y="0"/>
                  <a:pt x="7552179" y="1211463"/>
                  <a:pt x="7552179" y="2705878"/>
                </a:cubicBezTo>
                <a:cubicBezTo>
                  <a:pt x="7552179" y="4200293"/>
                  <a:pt x="6340716" y="5411756"/>
                  <a:pt x="4846301" y="5411756"/>
                </a:cubicBezTo>
                <a:cubicBezTo>
                  <a:pt x="3351886" y="5411756"/>
                  <a:pt x="2140423" y="4200293"/>
                  <a:pt x="2140423" y="2705878"/>
                </a:cubicBezTo>
                <a:cubicBezTo>
                  <a:pt x="2140423" y="1211463"/>
                  <a:pt x="3351886" y="0"/>
                  <a:pt x="484630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72469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6000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accel="5000" decel="9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5" grpId="1" animBg="1"/>
    </p:bld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820A175-7CB7-418B-AC23-9A44AA0FB91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11126" y="2286743"/>
            <a:ext cx="969748" cy="969748"/>
          </a:xfrm>
          <a:custGeom>
            <a:avLst/>
            <a:gdLst>
              <a:gd name="connsiteX0" fmla="*/ 484874 w 969748"/>
              <a:gd name="connsiteY0" fmla="*/ 0 h 969748"/>
              <a:gd name="connsiteX1" fmla="*/ 969748 w 969748"/>
              <a:gd name="connsiteY1" fmla="*/ 484874 h 969748"/>
              <a:gd name="connsiteX2" fmla="*/ 484874 w 969748"/>
              <a:gd name="connsiteY2" fmla="*/ 969748 h 969748"/>
              <a:gd name="connsiteX3" fmla="*/ 0 w 969748"/>
              <a:gd name="connsiteY3" fmla="*/ 484874 h 969748"/>
              <a:gd name="connsiteX4" fmla="*/ 484874 w 969748"/>
              <a:gd name="connsiteY4" fmla="*/ 0 h 9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748" h="969748">
                <a:moveTo>
                  <a:pt x="484874" y="0"/>
                </a:moveTo>
                <a:cubicBezTo>
                  <a:pt x="752663" y="0"/>
                  <a:pt x="969748" y="217085"/>
                  <a:pt x="969748" y="484874"/>
                </a:cubicBezTo>
                <a:cubicBezTo>
                  <a:pt x="969748" y="752663"/>
                  <a:pt x="752663" y="969748"/>
                  <a:pt x="484874" y="969748"/>
                </a:cubicBezTo>
                <a:cubicBezTo>
                  <a:pt x="217085" y="969748"/>
                  <a:pt x="0" y="752663"/>
                  <a:pt x="0" y="484874"/>
                </a:cubicBezTo>
                <a:cubicBezTo>
                  <a:pt x="0" y="217085"/>
                  <a:pt x="217085" y="0"/>
                  <a:pt x="48487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76200">
            <a:solidFill>
              <a:schemeClr val="accent1">
                <a:alpha val="50000"/>
              </a:schemeClr>
            </a:solidFill>
          </a:ln>
          <a:effectLst>
            <a:outerShdw blurRad="939800" dist="508000" dir="8100000" sx="93000" sy="93000" algn="tr" rotWithShape="0">
              <a:schemeClr val="accent1">
                <a:alpha val="3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5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099A228-CD04-4857-B01B-F3CA0A7E1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63126" y="4457724"/>
            <a:ext cx="969748" cy="969748"/>
          </a:xfrm>
          <a:custGeom>
            <a:avLst/>
            <a:gdLst>
              <a:gd name="connsiteX0" fmla="*/ 484874 w 969748"/>
              <a:gd name="connsiteY0" fmla="*/ 0 h 969748"/>
              <a:gd name="connsiteX1" fmla="*/ 969748 w 969748"/>
              <a:gd name="connsiteY1" fmla="*/ 484874 h 969748"/>
              <a:gd name="connsiteX2" fmla="*/ 484874 w 969748"/>
              <a:gd name="connsiteY2" fmla="*/ 969748 h 969748"/>
              <a:gd name="connsiteX3" fmla="*/ 0 w 969748"/>
              <a:gd name="connsiteY3" fmla="*/ 484874 h 969748"/>
              <a:gd name="connsiteX4" fmla="*/ 484874 w 969748"/>
              <a:gd name="connsiteY4" fmla="*/ 0 h 9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748" h="969748">
                <a:moveTo>
                  <a:pt x="484874" y="0"/>
                </a:moveTo>
                <a:cubicBezTo>
                  <a:pt x="752663" y="0"/>
                  <a:pt x="969748" y="217085"/>
                  <a:pt x="969748" y="484874"/>
                </a:cubicBezTo>
                <a:cubicBezTo>
                  <a:pt x="969748" y="752663"/>
                  <a:pt x="752663" y="969748"/>
                  <a:pt x="484874" y="969748"/>
                </a:cubicBezTo>
                <a:cubicBezTo>
                  <a:pt x="217085" y="969748"/>
                  <a:pt x="0" y="752663"/>
                  <a:pt x="0" y="484874"/>
                </a:cubicBezTo>
                <a:cubicBezTo>
                  <a:pt x="0" y="217085"/>
                  <a:pt x="217085" y="0"/>
                  <a:pt x="48487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76200">
            <a:solidFill>
              <a:schemeClr val="accent1">
                <a:alpha val="50000"/>
              </a:schemeClr>
            </a:solidFill>
          </a:ln>
          <a:effectLst>
            <a:outerShdw blurRad="939800" dist="508000" dir="8100000" sx="93000" sy="93000" algn="tr" rotWithShape="0">
              <a:schemeClr val="accent1">
                <a:alpha val="3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5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330CE8F-C2DD-4330-B326-E3019CB571F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11126" y="4457724"/>
            <a:ext cx="969748" cy="969748"/>
          </a:xfrm>
          <a:custGeom>
            <a:avLst/>
            <a:gdLst>
              <a:gd name="connsiteX0" fmla="*/ 484874 w 969748"/>
              <a:gd name="connsiteY0" fmla="*/ 0 h 969748"/>
              <a:gd name="connsiteX1" fmla="*/ 969748 w 969748"/>
              <a:gd name="connsiteY1" fmla="*/ 484874 h 969748"/>
              <a:gd name="connsiteX2" fmla="*/ 484874 w 969748"/>
              <a:gd name="connsiteY2" fmla="*/ 969748 h 969748"/>
              <a:gd name="connsiteX3" fmla="*/ 0 w 969748"/>
              <a:gd name="connsiteY3" fmla="*/ 484874 h 969748"/>
              <a:gd name="connsiteX4" fmla="*/ 484874 w 969748"/>
              <a:gd name="connsiteY4" fmla="*/ 0 h 9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748" h="969748">
                <a:moveTo>
                  <a:pt x="484874" y="0"/>
                </a:moveTo>
                <a:cubicBezTo>
                  <a:pt x="752663" y="0"/>
                  <a:pt x="969748" y="217085"/>
                  <a:pt x="969748" y="484874"/>
                </a:cubicBezTo>
                <a:cubicBezTo>
                  <a:pt x="969748" y="752663"/>
                  <a:pt x="752663" y="969748"/>
                  <a:pt x="484874" y="969748"/>
                </a:cubicBezTo>
                <a:cubicBezTo>
                  <a:pt x="217085" y="969748"/>
                  <a:pt x="0" y="752663"/>
                  <a:pt x="0" y="484874"/>
                </a:cubicBezTo>
                <a:cubicBezTo>
                  <a:pt x="0" y="217085"/>
                  <a:pt x="217085" y="0"/>
                  <a:pt x="48487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76200">
            <a:solidFill>
              <a:schemeClr val="accent1">
                <a:alpha val="50000"/>
              </a:schemeClr>
            </a:solidFill>
          </a:ln>
          <a:effectLst>
            <a:outerShdw blurRad="939800" dist="508000" dir="8100000" sx="93000" sy="93000" algn="tr" rotWithShape="0">
              <a:schemeClr val="accent1">
                <a:alpha val="3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5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1F66234-8264-40FE-AD3B-5EB936F6248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659126" y="4457724"/>
            <a:ext cx="969748" cy="969748"/>
          </a:xfrm>
          <a:custGeom>
            <a:avLst/>
            <a:gdLst>
              <a:gd name="connsiteX0" fmla="*/ 484874 w 969748"/>
              <a:gd name="connsiteY0" fmla="*/ 0 h 969748"/>
              <a:gd name="connsiteX1" fmla="*/ 969748 w 969748"/>
              <a:gd name="connsiteY1" fmla="*/ 484874 h 969748"/>
              <a:gd name="connsiteX2" fmla="*/ 484874 w 969748"/>
              <a:gd name="connsiteY2" fmla="*/ 969748 h 969748"/>
              <a:gd name="connsiteX3" fmla="*/ 0 w 969748"/>
              <a:gd name="connsiteY3" fmla="*/ 484874 h 969748"/>
              <a:gd name="connsiteX4" fmla="*/ 484874 w 969748"/>
              <a:gd name="connsiteY4" fmla="*/ 0 h 9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748" h="969748">
                <a:moveTo>
                  <a:pt x="484874" y="0"/>
                </a:moveTo>
                <a:cubicBezTo>
                  <a:pt x="752663" y="0"/>
                  <a:pt x="969748" y="217085"/>
                  <a:pt x="969748" y="484874"/>
                </a:cubicBezTo>
                <a:cubicBezTo>
                  <a:pt x="969748" y="752663"/>
                  <a:pt x="752663" y="969748"/>
                  <a:pt x="484874" y="969748"/>
                </a:cubicBezTo>
                <a:cubicBezTo>
                  <a:pt x="217085" y="969748"/>
                  <a:pt x="0" y="752663"/>
                  <a:pt x="0" y="484874"/>
                </a:cubicBezTo>
                <a:cubicBezTo>
                  <a:pt x="0" y="217085"/>
                  <a:pt x="217085" y="0"/>
                  <a:pt x="48487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76200">
            <a:solidFill>
              <a:schemeClr val="accent1">
                <a:alpha val="50000"/>
              </a:schemeClr>
            </a:solidFill>
          </a:ln>
          <a:effectLst>
            <a:outerShdw blurRad="939800" dist="508000" dir="8100000" sx="93000" sy="93000" algn="tr" rotWithShape="0">
              <a:schemeClr val="accent1">
                <a:alpha val="3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50" i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90678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60D68-10BD-43FE-8FB5-734E25F2AD5E}" type="datetimeFigureOut">
              <a:rPr lang="en-US" smtClean="0"/>
              <a:pPr/>
              <a:t>1/3/2023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4775200" y="76201"/>
            <a:ext cx="38608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0972800" y="6473952"/>
            <a:ext cx="1011936" cy="246888"/>
          </a:xfrm>
        </p:spPr>
        <p:txBody>
          <a:bodyPr/>
          <a:lstStyle/>
          <a:p>
            <a:fld id="{55FEEC0F-D02E-463C-BB27-88C54E932C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8565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9956A57-6E1B-4225-9AEF-AE3C75DE2738}"/>
              </a:ext>
            </a:extLst>
          </p:cNvPr>
          <p:cNvGrpSpPr/>
          <p:nvPr userDrawn="1"/>
        </p:nvGrpSpPr>
        <p:grpSpPr>
          <a:xfrm>
            <a:off x="9888175" y="6209720"/>
            <a:ext cx="2113279" cy="461554"/>
            <a:chOff x="9888175" y="5488246"/>
            <a:chExt cx="2113279" cy="46155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0BEAA25-D866-46DC-8545-858E56775CEC}"/>
                </a:ext>
              </a:extLst>
            </p:cNvPr>
            <p:cNvSpPr/>
            <p:nvPr userDrawn="1"/>
          </p:nvSpPr>
          <p:spPr>
            <a:xfrm>
              <a:off x="9888175" y="5544398"/>
              <a:ext cx="1704528" cy="34925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0000"/>
              </a:srgbClr>
            </a:solidFill>
            <a:ln w="6350" cap="flat" cmpd="sng" algn="ctr">
              <a:gradFill>
                <a:gsLst>
                  <a:gs pos="2000">
                    <a:srgbClr val="CBCBCD">
                      <a:alpha val="0"/>
                    </a:srgbClr>
                  </a:gs>
                  <a:gs pos="3000">
                    <a:srgbClr val="CBCBCD"/>
                  </a:gs>
                  <a:gs pos="100000">
                    <a:srgbClr val="CBCBCD"/>
                  </a:gs>
                </a:gsLst>
                <a:lin ang="10800000" scaled="0"/>
              </a:gra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26355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857C60E-FC04-4E08-BA0A-840936F133B8}"/>
                </a:ext>
              </a:extLst>
            </p:cNvPr>
            <p:cNvSpPr/>
            <p:nvPr userDrawn="1"/>
          </p:nvSpPr>
          <p:spPr>
            <a:xfrm>
              <a:off x="11596052" y="5544398"/>
              <a:ext cx="349250" cy="349250"/>
            </a:xfrm>
            <a:prstGeom prst="ellipse">
              <a:avLst/>
            </a:prstGeom>
            <a:solidFill>
              <a:srgbClr val="0071FF">
                <a:lumMod val="40000"/>
                <a:lumOff val="60000"/>
                <a:alpha val="10000"/>
              </a:srgbClr>
            </a:solidFill>
            <a:ln w="6350" cap="flat" cmpd="sng" algn="ctr">
              <a:solidFill>
                <a:srgbClr val="0071FF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26355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AFD8FB-4DD4-4EC1-A83F-8310F2B2E676}"/>
                </a:ext>
              </a:extLst>
            </p:cNvPr>
            <p:cNvSpPr/>
            <p:nvPr userDrawn="1"/>
          </p:nvSpPr>
          <p:spPr>
            <a:xfrm>
              <a:off x="11539900" y="5488246"/>
              <a:ext cx="461554" cy="461554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85000">
                    <a:srgbClr val="A9CEFE">
                      <a:alpha val="0"/>
                    </a:srgbClr>
                  </a:gs>
                  <a:gs pos="100000">
                    <a:srgbClr val="A9CEFE"/>
                  </a:gs>
                </a:gsLst>
                <a:lin ang="10800000" scaled="0"/>
              </a:gra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26355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71FE8F0-E594-469C-BCD5-611FE47A92E6}"/>
              </a:ext>
            </a:extLst>
          </p:cNvPr>
          <p:cNvSpPr txBox="1"/>
          <p:nvPr userDrawn="1"/>
        </p:nvSpPr>
        <p:spPr>
          <a:xfrm>
            <a:off x="9906244" y="6330590"/>
            <a:ext cx="16271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>
                    <a:lumMod val="85000"/>
                    <a:lumOff val="15000"/>
                    <a:alpha val="40000"/>
                  </a:srgbClr>
                </a:solidFill>
                <a:latin typeface="Century Gothic" panose="020B0502020202020204" pitchFamily="34" charset="0"/>
                <a:ea typeface="Noto Sans JP Light" panose="020B0300000000000000" pitchFamily="34" charset="-128"/>
                <a:cs typeface="Lato" panose="020F0502020204030203" pitchFamily="34" charset="0"/>
              </a:rPr>
              <a:t>Company Name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FB1290-C024-4633-B6BB-7926E417BBBC}"/>
              </a:ext>
            </a:extLst>
          </p:cNvPr>
          <p:cNvSpPr txBox="1"/>
          <p:nvPr userDrawn="1"/>
        </p:nvSpPr>
        <p:spPr>
          <a:xfrm>
            <a:off x="11589440" y="6309785"/>
            <a:ext cx="3636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260E2A6B-A809-4840-BF14-8648BC0BDF87}" type="slidenum">
              <a:rPr lang="id-ID" sz="1000">
                <a:solidFill>
                  <a:srgbClr val="0071FF">
                    <a:alpha val="40000"/>
                  </a:srgbClr>
                </a:solidFill>
                <a:latin typeface="Century Gothic" panose="020B0502020202020204" pitchFamily="34" charset="0"/>
                <a:ea typeface="Noto Sans JP Light" panose="020B0300000000000000" pitchFamily="34" charset="-128"/>
                <a:cs typeface="Segoe UI" panose="020B0502040204020203" pitchFamily="34" charset="0"/>
              </a:rPr>
              <a:pPr algn="ctr"/>
              <a:t>‹#›</a:t>
            </a:fld>
            <a:endParaRPr lang="id-ID" sz="1000" dirty="0">
              <a:solidFill>
                <a:srgbClr val="0071FF">
                  <a:alpha val="40000"/>
                </a:srgbClr>
              </a:solidFill>
              <a:latin typeface="Century Gothic" panose="020B0502020202020204" pitchFamily="34" charset="0"/>
              <a:ea typeface="Noto Sans JP Light" panose="020B0300000000000000" pitchFamily="34" charset="-128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1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37113D-6425-4831-B222-36BC477EADD9}"/>
              </a:ext>
            </a:extLst>
          </p:cNvPr>
          <p:cNvGrpSpPr/>
          <p:nvPr userDrawn="1"/>
        </p:nvGrpSpPr>
        <p:grpSpPr>
          <a:xfrm rot="10800000">
            <a:off x="-3102277" y="328384"/>
            <a:ext cx="6195605" cy="6195602"/>
            <a:chOff x="3597741" y="-106623"/>
            <a:chExt cx="1885950" cy="18859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65F65F8-84D8-43BC-AF6D-FA8D5282F9A1}"/>
                </a:ext>
              </a:extLst>
            </p:cNvPr>
            <p:cNvSpPr/>
            <p:nvPr/>
          </p:nvSpPr>
          <p:spPr>
            <a:xfrm>
              <a:off x="3597741" y="-106623"/>
              <a:ext cx="1885950" cy="1885950"/>
            </a:xfrm>
            <a:custGeom>
              <a:avLst/>
              <a:gdLst>
                <a:gd name="connsiteX0" fmla="*/ 1891284 w 1885950"/>
                <a:gd name="connsiteY0" fmla="*/ 945642 h 1885950"/>
                <a:gd name="connsiteX1" fmla="*/ 945642 w 1885950"/>
                <a:gd name="connsiteY1" fmla="*/ 1891284 h 1885950"/>
                <a:gd name="connsiteX2" fmla="*/ 0 w 1885950"/>
                <a:gd name="connsiteY2" fmla="*/ 945642 h 1885950"/>
                <a:gd name="connsiteX3" fmla="*/ 945642 w 1885950"/>
                <a:gd name="connsiteY3" fmla="*/ 0 h 1885950"/>
                <a:gd name="connsiteX4" fmla="*/ 1891284 w 1885950"/>
                <a:gd name="connsiteY4" fmla="*/ 945642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950" h="1885950">
                  <a:moveTo>
                    <a:pt x="1891284" y="945642"/>
                  </a:moveTo>
                  <a:cubicBezTo>
                    <a:pt x="1891284" y="1467906"/>
                    <a:pt x="1467906" y="1891284"/>
                    <a:pt x="945642" y="1891284"/>
                  </a:cubicBezTo>
                  <a:cubicBezTo>
                    <a:pt x="423378" y="1891284"/>
                    <a:pt x="0" y="1467906"/>
                    <a:pt x="0" y="945642"/>
                  </a:cubicBezTo>
                  <a:cubicBezTo>
                    <a:pt x="0" y="423378"/>
                    <a:pt x="423378" y="0"/>
                    <a:pt x="945642" y="0"/>
                  </a:cubicBezTo>
                  <a:cubicBezTo>
                    <a:pt x="1467906" y="0"/>
                    <a:pt x="1891284" y="423378"/>
                    <a:pt x="1891284" y="945642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C9A922E-9210-4D45-BCFA-5CCF3809018A}"/>
                </a:ext>
              </a:extLst>
            </p:cNvPr>
            <p:cNvSpPr/>
            <p:nvPr/>
          </p:nvSpPr>
          <p:spPr>
            <a:xfrm>
              <a:off x="3616994" y="-87224"/>
              <a:ext cx="1847850" cy="1847850"/>
            </a:xfrm>
            <a:custGeom>
              <a:avLst/>
              <a:gdLst>
                <a:gd name="connsiteX0" fmla="*/ 1052679 w 1847850"/>
                <a:gd name="connsiteY0" fmla="*/ 126412 h 1847850"/>
                <a:gd name="connsiteX1" fmla="*/ 1726122 w 1847850"/>
                <a:gd name="connsiteY1" fmla="*/ 1052679 h 1847850"/>
                <a:gd name="connsiteX2" fmla="*/ 799855 w 1847850"/>
                <a:gd name="connsiteY2" fmla="*/ 1726122 h 1847850"/>
                <a:gd name="connsiteX3" fmla="*/ 126412 w 1847850"/>
                <a:gd name="connsiteY3" fmla="*/ 799855 h 1847850"/>
                <a:gd name="connsiteX4" fmla="*/ 1052679 w 1847850"/>
                <a:gd name="connsiteY4" fmla="*/ 126412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50" h="1847850">
                  <a:moveTo>
                    <a:pt x="1052679" y="126412"/>
                  </a:moveTo>
                  <a:cubicBezTo>
                    <a:pt x="1494427" y="196228"/>
                    <a:pt x="1795937" y="610932"/>
                    <a:pt x="1726122" y="1052679"/>
                  </a:cubicBezTo>
                  <a:cubicBezTo>
                    <a:pt x="1656306" y="1494427"/>
                    <a:pt x="1241602" y="1795937"/>
                    <a:pt x="799855" y="1726122"/>
                  </a:cubicBezTo>
                  <a:cubicBezTo>
                    <a:pt x="358107" y="1656306"/>
                    <a:pt x="56597" y="1241602"/>
                    <a:pt x="126412" y="799855"/>
                  </a:cubicBezTo>
                  <a:cubicBezTo>
                    <a:pt x="196228" y="358107"/>
                    <a:pt x="610932" y="56597"/>
                    <a:pt x="1052679" y="126412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7AF5D5C-7E38-4030-A969-60D9D97DDD5B}"/>
                </a:ext>
              </a:extLst>
            </p:cNvPr>
            <p:cNvSpPr/>
            <p:nvPr/>
          </p:nvSpPr>
          <p:spPr>
            <a:xfrm>
              <a:off x="3869298" y="164935"/>
              <a:ext cx="1343025" cy="1343025"/>
            </a:xfrm>
            <a:custGeom>
              <a:avLst/>
              <a:gdLst>
                <a:gd name="connsiteX0" fmla="*/ 1348169 w 1343025"/>
                <a:gd name="connsiteY0" fmla="*/ 674084 h 1343025"/>
                <a:gd name="connsiteX1" fmla="*/ 674084 w 1343025"/>
                <a:gd name="connsiteY1" fmla="*/ 1348169 h 1343025"/>
                <a:gd name="connsiteX2" fmla="*/ 0 w 1343025"/>
                <a:gd name="connsiteY2" fmla="*/ 674084 h 1343025"/>
                <a:gd name="connsiteX3" fmla="*/ 674084 w 1343025"/>
                <a:gd name="connsiteY3" fmla="*/ 0 h 1343025"/>
                <a:gd name="connsiteX4" fmla="*/ 1348169 w 1343025"/>
                <a:gd name="connsiteY4" fmla="*/ 674084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025" h="1343025">
                  <a:moveTo>
                    <a:pt x="1348169" y="674084"/>
                  </a:moveTo>
                  <a:cubicBezTo>
                    <a:pt x="1348169" y="1046371"/>
                    <a:pt x="1046371" y="1348169"/>
                    <a:pt x="674084" y="1348169"/>
                  </a:cubicBezTo>
                  <a:cubicBezTo>
                    <a:pt x="301798" y="1348169"/>
                    <a:pt x="0" y="1046371"/>
                    <a:pt x="0" y="674084"/>
                  </a:cubicBezTo>
                  <a:cubicBezTo>
                    <a:pt x="0" y="301798"/>
                    <a:pt x="301798" y="0"/>
                    <a:pt x="674084" y="0"/>
                  </a:cubicBezTo>
                  <a:cubicBezTo>
                    <a:pt x="1046371" y="0"/>
                    <a:pt x="1348169" y="301798"/>
                    <a:pt x="1348169" y="674084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1439C3A-A716-410E-88CE-10E87BF39CC8}"/>
                </a:ext>
              </a:extLst>
            </p:cNvPr>
            <p:cNvSpPr/>
            <p:nvPr/>
          </p:nvSpPr>
          <p:spPr>
            <a:xfrm>
              <a:off x="3829732" y="125371"/>
              <a:ext cx="1419225" cy="1419225"/>
            </a:xfrm>
            <a:custGeom>
              <a:avLst/>
              <a:gdLst>
                <a:gd name="connsiteX0" fmla="*/ 1203072 w 1419225"/>
                <a:gd name="connsiteY0" fmla="*/ 489330 h 1419225"/>
                <a:gd name="connsiteX1" fmla="*/ 937893 w 1419225"/>
                <a:gd name="connsiteY1" fmla="*/ 1202938 h 1419225"/>
                <a:gd name="connsiteX2" fmla="*/ 224238 w 1419225"/>
                <a:gd name="connsiteY2" fmla="*/ 937886 h 1419225"/>
                <a:gd name="connsiteX3" fmla="*/ 489417 w 1419225"/>
                <a:gd name="connsiteY3" fmla="*/ 224278 h 1419225"/>
                <a:gd name="connsiteX4" fmla="*/ 1203072 w 1419225"/>
                <a:gd name="connsiteY4" fmla="*/ 48933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25" h="1419225">
                  <a:moveTo>
                    <a:pt x="1203072" y="489330"/>
                  </a:moveTo>
                  <a:cubicBezTo>
                    <a:pt x="1326915" y="759580"/>
                    <a:pt x="1208191" y="1079073"/>
                    <a:pt x="937893" y="1202938"/>
                  </a:cubicBezTo>
                  <a:cubicBezTo>
                    <a:pt x="667596" y="1326803"/>
                    <a:pt x="348082" y="1208136"/>
                    <a:pt x="224238" y="937886"/>
                  </a:cubicBezTo>
                  <a:cubicBezTo>
                    <a:pt x="100395" y="667636"/>
                    <a:pt x="219119" y="348143"/>
                    <a:pt x="489417" y="224278"/>
                  </a:cubicBezTo>
                  <a:cubicBezTo>
                    <a:pt x="759714" y="100413"/>
                    <a:pt x="1079228" y="219081"/>
                    <a:pt x="1203072" y="48933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EAA0738-44F7-4D30-983F-B51DDB5A6D9E}"/>
                </a:ext>
              </a:extLst>
            </p:cNvPr>
            <p:cNvSpPr/>
            <p:nvPr/>
          </p:nvSpPr>
          <p:spPr>
            <a:xfrm>
              <a:off x="4082203" y="377938"/>
              <a:ext cx="914400" cy="914400"/>
            </a:xfrm>
            <a:custGeom>
              <a:avLst/>
              <a:gdLst>
                <a:gd name="connsiteX0" fmla="*/ 524814 w 914400"/>
                <a:gd name="connsiteY0" fmla="*/ 63680 h 914400"/>
                <a:gd name="connsiteX1" fmla="*/ 858589 w 914400"/>
                <a:gd name="connsiteY1" fmla="*/ 524814 h 914400"/>
                <a:gd name="connsiteX2" fmla="*/ 397455 w 914400"/>
                <a:gd name="connsiteY2" fmla="*/ 858589 h 914400"/>
                <a:gd name="connsiteX3" fmla="*/ 63680 w 914400"/>
                <a:gd name="connsiteY3" fmla="*/ 397455 h 914400"/>
                <a:gd name="connsiteX4" fmla="*/ 524814 w 914400"/>
                <a:gd name="connsiteY4" fmla="*/ 6368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400">
                  <a:moveTo>
                    <a:pt x="524814" y="63680"/>
                  </a:moveTo>
                  <a:cubicBezTo>
                    <a:pt x="744322" y="98849"/>
                    <a:pt x="893758" y="305306"/>
                    <a:pt x="858589" y="524814"/>
                  </a:cubicBezTo>
                  <a:cubicBezTo>
                    <a:pt x="823420" y="744322"/>
                    <a:pt x="616963" y="893758"/>
                    <a:pt x="397455" y="858589"/>
                  </a:cubicBezTo>
                  <a:cubicBezTo>
                    <a:pt x="177947" y="823420"/>
                    <a:pt x="28510" y="616963"/>
                    <a:pt x="63680" y="397455"/>
                  </a:cubicBezTo>
                  <a:cubicBezTo>
                    <a:pt x="98849" y="177947"/>
                    <a:pt x="305306" y="28510"/>
                    <a:pt x="524814" y="6368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24A4C3-1D8B-4F74-80BC-E2A8FFBB1143}"/>
                </a:ext>
              </a:extLst>
            </p:cNvPr>
            <p:cNvSpPr/>
            <p:nvPr/>
          </p:nvSpPr>
          <p:spPr>
            <a:xfrm>
              <a:off x="4193743" y="489389"/>
              <a:ext cx="695325" cy="695325"/>
            </a:xfrm>
            <a:custGeom>
              <a:avLst/>
              <a:gdLst>
                <a:gd name="connsiteX0" fmla="*/ 595354 w 695325"/>
                <a:gd name="connsiteY0" fmla="*/ 245745 h 695325"/>
                <a:gd name="connsiteX1" fmla="*/ 453472 w 695325"/>
                <a:gd name="connsiteY1" fmla="*/ 595354 h 695325"/>
                <a:gd name="connsiteX2" fmla="*/ 103863 w 695325"/>
                <a:gd name="connsiteY2" fmla="*/ 453472 h 695325"/>
                <a:gd name="connsiteX3" fmla="*/ 245745 w 695325"/>
                <a:gd name="connsiteY3" fmla="*/ 103863 h 695325"/>
                <a:gd name="connsiteX4" fmla="*/ 595354 w 695325"/>
                <a:gd name="connsiteY4" fmla="*/ 245745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325" h="695325">
                  <a:moveTo>
                    <a:pt x="595354" y="245745"/>
                  </a:moveTo>
                  <a:cubicBezTo>
                    <a:pt x="652716" y="381466"/>
                    <a:pt x="589193" y="537992"/>
                    <a:pt x="453472" y="595354"/>
                  </a:cubicBezTo>
                  <a:cubicBezTo>
                    <a:pt x="317751" y="652716"/>
                    <a:pt x="161225" y="589193"/>
                    <a:pt x="103863" y="453472"/>
                  </a:cubicBezTo>
                  <a:cubicBezTo>
                    <a:pt x="46501" y="317751"/>
                    <a:pt x="110024" y="161226"/>
                    <a:pt x="245745" y="103863"/>
                  </a:cubicBezTo>
                  <a:cubicBezTo>
                    <a:pt x="381466" y="46501"/>
                    <a:pt x="537991" y="110024"/>
                    <a:pt x="595354" y="245745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6EB3B78-C27A-4A01-9FA3-2B7A18B98B4A}"/>
                </a:ext>
              </a:extLst>
            </p:cNvPr>
            <p:cNvSpPr/>
            <p:nvPr/>
          </p:nvSpPr>
          <p:spPr>
            <a:xfrm>
              <a:off x="4412414" y="708051"/>
              <a:ext cx="257175" cy="257175"/>
            </a:xfrm>
            <a:custGeom>
              <a:avLst/>
              <a:gdLst>
                <a:gd name="connsiteX0" fmla="*/ 261937 w 257175"/>
                <a:gd name="connsiteY0" fmla="*/ 130969 h 257175"/>
                <a:gd name="connsiteX1" fmla="*/ 130969 w 257175"/>
                <a:gd name="connsiteY1" fmla="*/ 261938 h 257175"/>
                <a:gd name="connsiteX2" fmla="*/ 0 w 257175"/>
                <a:gd name="connsiteY2" fmla="*/ 130969 h 257175"/>
                <a:gd name="connsiteX3" fmla="*/ 130969 w 257175"/>
                <a:gd name="connsiteY3" fmla="*/ 0 h 257175"/>
                <a:gd name="connsiteX4" fmla="*/ 261937 w 257175"/>
                <a:gd name="connsiteY4" fmla="*/ 13096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257175">
                  <a:moveTo>
                    <a:pt x="261937" y="130969"/>
                  </a:moveTo>
                  <a:cubicBezTo>
                    <a:pt x="261937" y="203301"/>
                    <a:pt x="203301" y="261938"/>
                    <a:pt x="130969" y="261938"/>
                  </a:cubicBezTo>
                  <a:cubicBezTo>
                    <a:pt x="58637" y="261938"/>
                    <a:pt x="0" y="203301"/>
                    <a:pt x="0" y="130969"/>
                  </a:cubicBezTo>
                  <a:cubicBezTo>
                    <a:pt x="0" y="58637"/>
                    <a:pt x="58637" y="0"/>
                    <a:pt x="130969" y="0"/>
                  </a:cubicBezTo>
                  <a:cubicBezTo>
                    <a:pt x="203301" y="0"/>
                    <a:pt x="261937" y="58637"/>
                    <a:pt x="261937" y="130969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ACFBCB-6B1D-4695-A50D-6D501ECAE55B}"/>
              </a:ext>
            </a:extLst>
          </p:cNvPr>
          <p:cNvGrpSpPr/>
          <p:nvPr userDrawn="1"/>
        </p:nvGrpSpPr>
        <p:grpSpPr>
          <a:xfrm rot="10800000" flipH="1">
            <a:off x="9106693" y="328384"/>
            <a:ext cx="6195605" cy="6195602"/>
            <a:chOff x="3597741" y="-106623"/>
            <a:chExt cx="1885950" cy="188595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BAA6A42-64E4-4CBF-8386-2DDDEBEA42DE}"/>
                </a:ext>
              </a:extLst>
            </p:cNvPr>
            <p:cNvSpPr/>
            <p:nvPr/>
          </p:nvSpPr>
          <p:spPr>
            <a:xfrm>
              <a:off x="3597741" y="-106623"/>
              <a:ext cx="1885950" cy="1885950"/>
            </a:xfrm>
            <a:custGeom>
              <a:avLst/>
              <a:gdLst>
                <a:gd name="connsiteX0" fmla="*/ 1891284 w 1885950"/>
                <a:gd name="connsiteY0" fmla="*/ 945642 h 1885950"/>
                <a:gd name="connsiteX1" fmla="*/ 945642 w 1885950"/>
                <a:gd name="connsiteY1" fmla="*/ 1891284 h 1885950"/>
                <a:gd name="connsiteX2" fmla="*/ 0 w 1885950"/>
                <a:gd name="connsiteY2" fmla="*/ 945642 h 1885950"/>
                <a:gd name="connsiteX3" fmla="*/ 945642 w 1885950"/>
                <a:gd name="connsiteY3" fmla="*/ 0 h 1885950"/>
                <a:gd name="connsiteX4" fmla="*/ 1891284 w 1885950"/>
                <a:gd name="connsiteY4" fmla="*/ 945642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950" h="1885950">
                  <a:moveTo>
                    <a:pt x="1891284" y="945642"/>
                  </a:moveTo>
                  <a:cubicBezTo>
                    <a:pt x="1891284" y="1467906"/>
                    <a:pt x="1467906" y="1891284"/>
                    <a:pt x="945642" y="1891284"/>
                  </a:cubicBezTo>
                  <a:cubicBezTo>
                    <a:pt x="423378" y="1891284"/>
                    <a:pt x="0" y="1467906"/>
                    <a:pt x="0" y="945642"/>
                  </a:cubicBezTo>
                  <a:cubicBezTo>
                    <a:pt x="0" y="423378"/>
                    <a:pt x="423378" y="0"/>
                    <a:pt x="945642" y="0"/>
                  </a:cubicBezTo>
                  <a:cubicBezTo>
                    <a:pt x="1467906" y="0"/>
                    <a:pt x="1891284" y="423378"/>
                    <a:pt x="1891284" y="945642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2CAC374-3A58-4DD4-9EDC-3DD3A73B2D12}"/>
                </a:ext>
              </a:extLst>
            </p:cNvPr>
            <p:cNvSpPr/>
            <p:nvPr/>
          </p:nvSpPr>
          <p:spPr>
            <a:xfrm>
              <a:off x="3616994" y="-87224"/>
              <a:ext cx="1847850" cy="1847850"/>
            </a:xfrm>
            <a:custGeom>
              <a:avLst/>
              <a:gdLst>
                <a:gd name="connsiteX0" fmla="*/ 1052679 w 1847850"/>
                <a:gd name="connsiteY0" fmla="*/ 126412 h 1847850"/>
                <a:gd name="connsiteX1" fmla="*/ 1726122 w 1847850"/>
                <a:gd name="connsiteY1" fmla="*/ 1052679 h 1847850"/>
                <a:gd name="connsiteX2" fmla="*/ 799855 w 1847850"/>
                <a:gd name="connsiteY2" fmla="*/ 1726122 h 1847850"/>
                <a:gd name="connsiteX3" fmla="*/ 126412 w 1847850"/>
                <a:gd name="connsiteY3" fmla="*/ 799855 h 1847850"/>
                <a:gd name="connsiteX4" fmla="*/ 1052679 w 1847850"/>
                <a:gd name="connsiteY4" fmla="*/ 126412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50" h="1847850">
                  <a:moveTo>
                    <a:pt x="1052679" y="126412"/>
                  </a:moveTo>
                  <a:cubicBezTo>
                    <a:pt x="1494427" y="196228"/>
                    <a:pt x="1795937" y="610932"/>
                    <a:pt x="1726122" y="1052679"/>
                  </a:cubicBezTo>
                  <a:cubicBezTo>
                    <a:pt x="1656306" y="1494427"/>
                    <a:pt x="1241602" y="1795937"/>
                    <a:pt x="799855" y="1726122"/>
                  </a:cubicBezTo>
                  <a:cubicBezTo>
                    <a:pt x="358107" y="1656306"/>
                    <a:pt x="56597" y="1241602"/>
                    <a:pt x="126412" y="799855"/>
                  </a:cubicBezTo>
                  <a:cubicBezTo>
                    <a:pt x="196228" y="358107"/>
                    <a:pt x="610932" y="56597"/>
                    <a:pt x="1052679" y="126412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2F46A3-7136-4C5B-8A37-1B655A851A21}"/>
                </a:ext>
              </a:extLst>
            </p:cNvPr>
            <p:cNvSpPr/>
            <p:nvPr/>
          </p:nvSpPr>
          <p:spPr>
            <a:xfrm>
              <a:off x="3869298" y="164935"/>
              <a:ext cx="1343025" cy="1343025"/>
            </a:xfrm>
            <a:custGeom>
              <a:avLst/>
              <a:gdLst>
                <a:gd name="connsiteX0" fmla="*/ 1348169 w 1343025"/>
                <a:gd name="connsiteY0" fmla="*/ 674084 h 1343025"/>
                <a:gd name="connsiteX1" fmla="*/ 674084 w 1343025"/>
                <a:gd name="connsiteY1" fmla="*/ 1348169 h 1343025"/>
                <a:gd name="connsiteX2" fmla="*/ 0 w 1343025"/>
                <a:gd name="connsiteY2" fmla="*/ 674084 h 1343025"/>
                <a:gd name="connsiteX3" fmla="*/ 674084 w 1343025"/>
                <a:gd name="connsiteY3" fmla="*/ 0 h 1343025"/>
                <a:gd name="connsiteX4" fmla="*/ 1348169 w 1343025"/>
                <a:gd name="connsiteY4" fmla="*/ 674084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025" h="1343025">
                  <a:moveTo>
                    <a:pt x="1348169" y="674084"/>
                  </a:moveTo>
                  <a:cubicBezTo>
                    <a:pt x="1348169" y="1046371"/>
                    <a:pt x="1046371" y="1348169"/>
                    <a:pt x="674084" y="1348169"/>
                  </a:cubicBezTo>
                  <a:cubicBezTo>
                    <a:pt x="301798" y="1348169"/>
                    <a:pt x="0" y="1046371"/>
                    <a:pt x="0" y="674084"/>
                  </a:cubicBezTo>
                  <a:cubicBezTo>
                    <a:pt x="0" y="301798"/>
                    <a:pt x="301798" y="0"/>
                    <a:pt x="674084" y="0"/>
                  </a:cubicBezTo>
                  <a:cubicBezTo>
                    <a:pt x="1046371" y="0"/>
                    <a:pt x="1348169" y="301798"/>
                    <a:pt x="1348169" y="674084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97094CB-C1EB-46F4-A931-204D7BF584F4}"/>
                </a:ext>
              </a:extLst>
            </p:cNvPr>
            <p:cNvSpPr/>
            <p:nvPr/>
          </p:nvSpPr>
          <p:spPr>
            <a:xfrm>
              <a:off x="3829732" y="125371"/>
              <a:ext cx="1419225" cy="1419225"/>
            </a:xfrm>
            <a:custGeom>
              <a:avLst/>
              <a:gdLst>
                <a:gd name="connsiteX0" fmla="*/ 1203072 w 1419225"/>
                <a:gd name="connsiteY0" fmla="*/ 489330 h 1419225"/>
                <a:gd name="connsiteX1" fmla="*/ 937893 w 1419225"/>
                <a:gd name="connsiteY1" fmla="*/ 1202938 h 1419225"/>
                <a:gd name="connsiteX2" fmla="*/ 224238 w 1419225"/>
                <a:gd name="connsiteY2" fmla="*/ 937886 h 1419225"/>
                <a:gd name="connsiteX3" fmla="*/ 489417 w 1419225"/>
                <a:gd name="connsiteY3" fmla="*/ 224278 h 1419225"/>
                <a:gd name="connsiteX4" fmla="*/ 1203072 w 1419225"/>
                <a:gd name="connsiteY4" fmla="*/ 48933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25" h="1419225">
                  <a:moveTo>
                    <a:pt x="1203072" y="489330"/>
                  </a:moveTo>
                  <a:cubicBezTo>
                    <a:pt x="1326915" y="759580"/>
                    <a:pt x="1208191" y="1079073"/>
                    <a:pt x="937893" y="1202938"/>
                  </a:cubicBezTo>
                  <a:cubicBezTo>
                    <a:pt x="667596" y="1326803"/>
                    <a:pt x="348082" y="1208136"/>
                    <a:pt x="224238" y="937886"/>
                  </a:cubicBezTo>
                  <a:cubicBezTo>
                    <a:pt x="100395" y="667636"/>
                    <a:pt x="219119" y="348143"/>
                    <a:pt x="489417" y="224278"/>
                  </a:cubicBezTo>
                  <a:cubicBezTo>
                    <a:pt x="759714" y="100413"/>
                    <a:pt x="1079228" y="219081"/>
                    <a:pt x="1203072" y="48933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09D614-03CF-4BC0-9635-6C7D0E3967EF}"/>
                </a:ext>
              </a:extLst>
            </p:cNvPr>
            <p:cNvSpPr/>
            <p:nvPr/>
          </p:nvSpPr>
          <p:spPr>
            <a:xfrm>
              <a:off x="4082203" y="377938"/>
              <a:ext cx="914400" cy="914400"/>
            </a:xfrm>
            <a:custGeom>
              <a:avLst/>
              <a:gdLst>
                <a:gd name="connsiteX0" fmla="*/ 524814 w 914400"/>
                <a:gd name="connsiteY0" fmla="*/ 63680 h 914400"/>
                <a:gd name="connsiteX1" fmla="*/ 858589 w 914400"/>
                <a:gd name="connsiteY1" fmla="*/ 524814 h 914400"/>
                <a:gd name="connsiteX2" fmla="*/ 397455 w 914400"/>
                <a:gd name="connsiteY2" fmla="*/ 858589 h 914400"/>
                <a:gd name="connsiteX3" fmla="*/ 63680 w 914400"/>
                <a:gd name="connsiteY3" fmla="*/ 397455 h 914400"/>
                <a:gd name="connsiteX4" fmla="*/ 524814 w 914400"/>
                <a:gd name="connsiteY4" fmla="*/ 6368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400">
                  <a:moveTo>
                    <a:pt x="524814" y="63680"/>
                  </a:moveTo>
                  <a:cubicBezTo>
                    <a:pt x="744322" y="98849"/>
                    <a:pt x="893758" y="305306"/>
                    <a:pt x="858589" y="524814"/>
                  </a:cubicBezTo>
                  <a:cubicBezTo>
                    <a:pt x="823420" y="744322"/>
                    <a:pt x="616963" y="893758"/>
                    <a:pt x="397455" y="858589"/>
                  </a:cubicBezTo>
                  <a:cubicBezTo>
                    <a:pt x="177947" y="823420"/>
                    <a:pt x="28510" y="616963"/>
                    <a:pt x="63680" y="397455"/>
                  </a:cubicBezTo>
                  <a:cubicBezTo>
                    <a:pt x="98849" y="177947"/>
                    <a:pt x="305306" y="28510"/>
                    <a:pt x="524814" y="6368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58B9CF3-288F-4846-9522-E37CC9DC5A6A}"/>
                </a:ext>
              </a:extLst>
            </p:cNvPr>
            <p:cNvSpPr/>
            <p:nvPr/>
          </p:nvSpPr>
          <p:spPr>
            <a:xfrm>
              <a:off x="4193743" y="489389"/>
              <a:ext cx="695325" cy="695325"/>
            </a:xfrm>
            <a:custGeom>
              <a:avLst/>
              <a:gdLst>
                <a:gd name="connsiteX0" fmla="*/ 595354 w 695325"/>
                <a:gd name="connsiteY0" fmla="*/ 245745 h 695325"/>
                <a:gd name="connsiteX1" fmla="*/ 453472 w 695325"/>
                <a:gd name="connsiteY1" fmla="*/ 595354 h 695325"/>
                <a:gd name="connsiteX2" fmla="*/ 103863 w 695325"/>
                <a:gd name="connsiteY2" fmla="*/ 453472 h 695325"/>
                <a:gd name="connsiteX3" fmla="*/ 245745 w 695325"/>
                <a:gd name="connsiteY3" fmla="*/ 103863 h 695325"/>
                <a:gd name="connsiteX4" fmla="*/ 595354 w 695325"/>
                <a:gd name="connsiteY4" fmla="*/ 245745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325" h="695325">
                  <a:moveTo>
                    <a:pt x="595354" y="245745"/>
                  </a:moveTo>
                  <a:cubicBezTo>
                    <a:pt x="652716" y="381466"/>
                    <a:pt x="589193" y="537992"/>
                    <a:pt x="453472" y="595354"/>
                  </a:cubicBezTo>
                  <a:cubicBezTo>
                    <a:pt x="317751" y="652716"/>
                    <a:pt x="161225" y="589193"/>
                    <a:pt x="103863" y="453472"/>
                  </a:cubicBezTo>
                  <a:cubicBezTo>
                    <a:pt x="46501" y="317751"/>
                    <a:pt x="110024" y="161226"/>
                    <a:pt x="245745" y="103863"/>
                  </a:cubicBezTo>
                  <a:cubicBezTo>
                    <a:pt x="381466" y="46501"/>
                    <a:pt x="537991" y="110024"/>
                    <a:pt x="595354" y="245745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B273A-094D-4AED-8866-F9D18ED229E1}"/>
                </a:ext>
              </a:extLst>
            </p:cNvPr>
            <p:cNvSpPr/>
            <p:nvPr/>
          </p:nvSpPr>
          <p:spPr>
            <a:xfrm>
              <a:off x="4412414" y="708051"/>
              <a:ext cx="257175" cy="257175"/>
            </a:xfrm>
            <a:custGeom>
              <a:avLst/>
              <a:gdLst>
                <a:gd name="connsiteX0" fmla="*/ 261937 w 257175"/>
                <a:gd name="connsiteY0" fmla="*/ 130969 h 257175"/>
                <a:gd name="connsiteX1" fmla="*/ 130969 w 257175"/>
                <a:gd name="connsiteY1" fmla="*/ 261938 h 257175"/>
                <a:gd name="connsiteX2" fmla="*/ 0 w 257175"/>
                <a:gd name="connsiteY2" fmla="*/ 130969 h 257175"/>
                <a:gd name="connsiteX3" fmla="*/ 130969 w 257175"/>
                <a:gd name="connsiteY3" fmla="*/ 0 h 257175"/>
                <a:gd name="connsiteX4" fmla="*/ 261937 w 257175"/>
                <a:gd name="connsiteY4" fmla="*/ 13096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257175">
                  <a:moveTo>
                    <a:pt x="261937" y="130969"/>
                  </a:moveTo>
                  <a:cubicBezTo>
                    <a:pt x="261937" y="203301"/>
                    <a:pt x="203301" y="261938"/>
                    <a:pt x="130969" y="261938"/>
                  </a:cubicBezTo>
                  <a:cubicBezTo>
                    <a:pt x="58637" y="261938"/>
                    <a:pt x="0" y="203301"/>
                    <a:pt x="0" y="130969"/>
                  </a:cubicBezTo>
                  <a:cubicBezTo>
                    <a:pt x="0" y="58637"/>
                    <a:pt x="58637" y="0"/>
                    <a:pt x="130969" y="0"/>
                  </a:cubicBezTo>
                  <a:cubicBezTo>
                    <a:pt x="203301" y="0"/>
                    <a:pt x="261937" y="58637"/>
                    <a:pt x="261937" y="130969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AAC612-2095-4C21-BEE6-B76E28F4BFB2}"/>
              </a:ext>
            </a:extLst>
          </p:cNvPr>
          <p:cNvGrpSpPr/>
          <p:nvPr userDrawn="1"/>
        </p:nvGrpSpPr>
        <p:grpSpPr>
          <a:xfrm>
            <a:off x="9888175" y="6209720"/>
            <a:ext cx="2113279" cy="461554"/>
            <a:chOff x="9888175" y="5488246"/>
            <a:chExt cx="2113279" cy="46155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C03A49F-3181-47DB-AA62-0D2893624378}"/>
                </a:ext>
              </a:extLst>
            </p:cNvPr>
            <p:cNvSpPr/>
            <p:nvPr userDrawn="1"/>
          </p:nvSpPr>
          <p:spPr>
            <a:xfrm>
              <a:off x="9888175" y="5544398"/>
              <a:ext cx="1704528" cy="34925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0000"/>
              </a:srgbClr>
            </a:solidFill>
            <a:ln w="6350" cap="flat" cmpd="sng" algn="ctr">
              <a:gradFill>
                <a:gsLst>
                  <a:gs pos="2000">
                    <a:srgbClr val="CBCBCD">
                      <a:alpha val="0"/>
                    </a:srgbClr>
                  </a:gs>
                  <a:gs pos="3000">
                    <a:srgbClr val="CBCBCD"/>
                  </a:gs>
                  <a:gs pos="100000">
                    <a:srgbClr val="CBCBCD"/>
                  </a:gs>
                </a:gsLst>
                <a:lin ang="10800000" scaled="0"/>
              </a:gra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26355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F726D6B-51B9-48D2-B3E3-A88BCF045DF1}"/>
                </a:ext>
              </a:extLst>
            </p:cNvPr>
            <p:cNvSpPr/>
            <p:nvPr userDrawn="1"/>
          </p:nvSpPr>
          <p:spPr>
            <a:xfrm>
              <a:off x="11596052" y="5544398"/>
              <a:ext cx="349250" cy="349250"/>
            </a:xfrm>
            <a:prstGeom prst="ellipse">
              <a:avLst/>
            </a:prstGeom>
            <a:solidFill>
              <a:srgbClr val="0071FF">
                <a:lumMod val="40000"/>
                <a:lumOff val="60000"/>
                <a:alpha val="10000"/>
              </a:srgbClr>
            </a:solidFill>
            <a:ln w="6350" cap="flat" cmpd="sng" algn="ctr">
              <a:solidFill>
                <a:srgbClr val="0071FF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26355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BB42BE0-FF95-48C1-B5B6-934A0A0E91A3}"/>
                </a:ext>
              </a:extLst>
            </p:cNvPr>
            <p:cNvSpPr/>
            <p:nvPr userDrawn="1"/>
          </p:nvSpPr>
          <p:spPr>
            <a:xfrm>
              <a:off x="11539900" y="5488246"/>
              <a:ext cx="461554" cy="461554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85000">
                    <a:srgbClr val="A9CEFE">
                      <a:alpha val="0"/>
                    </a:srgbClr>
                  </a:gs>
                  <a:gs pos="100000">
                    <a:srgbClr val="A9CEFE"/>
                  </a:gs>
                </a:gsLst>
                <a:lin ang="10800000" scaled="0"/>
              </a:gra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26355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A805F55-3D93-4CC5-A043-722083C815D4}"/>
              </a:ext>
            </a:extLst>
          </p:cNvPr>
          <p:cNvSpPr txBox="1"/>
          <p:nvPr userDrawn="1"/>
        </p:nvSpPr>
        <p:spPr>
          <a:xfrm>
            <a:off x="11589440" y="6309785"/>
            <a:ext cx="3636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260E2A6B-A809-4840-BF14-8648BC0BDF87}" type="slidenum">
              <a:rPr lang="id-ID" sz="1000">
                <a:solidFill>
                  <a:srgbClr val="0071FF">
                    <a:alpha val="40000"/>
                  </a:srgbClr>
                </a:solidFill>
                <a:latin typeface="Century Gothic" panose="020B0502020202020204" pitchFamily="34" charset="0"/>
                <a:ea typeface="Noto Sans JP Light" panose="020B0300000000000000" pitchFamily="34" charset="-128"/>
                <a:cs typeface="Segoe UI" panose="020B0502040204020203" pitchFamily="34" charset="0"/>
              </a:rPr>
              <a:pPr algn="ctr"/>
              <a:t>‹#›</a:t>
            </a:fld>
            <a:endParaRPr lang="id-ID" sz="1000" dirty="0">
              <a:solidFill>
                <a:srgbClr val="0071FF">
                  <a:alpha val="40000"/>
                </a:srgbClr>
              </a:solidFill>
              <a:latin typeface="Century Gothic" panose="020B0502020202020204" pitchFamily="34" charset="0"/>
              <a:ea typeface="Noto Sans JP Light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B3DF48-79B6-BE43-8669-7D056A144467}"/>
              </a:ext>
            </a:extLst>
          </p:cNvPr>
          <p:cNvSpPr txBox="1"/>
          <p:nvPr userDrawn="1"/>
        </p:nvSpPr>
        <p:spPr>
          <a:xfrm>
            <a:off x="9906244" y="6330590"/>
            <a:ext cx="16271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>
                    <a:lumMod val="85000"/>
                    <a:lumOff val="15000"/>
                    <a:alpha val="40000"/>
                  </a:srgbClr>
                </a:solidFill>
                <a:latin typeface="Century Gothic" panose="020B0502020202020204" pitchFamily="34" charset="0"/>
                <a:ea typeface="Noto Sans JP Light" panose="020B0300000000000000" pitchFamily="34" charset="-128"/>
                <a:cs typeface="Lato" panose="020F0502020204030203" pitchFamily="34" charset="0"/>
              </a:rPr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37667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2266D1-401A-4BF1-9525-54E2C34859D8}"/>
              </a:ext>
            </a:extLst>
          </p:cNvPr>
          <p:cNvSpPr/>
          <p:nvPr userDrawn="1"/>
        </p:nvSpPr>
        <p:spPr>
          <a:xfrm>
            <a:off x="796892" y="4268846"/>
            <a:ext cx="10562993" cy="51609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5CD98C-2AF5-1046-8319-8C2CBEFC2D3D}"/>
              </a:ext>
            </a:extLst>
          </p:cNvPr>
          <p:cNvGrpSpPr/>
          <p:nvPr userDrawn="1"/>
        </p:nvGrpSpPr>
        <p:grpSpPr>
          <a:xfrm>
            <a:off x="9888175" y="6209720"/>
            <a:ext cx="2113279" cy="461554"/>
            <a:chOff x="9888175" y="5488246"/>
            <a:chExt cx="2113279" cy="461554"/>
          </a:xfrm>
        </p:grpSpPr>
        <p:sp>
          <p:nvSpPr>
            <p:cNvPr id="17" name="Rectangle: Rounded Corners 23">
              <a:extLst>
                <a:ext uri="{FF2B5EF4-FFF2-40B4-BE49-F238E27FC236}">
                  <a16:creationId xmlns:a16="http://schemas.microsoft.com/office/drawing/2014/main" id="{4AC0FFB5-D5B0-2445-B957-4D161EF0694B}"/>
                </a:ext>
              </a:extLst>
            </p:cNvPr>
            <p:cNvSpPr/>
            <p:nvPr userDrawn="1"/>
          </p:nvSpPr>
          <p:spPr>
            <a:xfrm>
              <a:off x="9888175" y="5544398"/>
              <a:ext cx="1704528" cy="34925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0000"/>
              </a:srgbClr>
            </a:solidFill>
            <a:ln w="6350" cap="flat" cmpd="sng" algn="ctr">
              <a:gradFill>
                <a:gsLst>
                  <a:gs pos="2000">
                    <a:srgbClr val="CBCBCD">
                      <a:alpha val="0"/>
                    </a:srgbClr>
                  </a:gs>
                  <a:gs pos="3000">
                    <a:srgbClr val="CBCBCD"/>
                  </a:gs>
                  <a:gs pos="100000">
                    <a:srgbClr val="CBCBCD"/>
                  </a:gs>
                </a:gsLst>
                <a:lin ang="10800000" scaled="0"/>
              </a:gra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26355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E80C489-93CD-0D43-90C3-85DC54DAA35F}"/>
                </a:ext>
              </a:extLst>
            </p:cNvPr>
            <p:cNvSpPr/>
            <p:nvPr userDrawn="1"/>
          </p:nvSpPr>
          <p:spPr>
            <a:xfrm>
              <a:off x="11596052" y="5544398"/>
              <a:ext cx="349250" cy="349250"/>
            </a:xfrm>
            <a:prstGeom prst="ellipse">
              <a:avLst/>
            </a:prstGeom>
            <a:solidFill>
              <a:srgbClr val="0071FF">
                <a:lumMod val="40000"/>
                <a:lumOff val="60000"/>
                <a:alpha val="10000"/>
              </a:srgbClr>
            </a:solidFill>
            <a:ln w="6350" cap="flat" cmpd="sng" algn="ctr">
              <a:solidFill>
                <a:srgbClr val="0071FF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26355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5C6357-6D7F-8D40-B46E-14C5D713DFDB}"/>
                </a:ext>
              </a:extLst>
            </p:cNvPr>
            <p:cNvSpPr/>
            <p:nvPr userDrawn="1"/>
          </p:nvSpPr>
          <p:spPr>
            <a:xfrm>
              <a:off x="11539900" y="5488246"/>
              <a:ext cx="461554" cy="461554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85000">
                    <a:srgbClr val="A9CEFE">
                      <a:alpha val="0"/>
                    </a:srgbClr>
                  </a:gs>
                  <a:gs pos="100000">
                    <a:srgbClr val="A9CEFE"/>
                  </a:gs>
                </a:gsLst>
                <a:lin ang="10800000" scaled="0"/>
              </a:gra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26355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7D2B8AF-46AA-A846-82AF-3FC4D7045610}"/>
              </a:ext>
            </a:extLst>
          </p:cNvPr>
          <p:cNvSpPr txBox="1"/>
          <p:nvPr userDrawn="1"/>
        </p:nvSpPr>
        <p:spPr>
          <a:xfrm>
            <a:off x="11589440" y="6309785"/>
            <a:ext cx="3636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260E2A6B-A809-4840-BF14-8648BC0BDF87}" type="slidenum">
              <a:rPr lang="id-ID" sz="1000">
                <a:solidFill>
                  <a:srgbClr val="0071FF">
                    <a:alpha val="40000"/>
                  </a:srgbClr>
                </a:solidFill>
                <a:latin typeface="Century Gothic" panose="020B0502020202020204" pitchFamily="34" charset="0"/>
                <a:ea typeface="Noto Sans JP Light" panose="020B0300000000000000" pitchFamily="34" charset="-128"/>
                <a:cs typeface="Segoe UI" panose="020B0502040204020203" pitchFamily="34" charset="0"/>
              </a:rPr>
              <a:pPr algn="ctr"/>
              <a:t>‹#›</a:t>
            </a:fld>
            <a:endParaRPr lang="id-ID" sz="1000" dirty="0">
              <a:solidFill>
                <a:srgbClr val="0071FF">
                  <a:alpha val="40000"/>
                </a:srgbClr>
              </a:solidFill>
              <a:latin typeface="Century Gothic" panose="020B0502020202020204" pitchFamily="34" charset="0"/>
              <a:ea typeface="Noto Sans JP Light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FE976C-C8E0-7D4C-B6E9-A333BEF9EF1F}"/>
              </a:ext>
            </a:extLst>
          </p:cNvPr>
          <p:cNvSpPr txBox="1"/>
          <p:nvPr userDrawn="1"/>
        </p:nvSpPr>
        <p:spPr>
          <a:xfrm>
            <a:off x="9906244" y="6330590"/>
            <a:ext cx="16271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>
                    <a:lumMod val="85000"/>
                    <a:lumOff val="15000"/>
                    <a:alpha val="40000"/>
                  </a:srgbClr>
                </a:solidFill>
                <a:latin typeface="Century Gothic" panose="020B0502020202020204" pitchFamily="34" charset="0"/>
                <a:ea typeface="Noto Sans JP Light" panose="020B0300000000000000" pitchFamily="34" charset="-128"/>
                <a:cs typeface="Lato" panose="020F0502020204030203" pitchFamily="34" charset="0"/>
              </a:rPr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333252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A2799D2-5BE4-BB48-B24C-D0A2BD301235}"/>
              </a:ext>
            </a:extLst>
          </p:cNvPr>
          <p:cNvGrpSpPr/>
          <p:nvPr userDrawn="1"/>
        </p:nvGrpSpPr>
        <p:grpSpPr>
          <a:xfrm>
            <a:off x="9888175" y="6209720"/>
            <a:ext cx="2113279" cy="461554"/>
            <a:chOff x="9888175" y="5488246"/>
            <a:chExt cx="2113279" cy="461554"/>
          </a:xfrm>
        </p:grpSpPr>
        <p:sp>
          <p:nvSpPr>
            <p:cNvPr id="16" name="Rectangle: Rounded Corners 23">
              <a:extLst>
                <a:ext uri="{FF2B5EF4-FFF2-40B4-BE49-F238E27FC236}">
                  <a16:creationId xmlns:a16="http://schemas.microsoft.com/office/drawing/2014/main" id="{76F21A26-3379-8646-9496-757BF1C578F6}"/>
                </a:ext>
              </a:extLst>
            </p:cNvPr>
            <p:cNvSpPr/>
            <p:nvPr userDrawn="1"/>
          </p:nvSpPr>
          <p:spPr>
            <a:xfrm>
              <a:off x="9888175" y="5544398"/>
              <a:ext cx="1704528" cy="34925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0000"/>
              </a:srgbClr>
            </a:solidFill>
            <a:ln w="6350" cap="flat" cmpd="sng" algn="ctr">
              <a:gradFill>
                <a:gsLst>
                  <a:gs pos="2000">
                    <a:srgbClr val="CBCBCD">
                      <a:alpha val="0"/>
                    </a:srgbClr>
                  </a:gs>
                  <a:gs pos="3000">
                    <a:srgbClr val="CBCBCD"/>
                  </a:gs>
                  <a:gs pos="100000">
                    <a:srgbClr val="CBCBCD"/>
                  </a:gs>
                </a:gsLst>
                <a:lin ang="10800000" scaled="0"/>
              </a:gra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26355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B80478A-B07B-5745-A90E-E2C908936D78}"/>
                </a:ext>
              </a:extLst>
            </p:cNvPr>
            <p:cNvSpPr/>
            <p:nvPr userDrawn="1"/>
          </p:nvSpPr>
          <p:spPr>
            <a:xfrm>
              <a:off x="11596052" y="5544398"/>
              <a:ext cx="349250" cy="349250"/>
            </a:xfrm>
            <a:prstGeom prst="ellipse">
              <a:avLst/>
            </a:prstGeom>
            <a:solidFill>
              <a:srgbClr val="0071FF">
                <a:lumMod val="40000"/>
                <a:lumOff val="60000"/>
                <a:alpha val="10000"/>
              </a:srgbClr>
            </a:solidFill>
            <a:ln w="6350" cap="flat" cmpd="sng" algn="ctr">
              <a:solidFill>
                <a:srgbClr val="0071FF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26355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F8654F1-D8D1-C149-8682-A27BFFED8BDD}"/>
                </a:ext>
              </a:extLst>
            </p:cNvPr>
            <p:cNvSpPr/>
            <p:nvPr userDrawn="1"/>
          </p:nvSpPr>
          <p:spPr>
            <a:xfrm>
              <a:off x="11539900" y="5488246"/>
              <a:ext cx="461554" cy="461554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85000">
                    <a:srgbClr val="A9CEFE">
                      <a:alpha val="0"/>
                    </a:srgbClr>
                  </a:gs>
                  <a:gs pos="100000">
                    <a:srgbClr val="A9CEFE"/>
                  </a:gs>
                </a:gsLst>
                <a:lin ang="10800000" scaled="0"/>
              </a:gra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26355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737C056-451D-994A-B9BF-9E2BDA5BD9EC}"/>
              </a:ext>
            </a:extLst>
          </p:cNvPr>
          <p:cNvSpPr txBox="1"/>
          <p:nvPr userDrawn="1"/>
        </p:nvSpPr>
        <p:spPr>
          <a:xfrm>
            <a:off x="11589440" y="6309785"/>
            <a:ext cx="3636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260E2A6B-A809-4840-BF14-8648BC0BDF87}" type="slidenum">
              <a:rPr lang="id-ID" sz="1000">
                <a:solidFill>
                  <a:srgbClr val="0071FF">
                    <a:alpha val="40000"/>
                  </a:srgbClr>
                </a:solidFill>
                <a:latin typeface="Century Gothic" panose="020B0502020202020204" pitchFamily="34" charset="0"/>
                <a:ea typeface="Noto Sans JP Light" panose="020B0300000000000000" pitchFamily="34" charset="-128"/>
                <a:cs typeface="Segoe UI" panose="020B0502040204020203" pitchFamily="34" charset="0"/>
              </a:rPr>
              <a:pPr algn="ctr"/>
              <a:t>‹#›</a:t>
            </a:fld>
            <a:endParaRPr lang="id-ID" sz="1000" dirty="0">
              <a:solidFill>
                <a:srgbClr val="0071FF">
                  <a:alpha val="40000"/>
                </a:srgbClr>
              </a:solidFill>
              <a:latin typeface="Century Gothic" panose="020B0502020202020204" pitchFamily="34" charset="0"/>
              <a:ea typeface="Noto Sans JP Light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307BE1-CFBF-854C-A174-60636CEC8D82}"/>
              </a:ext>
            </a:extLst>
          </p:cNvPr>
          <p:cNvSpPr txBox="1"/>
          <p:nvPr userDrawn="1"/>
        </p:nvSpPr>
        <p:spPr>
          <a:xfrm>
            <a:off x="9906244" y="6330590"/>
            <a:ext cx="16271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>
                    <a:lumMod val="85000"/>
                    <a:lumOff val="15000"/>
                    <a:alpha val="40000"/>
                  </a:srgbClr>
                </a:solidFill>
                <a:latin typeface="Century Gothic" panose="020B0502020202020204" pitchFamily="34" charset="0"/>
                <a:ea typeface="Noto Sans JP Light" panose="020B0300000000000000" pitchFamily="34" charset="-128"/>
                <a:cs typeface="Lato" panose="020F0502020204030203" pitchFamily="34" charset="0"/>
              </a:rPr>
              <a:t>Company Name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AEB7257-EBB5-47DF-9DFF-F2FC5B1CCFA4}"/>
              </a:ext>
            </a:extLst>
          </p:cNvPr>
          <p:cNvSpPr/>
          <p:nvPr userDrawn="1"/>
        </p:nvSpPr>
        <p:spPr>
          <a:xfrm>
            <a:off x="4335432" y="-743784"/>
            <a:ext cx="8175882" cy="8175882"/>
          </a:xfrm>
          <a:prstGeom prst="ellipse">
            <a:avLst/>
          </a:prstGeom>
          <a:solidFill>
            <a:srgbClr val="F2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033163-A972-2742-9CAA-85F9E224DA44}"/>
              </a:ext>
            </a:extLst>
          </p:cNvPr>
          <p:cNvGrpSpPr/>
          <p:nvPr userDrawn="1"/>
        </p:nvGrpSpPr>
        <p:grpSpPr>
          <a:xfrm>
            <a:off x="9888175" y="6209720"/>
            <a:ext cx="2113279" cy="461554"/>
            <a:chOff x="9888175" y="5488246"/>
            <a:chExt cx="2113279" cy="461554"/>
          </a:xfrm>
        </p:grpSpPr>
        <p:sp>
          <p:nvSpPr>
            <p:cNvPr id="9" name="Rectangle: Rounded Corners 23">
              <a:extLst>
                <a:ext uri="{FF2B5EF4-FFF2-40B4-BE49-F238E27FC236}">
                  <a16:creationId xmlns:a16="http://schemas.microsoft.com/office/drawing/2014/main" id="{11A1AB4C-2FB3-D449-9737-1330EA3AB46C}"/>
                </a:ext>
              </a:extLst>
            </p:cNvPr>
            <p:cNvSpPr/>
            <p:nvPr userDrawn="1"/>
          </p:nvSpPr>
          <p:spPr>
            <a:xfrm>
              <a:off x="9888175" y="5544398"/>
              <a:ext cx="1704528" cy="34925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0000"/>
              </a:srgbClr>
            </a:solidFill>
            <a:ln w="6350" cap="flat" cmpd="sng" algn="ctr">
              <a:gradFill>
                <a:gsLst>
                  <a:gs pos="2000">
                    <a:srgbClr val="CBCBCD">
                      <a:alpha val="0"/>
                    </a:srgbClr>
                  </a:gs>
                  <a:gs pos="3000">
                    <a:srgbClr val="CBCBCD"/>
                  </a:gs>
                  <a:gs pos="100000">
                    <a:srgbClr val="CBCBCD"/>
                  </a:gs>
                </a:gsLst>
                <a:lin ang="10800000" scaled="0"/>
              </a:gra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26355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F436CDB-9A47-7443-BFFB-02DBB8D1DF42}"/>
                </a:ext>
              </a:extLst>
            </p:cNvPr>
            <p:cNvSpPr/>
            <p:nvPr userDrawn="1"/>
          </p:nvSpPr>
          <p:spPr>
            <a:xfrm>
              <a:off x="11596052" y="5544398"/>
              <a:ext cx="349250" cy="349250"/>
            </a:xfrm>
            <a:prstGeom prst="ellipse">
              <a:avLst/>
            </a:prstGeom>
            <a:solidFill>
              <a:srgbClr val="0071FF">
                <a:lumMod val="40000"/>
                <a:lumOff val="60000"/>
                <a:alpha val="10000"/>
              </a:srgbClr>
            </a:solidFill>
            <a:ln w="6350" cap="flat" cmpd="sng" algn="ctr">
              <a:solidFill>
                <a:srgbClr val="0071FF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26355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E6849ED-B47C-4F48-8429-A9AA485D1961}"/>
                </a:ext>
              </a:extLst>
            </p:cNvPr>
            <p:cNvSpPr/>
            <p:nvPr userDrawn="1"/>
          </p:nvSpPr>
          <p:spPr>
            <a:xfrm>
              <a:off x="11539900" y="5488246"/>
              <a:ext cx="461554" cy="461554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85000">
                    <a:srgbClr val="A9CEFE">
                      <a:alpha val="0"/>
                    </a:srgbClr>
                  </a:gs>
                  <a:gs pos="100000">
                    <a:srgbClr val="A9CEFE"/>
                  </a:gs>
                </a:gsLst>
                <a:lin ang="10800000" scaled="0"/>
              </a:gra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26355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02F45B3-F1C1-184A-9697-509016CB36B4}"/>
              </a:ext>
            </a:extLst>
          </p:cNvPr>
          <p:cNvSpPr txBox="1"/>
          <p:nvPr userDrawn="1"/>
        </p:nvSpPr>
        <p:spPr>
          <a:xfrm>
            <a:off x="11589440" y="6309785"/>
            <a:ext cx="3636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260E2A6B-A809-4840-BF14-8648BC0BDF87}" type="slidenum">
              <a:rPr lang="id-ID" sz="1000"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Noto Sans JP Light" panose="020B0300000000000000" pitchFamily="34" charset="-128"/>
                <a:cs typeface="Segoe UI" panose="020B0502040204020203" pitchFamily="34" charset="0"/>
              </a:rPr>
              <a:pPr algn="ctr"/>
              <a:t>‹#›</a:t>
            </a:fld>
            <a:endParaRPr lang="id-ID" sz="1000" dirty="0">
              <a:solidFill>
                <a:schemeClr val="bg1">
                  <a:alpha val="40000"/>
                </a:schemeClr>
              </a:solidFill>
              <a:latin typeface="Century Gothic" panose="020B0502020202020204" pitchFamily="34" charset="0"/>
              <a:ea typeface="Noto Sans JP Light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43D955-8D7F-6F41-A8CC-0154C2189BEC}"/>
              </a:ext>
            </a:extLst>
          </p:cNvPr>
          <p:cNvSpPr txBox="1"/>
          <p:nvPr userDrawn="1"/>
        </p:nvSpPr>
        <p:spPr>
          <a:xfrm>
            <a:off x="9906244" y="6330590"/>
            <a:ext cx="16271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>
                    <a:alpha val="40000"/>
                  </a:schemeClr>
                </a:solidFill>
                <a:latin typeface="Century Gothic" panose="020B0502020202020204" pitchFamily="34" charset="0"/>
                <a:ea typeface="Noto Sans JP Light" panose="020B0300000000000000" pitchFamily="34" charset="-128"/>
                <a:cs typeface="Lato" panose="020F0502020204030203" pitchFamily="34" charset="0"/>
              </a:rPr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310108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1/3/2023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4276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470400" y="0"/>
            <a:ext cx="3251200" cy="6858000"/>
          </a:xfrm>
          <a:custGeom>
            <a:avLst/>
            <a:gdLst>
              <a:gd name="connsiteX0" fmla="*/ 0 w 2438400"/>
              <a:gd name="connsiteY0" fmla="*/ 0 h 5143500"/>
              <a:gd name="connsiteX1" fmla="*/ 2438400 w 2438400"/>
              <a:gd name="connsiteY1" fmla="*/ 0 h 5143500"/>
              <a:gd name="connsiteX2" fmla="*/ 2438400 w 2438400"/>
              <a:gd name="connsiteY2" fmla="*/ 5143500 h 5143500"/>
              <a:gd name="connsiteX3" fmla="*/ 0 w 24384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" h="5143500">
                <a:moveTo>
                  <a:pt x="0" y="0"/>
                </a:moveTo>
                <a:lnTo>
                  <a:pt x="2438400" y="0"/>
                </a:lnTo>
                <a:lnTo>
                  <a:pt x="24384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68537934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apezoid 13">
            <a:extLst>
              <a:ext uri="{FF2B5EF4-FFF2-40B4-BE49-F238E27FC236}">
                <a16:creationId xmlns:a16="http://schemas.microsoft.com/office/drawing/2014/main" id="{0D5E07F3-1F22-4220-A55C-62E5C07337D8}"/>
              </a:ext>
            </a:extLst>
          </p:cNvPr>
          <p:cNvSpPr/>
          <p:nvPr userDrawn="1"/>
        </p:nvSpPr>
        <p:spPr>
          <a:xfrm>
            <a:off x="6772493" y="0"/>
            <a:ext cx="9498023" cy="6858000"/>
          </a:xfrm>
          <a:prstGeom prst="trapezoid">
            <a:avLst>
              <a:gd name="adj" fmla="val 19089"/>
            </a:avLst>
          </a:prstGeom>
          <a:solidFill>
            <a:schemeClr val="accent1"/>
          </a:solidFill>
          <a:ln>
            <a:noFill/>
          </a:ln>
          <a:effectLst>
            <a:outerShdw blurRad="1270000" dist="635000" dir="5400000" sx="92000" sy="92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97F421-DBD0-B44B-A40F-2A0856381DA0}"/>
              </a:ext>
            </a:extLst>
          </p:cNvPr>
          <p:cNvGrpSpPr/>
          <p:nvPr userDrawn="1"/>
        </p:nvGrpSpPr>
        <p:grpSpPr>
          <a:xfrm>
            <a:off x="9888175" y="6209720"/>
            <a:ext cx="2113279" cy="461554"/>
            <a:chOff x="9888175" y="5488246"/>
            <a:chExt cx="2113279" cy="461554"/>
          </a:xfrm>
        </p:grpSpPr>
        <p:sp>
          <p:nvSpPr>
            <p:cNvPr id="19" name="Rectangle: Rounded Corners 23">
              <a:extLst>
                <a:ext uri="{FF2B5EF4-FFF2-40B4-BE49-F238E27FC236}">
                  <a16:creationId xmlns:a16="http://schemas.microsoft.com/office/drawing/2014/main" id="{615AEDF1-B3EE-8840-AD94-344B899C80D4}"/>
                </a:ext>
              </a:extLst>
            </p:cNvPr>
            <p:cNvSpPr/>
            <p:nvPr userDrawn="1"/>
          </p:nvSpPr>
          <p:spPr>
            <a:xfrm>
              <a:off x="9888175" y="5544398"/>
              <a:ext cx="1704528" cy="34925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0000"/>
              </a:srgbClr>
            </a:solidFill>
            <a:ln w="6350" cap="flat" cmpd="sng" algn="ctr">
              <a:gradFill>
                <a:gsLst>
                  <a:gs pos="2000">
                    <a:srgbClr val="CBCBCD">
                      <a:alpha val="0"/>
                    </a:srgbClr>
                  </a:gs>
                  <a:gs pos="3000">
                    <a:srgbClr val="CBCBCD"/>
                  </a:gs>
                  <a:gs pos="100000">
                    <a:srgbClr val="CBCBCD"/>
                  </a:gs>
                </a:gsLst>
                <a:lin ang="10800000" scaled="0"/>
              </a:gra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26355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5BCC7A7-2D14-274D-B39A-D6036C8EF5CE}"/>
                </a:ext>
              </a:extLst>
            </p:cNvPr>
            <p:cNvSpPr/>
            <p:nvPr userDrawn="1"/>
          </p:nvSpPr>
          <p:spPr>
            <a:xfrm>
              <a:off x="11596052" y="5544398"/>
              <a:ext cx="349250" cy="349250"/>
            </a:xfrm>
            <a:prstGeom prst="ellipse">
              <a:avLst/>
            </a:prstGeom>
            <a:solidFill>
              <a:srgbClr val="0071FF">
                <a:lumMod val="40000"/>
                <a:lumOff val="60000"/>
                <a:alpha val="10000"/>
              </a:srgbClr>
            </a:solidFill>
            <a:ln w="6350" cap="flat" cmpd="sng" algn="ctr">
              <a:solidFill>
                <a:srgbClr val="0071FF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26355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56CE85C-4C72-604C-8726-84F8F07CE257}"/>
                </a:ext>
              </a:extLst>
            </p:cNvPr>
            <p:cNvSpPr/>
            <p:nvPr userDrawn="1"/>
          </p:nvSpPr>
          <p:spPr>
            <a:xfrm>
              <a:off x="11539900" y="5488246"/>
              <a:ext cx="461554" cy="461554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85000">
                    <a:srgbClr val="A9CEFE">
                      <a:alpha val="0"/>
                    </a:srgbClr>
                  </a:gs>
                  <a:gs pos="100000">
                    <a:srgbClr val="A9CEFE"/>
                  </a:gs>
                </a:gsLst>
                <a:lin ang="10800000" scaled="0"/>
              </a:gra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26355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8AC884D-9023-5B47-8215-EEDD03EF753F}"/>
              </a:ext>
            </a:extLst>
          </p:cNvPr>
          <p:cNvSpPr txBox="1"/>
          <p:nvPr userDrawn="1"/>
        </p:nvSpPr>
        <p:spPr>
          <a:xfrm>
            <a:off x="11589440" y="6309785"/>
            <a:ext cx="3636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260E2A6B-A809-4840-BF14-8648BC0BDF87}" type="slidenum">
              <a:rPr lang="id-ID" sz="1000">
                <a:solidFill>
                  <a:srgbClr val="0071FF">
                    <a:alpha val="40000"/>
                  </a:srgbClr>
                </a:solidFill>
                <a:latin typeface="Century Gothic" panose="020B0502020202020204" pitchFamily="34" charset="0"/>
                <a:ea typeface="Noto Sans JP Light" panose="020B0300000000000000" pitchFamily="34" charset="-128"/>
                <a:cs typeface="Segoe UI" panose="020B0502040204020203" pitchFamily="34" charset="0"/>
              </a:rPr>
              <a:pPr algn="ctr"/>
              <a:t>‹#›</a:t>
            </a:fld>
            <a:endParaRPr lang="id-ID" sz="1000" dirty="0">
              <a:solidFill>
                <a:srgbClr val="0071FF">
                  <a:alpha val="40000"/>
                </a:srgbClr>
              </a:solidFill>
              <a:latin typeface="Century Gothic" panose="020B0502020202020204" pitchFamily="34" charset="0"/>
              <a:ea typeface="Noto Sans JP Light" panose="020B0300000000000000" pitchFamily="34" charset="-128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78815B-195B-204B-AB9C-4354324673D8}"/>
              </a:ext>
            </a:extLst>
          </p:cNvPr>
          <p:cNvSpPr txBox="1"/>
          <p:nvPr userDrawn="1"/>
        </p:nvSpPr>
        <p:spPr>
          <a:xfrm>
            <a:off x="9906244" y="6330590"/>
            <a:ext cx="16271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>
                    <a:alpha val="40000"/>
                  </a:schemeClr>
                </a:solidFill>
                <a:latin typeface="Century Gothic" panose="020B0502020202020204" pitchFamily="34" charset="0"/>
                <a:ea typeface="Noto Sans JP Light" panose="020B0300000000000000" pitchFamily="34" charset="-128"/>
                <a:cs typeface="Lato" panose="020F0502020204030203" pitchFamily="34" charset="0"/>
              </a:rPr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288914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44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57A3-AD84-43E7-8C0C-5695B10BD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71172-A99D-4AC6-ADDF-CB9ECD016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89184-1123-4697-A0F8-7CA113B1F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CBCB5-1F77-4088-B718-AFE09E9AF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7B6349-27B6-4D2D-BD1D-44675454E2F3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52549-CE36-4FF7-960E-C2270465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009C2-A128-4808-A77E-CAF1FDAD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C9A12A-D872-4615-B9B5-212CBAB06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5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828C0-5097-4AB9-9D2C-E2849C47B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8B314A-C526-43B1-96C3-72CA95FD22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FBD4A-247F-4C8A-AE3F-0481B1B19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32993-EE10-4C81-B39A-19CE835C4A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7B6349-27B6-4D2D-BD1D-44675454E2F3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3DEF6-1E6C-4D44-9869-5D3B42371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1DD36-B056-4760-AABB-3AC96200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C9A12A-D872-4615-B9B5-212CBAB0672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B78B222-D1D7-4322-B856-C944D7229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0014" y="0"/>
            <a:ext cx="6172199" cy="99695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26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7E3B5-5ABD-488B-A46C-F0F43234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95B4D-4A3A-42FE-9392-F3FD0811D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56977-B960-4F43-BDCE-CE366C3B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7B6349-27B6-4D2D-BD1D-44675454E2F3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794BB-2AB4-46C5-B7D8-72E3FB49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23456-D88B-4FFB-887D-8CE30475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C9A12A-D872-4615-B9B5-212CBAB06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465A9-5FA1-4216-937A-634763B4BE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05D-EBA7-44B7-A03A-98CDB1AD3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AFDF7-22D0-4E1E-B969-AD5622D90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7B6349-27B6-4D2D-BD1D-44675454E2F3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EFBD5-9D9D-45B9-BE8B-D26DB49A2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D5915-FAEA-4A05-A051-DD0137D2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C9A12A-D872-4615-B9B5-212CBAB06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9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764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819400"/>
            <a:ext cx="12192000" cy="1930400"/>
          </a:xfrm>
          <a:custGeom>
            <a:avLst/>
            <a:gdLst>
              <a:gd name="connsiteX0" fmla="*/ 0 w 2438400"/>
              <a:gd name="connsiteY0" fmla="*/ 0 h 5143500"/>
              <a:gd name="connsiteX1" fmla="*/ 2438400 w 2438400"/>
              <a:gd name="connsiteY1" fmla="*/ 0 h 5143500"/>
              <a:gd name="connsiteX2" fmla="*/ 2438400 w 2438400"/>
              <a:gd name="connsiteY2" fmla="*/ 5143500 h 5143500"/>
              <a:gd name="connsiteX3" fmla="*/ 0 w 24384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" h="5143500">
                <a:moveTo>
                  <a:pt x="0" y="0"/>
                </a:moveTo>
                <a:lnTo>
                  <a:pt x="2438400" y="0"/>
                </a:lnTo>
                <a:lnTo>
                  <a:pt x="24384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265322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33399" y="0"/>
            <a:ext cx="2527300" cy="6858000"/>
          </a:xfrm>
          <a:custGeom>
            <a:avLst/>
            <a:gdLst>
              <a:gd name="connsiteX0" fmla="*/ 0 w 2438400"/>
              <a:gd name="connsiteY0" fmla="*/ 0 h 5143500"/>
              <a:gd name="connsiteX1" fmla="*/ 2438400 w 2438400"/>
              <a:gd name="connsiteY1" fmla="*/ 0 h 5143500"/>
              <a:gd name="connsiteX2" fmla="*/ 2438400 w 2438400"/>
              <a:gd name="connsiteY2" fmla="*/ 5143500 h 5143500"/>
              <a:gd name="connsiteX3" fmla="*/ 0 w 24384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" h="5143500">
                <a:moveTo>
                  <a:pt x="0" y="0"/>
                </a:moveTo>
                <a:lnTo>
                  <a:pt x="2438400" y="0"/>
                </a:lnTo>
                <a:lnTo>
                  <a:pt x="24384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4171147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30909" y="2646099"/>
            <a:ext cx="3025091" cy="2607837"/>
          </a:xfrm>
          <a:custGeom>
            <a:avLst/>
            <a:gdLst>
              <a:gd name="connsiteX0" fmla="*/ 0 w 2268818"/>
              <a:gd name="connsiteY0" fmla="*/ 0 h 1955878"/>
              <a:gd name="connsiteX1" fmla="*/ 2268818 w 2268818"/>
              <a:gd name="connsiteY1" fmla="*/ 0 h 1955878"/>
              <a:gd name="connsiteX2" fmla="*/ 1134409 w 2268818"/>
              <a:gd name="connsiteY2" fmla="*/ 1955878 h 195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8818" h="1955878">
                <a:moveTo>
                  <a:pt x="0" y="0"/>
                </a:moveTo>
                <a:lnTo>
                  <a:pt x="2268818" y="0"/>
                </a:lnTo>
                <a:lnTo>
                  <a:pt x="1134409" y="195587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tIns="0" bIns="137160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7394333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538742" y="897886"/>
            <a:ext cx="5062229" cy="5062229"/>
          </a:xfrm>
          <a:custGeom>
            <a:avLst/>
            <a:gdLst>
              <a:gd name="connsiteX0" fmla="*/ 1898336 w 3796672"/>
              <a:gd name="connsiteY0" fmla="*/ 0 h 3796672"/>
              <a:gd name="connsiteX1" fmla="*/ 3796672 w 3796672"/>
              <a:gd name="connsiteY1" fmla="*/ 1898336 h 3796672"/>
              <a:gd name="connsiteX2" fmla="*/ 1898336 w 3796672"/>
              <a:gd name="connsiteY2" fmla="*/ 3796672 h 3796672"/>
              <a:gd name="connsiteX3" fmla="*/ 0 w 3796672"/>
              <a:gd name="connsiteY3" fmla="*/ 1898336 h 379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6672" h="3796672">
                <a:moveTo>
                  <a:pt x="1898336" y="0"/>
                </a:moveTo>
                <a:lnTo>
                  <a:pt x="3796672" y="1898336"/>
                </a:lnTo>
                <a:lnTo>
                  <a:pt x="1898336" y="3796672"/>
                </a:lnTo>
                <a:lnTo>
                  <a:pt x="0" y="1898336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tIns="0" bIns="137160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42609448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596104" y="897886"/>
            <a:ext cx="5062229" cy="5062229"/>
          </a:xfrm>
          <a:custGeom>
            <a:avLst/>
            <a:gdLst>
              <a:gd name="connsiteX0" fmla="*/ 1898336 w 3796672"/>
              <a:gd name="connsiteY0" fmla="*/ 0 h 3796672"/>
              <a:gd name="connsiteX1" fmla="*/ 3796672 w 3796672"/>
              <a:gd name="connsiteY1" fmla="*/ 1898336 h 3796672"/>
              <a:gd name="connsiteX2" fmla="*/ 1898336 w 3796672"/>
              <a:gd name="connsiteY2" fmla="*/ 3796672 h 3796672"/>
              <a:gd name="connsiteX3" fmla="*/ 0 w 3796672"/>
              <a:gd name="connsiteY3" fmla="*/ 1898336 h 379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6672" h="3796672">
                <a:moveTo>
                  <a:pt x="1898336" y="0"/>
                </a:moveTo>
                <a:lnTo>
                  <a:pt x="3796672" y="1898336"/>
                </a:lnTo>
                <a:lnTo>
                  <a:pt x="1898336" y="3796672"/>
                </a:lnTo>
                <a:lnTo>
                  <a:pt x="0" y="1898336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tIns="0" bIns="137160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6400395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833889" y="1685222"/>
            <a:ext cx="4173963" cy="3598245"/>
          </a:xfrm>
          <a:custGeom>
            <a:avLst/>
            <a:gdLst>
              <a:gd name="connsiteX0" fmla="*/ 1819072 w 3638144"/>
              <a:gd name="connsiteY0" fmla="*/ 0 h 3136332"/>
              <a:gd name="connsiteX1" fmla="*/ 3638144 w 3638144"/>
              <a:gd name="connsiteY1" fmla="*/ 3136332 h 3136332"/>
              <a:gd name="connsiteX2" fmla="*/ 0 w 3638144"/>
              <a:gd name="connsiteY2" fmla="*/ 3136332 h 313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144" h="3136332">
                <a:moveTo>
                  <a:pt x="1819072" y="0"/>
                </a:moveTo>
                <a:lnTo>
                  <a:pt x="3638144" y="3136332"/>
                </a:lnTo>
                <a:lnTo>
                  <a:pt x="0" y="3136332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tIns="0" bIns="6400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5007666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670571" y="1338112"/>
            <a:ext cx="4850859" cy="4181776"/>
          </a:xfrm>
          <a:custGeom>
            <a:avLst/>
            <a:gdLst>
              <a:gd name="connsiteX0" fmla="*/ 1819072 w 3638144"/>
              <a:gd name="connsiteY0" fmla="*/ 0 h 3136332"/>
              <a:gd name="connsiteX1" fmla="*/ 3638144 w 3638144"/>
              <a:gd name="connsiteY1" fmla="*/ 3136332 h 3136332"/>
              <a:gd name="connsiteX2" fmla="*/ 0 w 3638144"/>
              <a:gd name="connsiteY2" fmla="*/ 3136332 h 313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144" h="3136332">
                <a:moveTo>
                  <a:pt x="1819072" y="0"/>
                </a:moveTo>
                <a:lnTo>
                  <a:pt x="3638144" y="3136332"/>
                </a:lnTo>
                <a:lnTo>
                  <a:pt x="0" y="3136332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tIns="0" bIns="6400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5306225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29" hasCustomPrompt="1"/>
          </p:nvPr>
        </p:nvSpPr>
        <p:spPr>
          <a:xfrm>
            <a:off x="4203697" y="368300"/>
            <a:ext cx="3784603" cy="3784603"/>
          </a:xfrm>
          <a:prstGeom prst="diamond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txBody>
          <a:bodyPr wrap="square" tIns="0" bIns="182880" anchor="b">
            <a:noAutofit/>
          </a:bodyPr>
          <a:lstStyle>
            <a:lvl1pPr algn="ctr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2346189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3383280" y="542699"/>
            <a:ext cx="5425440" cy="2900669"/>
          </a:xfrm>
          <a:custGeom>
            <a:avLst/>
            <a:gdLst>
              <a:gd name="connsiteX0" fmla="*/ 1597794 w 3195588"/>
              <a:gd name="connsiteY0" fmla="*/ 0 h 2292808"/>
              <a:gd name="connsiteX1" fmla="*/ 3195588 w 3195588"/>
              <a:gd name="connsiteY1" fmla="*/ 2292808 h 2292808"/>
              <a:gd name="connsiteX2" fmla="*/ 0 w 3195588"/>
              <a:gd name="connsiteY2" fmla="*/ 2292808 h 229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5588" h="2292808">
                <a:moveTo>
                  <a:pt x="1597794" y="0"/>
                </a:moveTo>
                <a:lnTo>
                  <a:pt x="3195588" y="2292808"/>
                </a:lnTo>
                <a:lnTo>
                  <a:pt x="0" y="229280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txBody>
          <a:bodyPr wrap="square" tIns="0" bIns="182880" anchor="b">
            <a:noAutofit/>
          </a:bodyPr>
          <a:lstStyle>
            <a:lvl1pPr algn="ctr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26985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1/3/2023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1625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30" hasCustomPrompt="1"/>
          </p:nvPr>
        </p:nvSpPr>
        <p:spPr>
          <a:xfrm>
            <a:off x="4644309" y="603183"/>
            <a:ext cx="2903379" cy="3314837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640080" anchor="b">
            <a:noAutofit/>
          </a:bodyPr>
          <a:lstStyle>
            <a:lvl1pPr algn="ctr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342988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9" hasCustomPrompt="1"/>
          </p:nvPr>
        </p:nvSpPr>
        <p:spPr>
          <a:xfrm>
            <a:off x="3383280" y="1272263"/>
            <a:ext cx="5425440" cy="2900669"/>
          </a:xfrm>
          <a:custGeom>
            <a:avLst/>
            <a:gdLst>
              <a:gd name="connsiteX0" fmla="*/ 2034540 w 4069080"/>
              <a:gd name="connsiteY0" fmla="*/ 0 h 2175502"/>
              <a:gd name="connsiteX1" fmla="*/ 4069080 w 4069080"/>
              <a:gd name="connsiteY1" fmla="*/ 2175502 h 2175502"/>
              <a:gd name="connsiteX2" fmla="*/ 0 w 4069080"/>
              <a:gd name="connsiteY2" fmla="*/ 2175502 h 2175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9080" h="2175502">
                <a:moveTo>
                  <a:pt x="2034540" y="0"/>
                </a:moveTo>
                <a:lnTo>
                  <a:pt x="4069080" y="2175502"/>
                </a:lnTo>
                <a:lnTo>
                  <a:pt x="0" y="21755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txBody>
          <a:bodyPr wrap="square" tIns="0" bIns="182880" anchor="b">
            <a:noAutofit/>
          </a:bodyPr>
          <a:lstStyle>
            <a:lvl1pPr algn="ctr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2515416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235741"/>
            <a:ext cx="5812052" cy="1524000"/>
          </a:xfrm>
          <a:custGeom>
            <a:avLst/>
            <a:gdLst>
              <a:gd name="connsiteX0" fmla="*/ 0 w 4359039"/>
              <a:gd name="connsiteY0" fmla="*/ 0 h 1143000"/>
              <a:gd name="connsiteX1" fmla="*/ 4359039 w 4359039"/>
              <a:gd name="connsiteY1" fmla="*/ 0 h 1143000"/>
              <a:gd name="connsiteX2" fmla="*/ 3597579 w 4359039"/>
              <a:gd name="connsiteY2" fmla="*/ 1143000 h 1143000"/>
              <a:gd name="connsiteX3" fmla="*/ 0 w 4359039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9039" h="1143000">
                <a:moveTo>
                  <a:pt x="0" y="0"/>
                </a:moveTo>
                <a:lnTo>
                  <a:pt x="4359039" y="0"/>
                </a:lnTo>
                <a:lnTo>
                  <a:pt x="3597579" y="1143000"/>
                </a:lnTo>
                <a:lnTo>
                  <a:pt x="0" y="1143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067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379950" y="1397000"/>
            <a:ext cx="5812052" cy="1524000"/>
          </a:xfrm>
          <a:custGeom>
            <a:avLst/>
            <a:gdLst>
              <a:gd name="connsiteX0" fmla="*/ 761460 w 4359039"/>
              <a:gd name="connsiteY0" fmla="*/ 0 h 1143000"/>
              <a:gd name="connsiteX1" fmla="*/ 4359039 w 4359039"/>
              <a:gd name="connsiteY1" fmla="*/ 0 h 1143000"/>
              <a:gd name="connsiteX2" fmla="*/ 4359039 w 4359039"/>
              <a:gd name="connsiteY2" fmla="*/ 1143000 h 1143000"/>
              <a:gd name="connsiteX3" fmla="*/ 0 w 4359039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9039" h="1143000">
                <a:moveTo>
                  <a:pt x="761460" y="0"/>
                </a:moveTo>
                <a:lnTo>
                  <a:pt x="4359039" y="0"/>
                </a:lnTo>
                <a:lnTo>
                  <a:pt x="4359039" y="1143000"/>
                </a:lnTo>
                <a:lnTo>
                  <a:pt x="0" y="1143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067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9485861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9"/>
            <a:ext cx="6908800" cy="6858007"/>
          </a:xfrm>
          <a:custGeom>
            <a:avLst/>
            <a:gdLst>
              <a:gd name="connsiteX0" fmla="*/ 0 w 5181600"/>
              <a:gd name="connsiteY0" fmla="*/ 0 h 5143505"/>
              <a:gd name="connsiteX1" fmla="*/ 5181600 w 5181600"/>
              <a:gd name="connsiteY1" fmla="*/ 0 h 5143505"/>
              <a:gd name="connsiteX2" fmla="*/ 0 w 5181600"/>
              <a:gd name="connsiteY2" fmla="*/ 5143505 h 51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81600" h="5143505">
                <a:moveTo>
                  <a:pt x="0" y="0"/>
                </a:moveTo>
                <a:lnTo>
                  <a:pt x="5181600" y="0"/>
                </a:lnTo>
                <a:lnTo>
                  <a:pt x="0" y="51435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371600" anchor="b">
            <a:noAutofit/>
          </a:bodyPr>
          <a:lstStyle>
            <a:lvl1pPr algn="ctr" rtl="0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0959588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30" hasCustomPrompt="1"/>
          </p:nvPr>
        </p:nvSpPr>
        <p:spPr>
          <a:xfrm>
            <a:off x="5283200" y="-9"/>
            <a:ext cx="6908800" cy="6858007"/>
          </a:xfrm>
          <a:custGeom>
            <a:avLst/>
            <a:gdLst>
              <a:gd name="connsiteX0" fmla="*/ 0 w 5181600"/>
              <a:gd name="connsiteY0" fmla="*/ 0 h 5143505"/>
              <a:gd name="connsiteX1" fmla="*/ 5181600 w 5181600"/>
              <a:gd name="connsiteY1" fmla="*/ 0 h 5143505"/>
              <a:gd name="connsiteX2" fmla="*/ 5181600 w 5181600"/>
              <a:gd name="connsiteY2" fmla="*/ 5143505 h 51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81600" h="5143505">
                <a:moveTo>
                  <a:pt x="0" y="0"/>
                </a:moveTo>
                <a:lnTo>
                  <a:pt x="5181600" y="0"/>
                </a:lnTo>
                <a:lnTo>
                  <a:pt x="5181600" y="51435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182880" anchor="b">
            <a:noAutofit/>
          </a:bodyPr>
          <a:lstStyle>
            <a:lvl1pPr algn="ctr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3924471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6775" y="3051420"/>
            <a:ext cx="4534872" cy="3806579"/>
          </a:xfrm>
          <a:custGeom>
            <a:avLst/>
            <a:gdLst>
              <a:gd name="connsiteX0" fmla="*/ 1922834 w 3845668"/>
              <a:gd name="connsiteY0" fmla="*/ 0 h 2854934"/>
              <a:gd name="connsiteX1" fmla="*/ 3845668 w 3845668"/>
              <a:gd name="connsiteY1" fmla="*/ 2854934 h 2854934"/>
              <a:gd name="connsiteX2" fmla="*/ 1922834 w 3845668"/>
              <a:gd name="connsiteY2" fmla="*/ 2854934 h 2854934"/>
              <a:gd name="connsiteX3" fmla="*/ 0 w 3845668"/>
              <a:gd name="connsiteY3" fmla="*/ 2854934 h 285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5668" h="2854934">
                <a:moveTo>
                  <a:pt x="1922834" y="0"/>
                </a:moveTo>
                <a:lnTo>
                  <a:pt x="3845668" y="2854934"/>
                </a:lnTo>
                <a:lnTo>
                  <a:pt x="1922834" y="2854934"/>
                </a:lnTo>
                <a:lnTo>
                  <a:pt x="0" y="28549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91440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1681995" y="1"/>
            <a:ext cx="4454645" cy="3806577"/>
          </a:xfrm>
          <a:custGeom>
            <a:avLst/>
            <a:gdLst>
              <a:gd name="connsiteX0" fmla="*/ 0 w 3845668"/>
              <a:gd name="connsiteY0" fmla="*/ 0 h 2854933"/>
              <a:gd name="connsiteX1" fmla="*/ 3845668 w 3845668"/>
              <a:gd name="connsiteY1" fmla="*/ 0 h 2854933"/>
              <a:gd name="connsiteX2" fmla="*/ 1922834 w 3845668"/>
              <a:gd name="connsiteY2" fmla="*/ 2854933 h 285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5668" h="2854933">
                <a:moveTo>
                  <a:pt x="0" y="0"/>
                </a:moveTo>
                <a:lnTo>
                  <a:pt x="3845668" y="0"/>
                </a:lnTo>
                <a:lnTo>
                  <a:pt x="1922834" y="285493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91440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7590630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7112000" y="3051420"/>
            <a:ext cx="4534872" cy="3806579"/>
          </a:xfrm>
          <a:custGeom>
            <a:avLst/>
            <a:gdLst>
              <a:gd name="connsiteX0" fmla="*/ 1922834 w 3845668"/>
              <a:gd name="connsiteY0" fmla="*/ 0 h 2854934"/>
              <a:gd name="connsiteX1" fmla="*/ 3845668 w 3845668"/>
              <a:gd name="connsiteY1" fmla="*/ 2854934 h 2854934"/>
              <a:gd name="connsiteX2" fmla="*/ 1922834 w 3845668"/>
              <a:gd name="connsiteY2" fmla="*/ 2854934 h 2854934"/>
              <a:gd name="connsiteX3" fmla="*/ 0 w 3845668"/>
              <a:gd name="connsiteY3" fmla="*/ 2854934 h 285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5668" h="2854934">
                <a:moveTo>
                  <a:pt x="1922834" y="0"/>
                </a:moveTo>
                <a:lnTo>
                  <a:pt x="3845668" y="2854934"/>
                </a:lnTo>
                <a:lnTo>
                  <a:pt x="1922834" y="2854934"/>
                </a:lnTo>
                <a:lnTo>
                  <a:pt x="0" y="28549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91440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299200" y="1"/>
            <a:ext cx="4454645" cy="3806577"/>
          </a:xfrm>
          <a:custGeom>
            <a:avLst/>
            <a:gdLst>
              <a:gd name="connsiteX0" fmla="*/ 0 w 3845668"/>
              <a:gd name="connsiteY0" fmla="*/ 0 h 2854933"/>
              <a:gd name="connsiteX1" fmla="*/ 3845668 w 3845668"/>
              <a:gd name="connsiteY1" fmla="*/ 0 h 2854933"/>
              <a:gd name="connsiteX2" fmla="*/ 1922834 w 3845668"/>
              <a:gd name="connsiteY2" fmla="*/ 2854933 h 285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5668" h="2854933">
                <a:moveTo>
                  <a:pt x="0" y="0"/>
                </a:moveTo>
                <a:lnTo>
                  <a:pt x="3845668" y="0"/>
                </a:lnTo>
                <a:lnTo>
                  <a:pt x="1922834" y="285493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91440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16694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304802" y="-19247"/>
            <a:ext cx="4391260" cy="6896496"/>
          </a:xfrm>
          <a:custGeom>
            <a:avLst/>
            <a:gdLst>
              <a:gd name="connsiteX0" fmla="*/ 3293445 w 3293445"/>
              <a:gd name="connsiteY0" fmla="*/ 0 h 5172372"/>
              <a:gd name="connsiteX1" fmla="*/ 3293445 w 3293445"/>
              <a:gd name="connsiteY1" fmla="*/ 2586186 h 5172372"/>
              <a:gd name="connsiteX2" fmla="*/ 3293445 w 3293445"/>
              <a:gd name="connsiteY2" fmla="*/ 5172372 h 5172372"/>
              <a:gd name="connsiteX3" fmla="*/ 0 w 3293445"/>
              <a:gd name="connsiteY3" fmla="*/ 2586186 h 517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445" h="5172372">
                <a:moveTo>
                  <a:pt x="3293445" y="0"/>
                </a:moveTo>
                <a:lnTo>
                  <a:pt x="3293445" y="2586186"/>
                </a:lnTo>
                <a:lnTo>
                  <a:pt x="3293445" y="5172372"/>
                </a:lnTo>
                <a:lnTo>
                  <a:pt x="0" y="25861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365760" tIns="0" rIns="0" bIns="192024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9"/>
            <a:ext cx="4324952" cy="3429004"/>
          </a:xfrm>
          <a:custGeom>
            <a:avLst/>
            <a:gdLst>
              <a:gd name="connsiteX0" fmla="*/ 0 w 3243714"/>
              <a:gd name="connsiteY0" fmla="*/ 0 h 2571753"/>
              <a:gd name="connsiteX1" fmla="*/ 3243714 w 3243714"/>
              <a:gd name="connsiteY1" fmla="*/ 0 h 2571753"/>
              <a:gd name="connsiteX2" fmla="*/ 0 w 3243714"/>
              <a:gd name="connsiteY2" fmla="*/ 2571753 h 2571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3714" h="2571753">
                <a:moveTo>
                  <a:pt x="0" y="0"/>
                </a:moveTo>
                <a:lnTo>
                  <a:pt x="3243714" y="0"/>
                </a:lnTo>
                <a:lnTo>
                  <a:pt x="0" y="25717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rIns="1188720" bIns="192024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3428997"/>
            <a:ext cx="4324952" cy="3429004"/>
          </a:xfrm>
          <a:custGeom>
            <a:avLst/>
            <a:gdLst>
              <a:gd name="connsiteX0" fmla="*/ 0 w 3243714"/>
              <a:gd name="connsiteY0" fmla="*/ 0 h 2571753"/>
              <a:gd name="connsiteX1" fmla="*/ 3243714 w 3243714"/>
              <a:gd name="connsiteY1" fmla="*/ 2571753 h 2571753"/>
              <a:gd name="connsiteX2" fmla="*/ 0 w 3243714"/>
              <a:gd name="connsiteY2" fmla="*/ 2571753 h 2571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3714" h="2571753">
                <a:moveTo>
                  <a:pt x="0" y="0"/>
                </a:moveTo>
                <a:lnTo>
                  <a:pt x="3243714" y="2571753"/>
                </a:lnTo>
                <a:lnTo>
                  <a:pt x="0" y="25717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91440" tIns="0" rIns="118872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0098640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7518401" y="-19247"/>
            <a:ext cx="4391260" cy="6896496"/>
          </a:xfrm>
          <a:custGeom>
            <a:avLst/>
            <a:gdLst>
              <a:gd name="connsiteX0" fmla="*/ 0 w 3293445"/>
              <a:gd name="connsiteY0" fmla="*/ 0 h 5172372"/>
              <a:gd name="connsiteX1" fmla="*/ 3293445 w 3293445"/>
              <a:gd name="connsiteY1" fmla="*/ 2586186 h 5172372"/>
              <a:gd name="connsiteX2" fmla="*/ 0 w 3293445"/>
              <a:gd name="connsiteY2" fmla="*/ 5172372 h 5172372"/>
              <a:gd name="connsiteX3" fmla="*/ 0 w 3293445"/>
              <a:gd name="connsiteY3" fmla="*/ 2586186 h 517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445" h="5172372">
                <a:moveTo>
                  <a:pt x="0" y="0"/>
                </a:moveTo>
                <a:lnTo>
                  <a:pt x="3293445" y="2586186"/>
                </a:lnTo>
                <a:lnTo>
                  <a:pt x="0" y="5172372"/>
                </a:lnTo>
                <a:lnTo>
                  <a:pt x="0" y="25861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867047" y="-9"/>
            <a:ext cx="4324952" cy="3429004"/>
          </a:xfrm>
          <a:custGeom>
            <a:avLst/>
            <a:gdLst>
              <a:gd name="connsiteX0" fmla="*/ 0 w 3243714"/>
              <a:gd name="connsiteY0" fmla="*/ 0 h 2571753"/>
              <a:gd name="connsiteX1" fmla="*/ 3243714 w 3243714"/>
              <a:gd name="connsiteY1" fmla="*/ 0 h 2571753"/>
              <a:gd name="connsiteX2" fmla="*/ 3243714 w 3243714"/>
              <a:gd name="connsiteY2" fmla="*/ 2571753 h 2571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3714" h="2571753">
                <a:moveTo>
                  <a:pt x="0" y="0"/>
                </a:moveTo>
                <a:lnTo>
                  <a:pt x="3243714" y="0"/>
                </a:lnTo>
                <a:lnTo>
                  <a:pt x="3243714" y="25717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867047" y="3428997"/>
            <a:ext cx="4324952" cy="3429004"/>
          </a:xfrm>
          <a:custGeom>
            <a:avLst/>
            <a:gdLst>
              <a:gd name="connsiteX0" fmla="*/ 3243714 w 3243714"/>
              <a:gd name="connsiteY0" fmla="*/ 0 h 2571753"/>
              <a:gd name="connsiteX1" fmla="*/ 3243714 w 3243714"/>
              <a:gd name="connsiteY1" fmla="*/ 2571753 h 2571753"/>
              <a:gd name="connsiteX2" fmla="*/ 0 w 3243714"/>
              <a:gd name="connsiteY2" fmla="*/ 2571753 h 2571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3714" h="2571753">
                <a:moveTo>
                  <a:pt x="3243714" y="0"/>
                </a:moveTo>
                <a:lnTo>
                  <a:pt x="3243714" y="2571753"/>
                </a:lnTo>
                <a:lnTo>
                  <a:pt x="0" y="25717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502165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693337" y="787400"/>
            <a:ext cx="2020039" cy="4876800"/>
          </a:xfrm>
          <a:custGeom>
            <a:avLst/>
            <a:gdLst>
              <a:gd name="connsiteX0" fmla="*/ 0 w 1515029"/>
              <a:gd name="connsiteY0" fmla="*/ 0 h 3657600"/>
              <a:gd name="connsiteX1" fmla="*/ 1515029 w 1515029"/>
              <a:gd name="connsiteY1" fmla="*/ 0 h 3657600"/>
              <a:gd name="connsiteX2" fmla="*/ 1515029 w 1515029"/>
              <a:gd name="connsiteY2" fmla="*/ 3657600 h 3657600"/>
              <a:gd name="connsiteX3" fmla="*/ 0 w 1515029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029" h="3657600">
                <a:moveTo>
                  <a:pt x="0" y="0"/>
                </a:moveTo>
                <a:lnTo>
                  <a:pt x="1515029" y="0"/>
                </a:lnTo>
                <a:lnTo>
                  <a:pt x="1515029" y="3657600"/>
                </a:lnTo>
                <a:lnTo>
                  <a:pt x="0" y="3657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955101" y="1193800"/>
            <a:ext cx="2020039" cy="4876800"/>
          </a:xfrm>
          <a:custGeom>
            <a:avLst/>
            <a:gdLst>
              <a:gd name="connsiteX0" fmla="*/ 0 w 1515029"/>
              <a:gd name="connsiteY0" fmla="*/ 0 h 3657600"/>
              <a:gd name="connsiteX1" fmla="*/ 1515029 w 1515029"/>
              <a:gd name="connsiteY1" fmla="*/ 0 h 3657600"/>
              <a:gd name="connsiteX2" fmla="*/ 1515029 w 1515029"/>
              <a:gd name="connsiteY2" fmla="*/ 3657600 h 3657600"/>
              <a:gd name="connsiteX3" fmla="*/ 0 w 1515029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029" h="3657600">
                <a:moveTo>
                  <a:pt x="0" y="0"/>
                </a:moveTo>
                <a:lnTo>
                  <a:pt x="1515029" y="0"/>
                </a:lnTo>
                <a:lnTo>
                  <a:pt x="1515029" y="3657600"/>
                </a:lnTo>
                <a:lnTo>
                  <a:pt x="0" y="3657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6216865" y="787400"/>
            <a:ext cx="2020039" cy="4876800"/>
          </a:xfrm>
          <a:custGeom>
            <a:avLst/>
            <a:gdLst>
              <a:gd name="connsiteX0" fmla="*/ 0 w 1515029"/>
              <a:gd name="connsiteY0" fmla="*/ 0 h 3657600"/>
              <a:gd name="connsiteX1" fmla="*/ 1515029 w 1515029"/>
              <a:gd name="connsiteY1" fmla="*/ 0 h 3657600"/>
              <a:gd name="connsiteX2" fmla="*/ 1515029 w 1515029"/>
              <a:gd name="connsiteY2" fmla="*/ 3657600 h 3657600"/>
              <a:gd name="connsiteX3" fmla="*/ 0 w 1515029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029" h="3657600">
                <a:moveTo>
                  <a:pt x="0" y="0"/>
                </a:moveTo>
                <a:lnTo>
                  <a:pt x="1515029" y="0"/>
                </a:lnTo>
                <a:lnTo>
                  <a:pt x="1515029" y="3657600"/>
                </a:lnTo>
                <a:lnTo>
                  <a:pt x="0" y="3657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8478629" y="1193800"/>
            <a:ext cx="2020039" cy="4876800"/>
          </a:xfrm>
          <a:custGeom>
            <a:avLst/>
            <a:gdLst>
              <a:gd name="connsiteX0" fmla="*/ 0 w 1515029"/>
              <a:gd name="connsiteY0" fmla="*/ 0 h 3657600"/>
              <a:gd name="connsiteX1" fmla="*/ 1515029 w 1515029"/>
              <a:gd name="connsiteY1" fmla="*/ 0 h 3657600"/>
              <a:gd name="connsiteX2" fmla="*/ 1515029 w 1515029"/>
              <a:gd name="connsiteY2" fmla="*/ 3657600 h 3657600"/>
              <a:gd name="connsiteX3" fmla="*/ 0 w 1515029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029" h="3657600">
                <a:moveTo>
                  <a:pt x="0" y="0"/>
                </a:moveTo>
                <a:lnTo>
                  <a:pt x="1515029" y="0"/>
                </a:lnTo>
                <a:lnTo>
                  <a:pt x="1515029" y="3657600"/>
                </a:lnTo>
                <a:lnTo>
                  <a:pt x="0" y="3657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83342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1/3/2023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2241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557370" y="787400"/>
            <a:ext cx="2020039" cy="4876800"/>
          </a:xfrm>
          <a:custGeom>
            <a:avLst/>
            <a:gdLst>
              <a:gd name="connsiteX0" fmla="*/ 0 w 1515029"/>
              <a:gd name="connsiteY0" fmla="*/ 0 h 3657600"/>
              <a:gd name="connsiteX1" fmla="*/ 1515029 w 1515029"/>
              <a:gd name="connsiteY1" fmla="*/ 0 h 3657600"/>
              <a:gd name="connsiteX2" fmla="*/ 1515029 w 1515029"/>
              <a:gd name="connsiteY2" fmla="*/ 3657600 h 3657600"/>
              <a:gd name="connsiteX3" fmla="*/ 0 w 1515029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029" h="3657600">
                <a:moveTo>
                  <a:pt x="0" y="0"/>
                </a:moveTo>
                <a:lnTo>
                  <a:pt x="1515029" y="0"/>
                </a:lnTo>
                <a:lnTo>
                  <a:pt x="1515029" y="3657600"/>
                </a:lnTo>
                <a:lnTo>
                  <a:pt x="0" y="3657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2819134" y="1193800"/>
            <a:ext cx="2020039" cy="4876800"/>
          </a:xfrm>
          <a:custGeom>
            <a:avLst/>
            <a:gdLst>
              <a:gd name="connsiteX0" fmla="*/ 0 w 1515029"/>
              <a:gd name="connsiteY0" fmla="*/ 0 h 3657600"/>
              <a:gd name="connsiteX1" fmla="*/ 1515029 w 1515029"/>
              <a:gd name="connsiteY1" fmla="*/ 0 h 3657600"/>
              <a:gd name="connsiteX2" fmla="*/ 1515029 w 1515029"/>
              <a:gd name="connsiteY2" fmla="*/ 3657600 h 3657600"/>
              <a:gd name="connsiteX3" fmla="*/ 0 w 1515029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029" h="3657600">
                <a:moveTo>
                  <a:pt x="0" y="0"/>
                </a:moveTo>
                <a:lnTo>
                  <a:pt x="1515029" y="0"/>
                </a:lnTo>
                <a:lnTo>
                  <a:pt x="1515029" y="3657600"/>
                </a:lnTo>
                <a:lnTo>
                  <a:pt x="0" y="3657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5080898" y="787400"/>
            <a:ext cx="2020039" cy="4876800"/>
          </a:xfrm>
          <a:custGeom>
            <a:avLst/>
            <a:gdLst>
              <a:gd name="connsiteX0" fmla="*/ 0 w 1515029"/>
              <a:gd name="connsiteY0" fmla="*/ 0 h 3657600"/>
              <a:gd name="connsiteX1" fmla="*/ 1515029 w 1515029"/>
              <a:gd name="connsiteY1" fmla="*/ 0 h 3657600"/>
              <a:gd name="connsiteX2" fmla="*/ 1515029 w 1515029"/>
              <a:gd name="connsiteY2" fmla="*/ 3657600 h 3657600"/>
              <a:gd name="connsiteX3" fmla="*/ 0 w 1515029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029" h="3657600">
                <a:moveTo>
                  <a:pt x="0" y="0"/>
                </a:moveTo>
                <a:lnTo>
                  <a:pt x="1515029" y="0"/>
                </a:lnTo>
                <a:lnTo>
                  <a:pt x="1515029" y="3657600"/>
                </a:lnTo>
                <a:lnTo>
                  <a:pt x="0" y="3657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2395708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3427378" y="0"/>
            <a:ext cx="8764621" cy="6858000"/>
          </a:xfrm>
          <a:custGeom>
            <a:avLst/>
            <a:gdLst>
              <a:gd name="connsiteX0" fmla="*/ 3426573 w 6573466"/>
              <a:gd name="connsiteY0" fmla="*/ 0 h 5143500"/>
              <a:gd name="connsiteX1" fmla="*/ 4064960 w 6573466"/>
              <a:gd name="connsiteY1" fmla="*/ 0 h 5143500"/>
              <a:gd name="connsiteX2" fmla="*/ 4382311 w 6573466"/>
              <a:gd name="connsiteY2" fmla="*/ 0 h 5143500"/>
              <a:gd name="connsiteX3" fmla="*/ 4680650 w 6573466"/>
              <a:gd name="connsiteY3" fmla="*/ 0 h 5143500"/>
              <a:gd name="connsiteX4" fmla="*/ 5020698 w 6573466"/>
              <a:gd name="connsiteY4" fmla="*/ 0 h 5143500"/>
              <a:gd name="connsiteX5" fmla="*/ 5288250 w 6573466"/>
              <a:gd name="connsiteY5" fmla="*/ 0 h 5143500"/>
              <a:gd name="connsiteX6" fmla="*/ 5617728 w 6573466"/>
              <a:gd name="connsiteY6" fmla="*/ 0 h 5143500"/>
              <a:gd name="connsiteX7" fmla="*/ 5636388 w 6573466"/>
              <a:gd name="connsiteY7" fmla="*/ 0 h 5143500"/>
              <a:gd name="connsiteX8" fmla="*/ 6243988 w 6573466"/>
              <a:gd name="connsiteY8" fmla="*/ 0 h 5143500"/>
              <a:gd name="connsiteX9" fmla="*/ 6573466 w 6573466"/>
              <a:gd name="connsiteY9" fmla="*/ 0 h 5143500"/>
              <a:gd name="connsiteX10" fmla="*/ 3146893 w 6573466"/>
              <a:gd name="connsiteY10" fmla="*/ 5143500 h 5143500"/>
              <a:gd name="connsiteX11" fmla="*/ 2817415 w 6573466"/>
              <a:gd name="connsiteY11" fmla="*/ 5143500 h 5143500"/>
              <a:gd name="connsiteX12" fmla="*/ 2209815 w 6573466"/>
              <a:gd name="connsiteY12" fmla="*/ 5143500 h 5143500"/>
              <a:gd name="connsiteX13" fmla="*/ 2191155 w 6573466"/>
              <a:gd name="connsiteY13" fmla="*/ 5143500 h 5143500"/>
              <a:gd name="connsiteX14" fmla="*/ 1861677 w 6573466"/>
              <a:gd name="connsiteY14" fmla="*/ 5143500 h 5143500"/>
              <a:gd name="connsiteX15" fmla="*/ 1594125 w 6573466"/>
              <a:gd name="connsiteY15" fmla="*/ 5143500 h 5143500"/>
              <a:gd name="connsiteX16" fmla="*/ 1254077 w 6573466"/>
              <a:gd name="connsiteY16" fmla="*/ 5143500 h 5143500"/>
              <a:gd name="connsiteX17" fmla="*/ 955738 w 6573466"/>
              <a:gd name="connsiteY17" fmla="*/ 5143500 h 5143500"/>
              <a:gd name="connsiteX18" fmla="*/ 638387 w 6573466"/>
              <a:gd name="connsiteY18" fmla="*/ 5143500 h 5143500"/>
              <a:gd name="connsiteX19" fmla="*/ 0 w 6573466"/>
              <a:gd name="connsiteY19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573466" h="5143500">
                <a:moveTo>
                  <a:pt x="3426573" y="0"/>
                </a:moveTo>
                <a:lnTo>
                  <a:pt x="4064960" y="0"/>
                </a:lnTo>
                <a:lnTo>
                  <a:pt x="4382311" y="0"/>
                </a:lnTo>
                <a:lnTo>
                  <a:pt x="4680650" y="0"/>
                </a:lnTo>
                <a:lnTo>
                  <a:pt x="5020698" y="0"/>
                </a:lnTo>
                <a:lnTo>
                  <a:pt x="5288250" y="0"/>
                </a:lnTo>
                <a:lnTo>
                  <a:pt x="5617728" y="0"/>
                </a:lnTo>
                <a:lnTo>
                  <a:pt x="5636388" y="0"/>
                </a:lnTo>
                <a:lnTo>
                  <a:pt x="6243988" y="0"/>
                </a:lnTo>
                <a:lnTo>
                  <a:pt x="6573466" y="0"/>
                </a:lnTo>
                <a:lnTo>
                  <a:pt x="3146893" y="5143500"/>
                </a:lnTo>
                <a:lnTo>
                  <a:pt x="2817415" y="5143500"/>
                </a:lnTo>
                <a:lnTo>
                  <a:pt x="2209815" y="5143500"/>
                </a:lnTo>
                <a:lnTo>
                  <a:pt x="2191155" y="5143500"/>
                </a:lnTo>
                <a:lnTo>
                  <a:pt x="1861677" y="5143500"/>
                </a:lnTo>
                <a:lnTo>
                  <a:pt x="1594125" y="5143500"/>
                </a:lnTo>
                <a:lnTo>
                  <a:pt x="1254077" y="5143500"/>
                </a:lnTo>
                <a:lnTo>
                  <a:pt x="955738" y="5143500"/>
                </a:lnTo>
                <a:lnTo>
                  <a:pt x="63838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rIns="3017520" bIns="27432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2345461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764621" cy="6858000"/>
          </a:xfrm>
          <a:custGeom>
            <a:avLst/>
            <a:gdLst>
              <a:gd name="connsiteX0" fmla="*/ 3426573 w 6573466"/>
              <a:gd name="connsiteY0" fmla="*/ 0 h 5143500"/>
              <a:gd name="connsiteX1" fmla="*/ 4064960 w 6573466"/>
              <a:gd name="connsiteY1" fmla="*/ 0 h 5143500"/>
              <a:gd name="connsiteX2" fmla="*/ 4382311 w 6573466"/>
              <a:gd name="connsiteY2" fmla="*/ 0 h 5143500"/>
              <a:gd name="connsiteX3" fmla="*/ 4680650 w 6573466"/>
              <a:gd name="connsiteY3" fmla="*/ 0 h 5143500"/>
              <a:gd name="connsiteX4" fmla="*/ 5020698 w 6573466"/>
              <a:gd name="connsiteY4" fmla="*/ 0 h 5143500"/>
              <a:gd name="connsiteX5" fmla="*/ 5288250 w 6573466"/>
              <a:gd name="connsiteY5" fmla="*/ 0 h 5143500"/>
              <a:gd name="connsiteX6" fmla="*/ 5617728 w 6573466"/>
              <a:gd name="connsiteY6" fmla="*/ 0 h 5143500"/>
              <a:gd name="connsiteX7" fmla="*/ 5636388 w 6573466"/>
              <a:gd name="connsiteY7" fmla="*/ 0 h 5143500"/>
              <a:gd name="connsiteX8" fmla="*/ 6243988 w 6573466"/>
              <a:gd name="connsiteY8" fmla="*/ 0 h 5143500"/>
              <a:gd name="connsiteX9" fmla="*/ 6573466 w 6573466"/>
              <a:gd name="connsiteY9" fmla="*/ 0 h 5143500"/>
              <a:gd name="connsiteX10" fmla="*/ 3146893 w 6573466"/>
              <a:gd name="connsiteY10" fmla="*/ 5143500 h 5143500"/>
              <a:gd name="connsiteX11" fmla="*/ 2817415 w 6573466"/>
              <a:gd name="connsiteY11" fmla="*/ 5143500 h 5143500"/>
              <a:gd name="connsiteX12" fmla="*/ 2209815 w 6573466"/>
              <a:gd name="connsiteY12" fmla="*/ 5143500 h 5143500"/>
              <a:gd name="connsiteX13" fmla="*/ 2191155 w 6573466"/>
              <a:gd name="connsiteY13" fmla="*/ 5143500 h 5143500"/>
              <a:gd name="connsiteX14" fmla="*/ 1861677 w 6573466"/>
              <a:gd name="connsiteY14" fmla="*/ 5143500 h 5143500"/>
              <a:gd name="connsiteX15" fmla="*/ 1594125 w 6573466"/>
              <a:gd name="connsiteY15" fmla="*/ 5143500 h 5143500"/>
              <a:gd name="connsiteX16" fmla="*/ 1254077 w 6573466"/>
              <a:gd name="connsiteY16" fmla="*/ 5143500 h 5143500"/>
              <a:gd name="connsiteX17" fmla="*/ 955738 w 6573466"/>
              <a:gd name="connsiteY17" fmla="*/ 5143500 h 5143500"/>
              <a:gd name="connsiteX18" fmla="*/ 638387 w 6573466"/>
              <a:gd name="connsiteY18" fmla="*/ 5143500 h 5143500"/>
              <a:gd name="connsiteX19" fmla="*/ 0 w 6573466"/>
              <a:gd name="connsiteY19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573466" h="5143500">
                <a:moveTo>
                  <a:pt x="3426573" y="0"/>
                </a:moveTo>
                <a:lnTo>
                  <a:pt x="4064960" y="0"/>
                </a:lnTo>
                <a:lnTo>
                  <a:pt x="4382311" y="0"/>
                </a:lnTo>
                <a:lnTo>
                  <a:pt x="4680650" y="0"/>
                </a:lnTo>
                <a:lnTo>
                  <a:pt x="5020698" y="0"/>
                </a:lnTo>
                <a:lnTo>
                  <a:pt x="5288250" y="0"/>
                </a:lnTo>
                <a:lnTo>
                  <a:pt x="5617728" y="0"/>
                </a:lnTo>
                <a:lnTo>
                  <a:pt x="5636388" y="0"/>
                </a:lnTo>
                <a:lnTo>
                  <a:pt x="6243988" y="0"/>
                </a:lnTo>
                <a:lnTo>
                  <a:pt x="6573466" y="0"/>
                </a:lnTo>
                <a:lnTo>
                  <a:pt x="3146893" y="5143500"/>
                </a:lnTo>
                <a:lnTo>
                  <a:pt x="2817415" y="5143500"/>
                </a:lnTo>
                <a:lnTo>
                  <a:pt x="2209815" y="5143500"/>
                </a:lnTo>
                <a:lnTo>
                  <a:pt x="2191155" y="5143500"/>
                </a:lnTo>
                <a:lnTo>
                  <a:pt x="1861677" y="5143500"/>
                </a:lnTo>
                <a:lnTo>
                  <a:pt x="1594125" y="5143500"/>
                </a:lnTo>
                <a:lnTo>
                  <a:pt x="1254077" y="5143500"/>
                </a:lnTo>
                <a:lnTo>
                  <a:pt x="955738" y="5143500"/>
                </a:lnTo>
                <a:lnTo>
                  <a:pt x="63838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rIns="3017520" bIns="27432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8544312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08001" y="1841499"/>
            <a:ext cx="11157817" cy="229870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9203511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515296" y="374427"/>
            <a:ext cx="3970369" cy="1622987"/>
          </a:xfrm>
          <a:custGeom>
            <a:avLst/>
            <a:gdLst>
              <a:gd name="connsiteX0" fmla="*/ 0 w 1515029"/>
              <a:gd name="connsiteY0" fmla="*/ 0 h 3657600"/>
              <a:gd name="connsiteX1" fmla="*/ 1515029 w 1515029"/>
              <a:gd name="connsiteY1" fmla="*/ 0 h 3657600"/>
              <a:gd name="connsiteX2" fmla="*/ 1515029 w 1515029"/>
              <a:gd name="connsiteY2" fmla="*/ 3657600 h 3657600"/>
              <a:gd name="connsiteX3" fmla="*/ 0 w 1515029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029" h="3657600">
                <a:moveTo>
                  <a:pt x="0" y="0"/>
                </a:moveTo>
                <a:lnTo>
                  <a:pt x="1515029" y="0"/>
                </a:lnTo>
                <a:lnTo>
                  <a:pt x="1515029" y="3657600"/>
                </a:lnTo>
                <a:lnTo>
                  <a:pt x="0" y="3657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7671334" y="2600408"/>
            <a:ext cx="3970369" cy="1622987"/>
          </a:xfrm>
          <a:custGeom>
            <a:avLst/>
            <a:gdLst>
              <a:gd name="connsiteX0" fmla="*/ 0 w 1515029"/>
              <a:gd name="connsiteY0" fmla="*/ 0 h 3657600"/>
              <a:gd name="connsiteX1" fmla="*/ 1515029 w 1515029"/>
              <a:gd name="connsiteY1" fmla="*/ 0 h 3657600"/>
              <a:gd name="connsiteX2" fmla="*/ 1515029 w 1515029"/>
              <a:gd name="connsiteY2" fmla="*/ 3657600 h 3657600"/>
              <a:gd name="connsiteX3" fmla="*/ 0 w 1515029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029" h="3657600">
                <a:moveTo>
                  <a:pt x="0" y="0"/>
                </a:moveTo>
                <a:lnTo>
                  <a:pt x="1515029" y="0"/>
                </a:lnTo>
                <a:lnTo>
                  <a:pt x="1515029" y="3657600"/>
                </a:lnTo>
                <a:lnTo>
                  <a:pt x="0" y="3657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515296" y="4843440"/>
            <a:ext cx="3970369" cy="1622987"/>
          </a:xfrm>
          <a:custGeom>
            <a:avLst/>
            <a:gdLst>
              <a:gd name="connsiteX0" fmla="*/ 0 w 1515029"/>
              <a:gd name="connsiteY0" fmla="*/ 0 h 3657600"/>
              <a:gd name="connsiteX1" fmla="*/ 1515029 w 1515029"/>
              <a:gd name="connsiteY1" fmla="*/ 0 h 3657600"/>
              <a:gd name="connsiteX2" fmla="*/ 1515029 w 1515029"/>
              <a:gd name="connsiteY2" fmla="*/ 3657600 h 3657600"/>
              <a:gd name="connsiteX3" fmla="*/ 0 w 1515029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029" h="3657600">
                <a:moveTo>
                  <a:pt x="0" y="0"/>
                </a:moveTo>
                <a:lnTo>
                  <a:pt x="1515029" y="0"/>
                </a:lnTo>
                <a:lnTo>
                  <a:pt x="1515029" y="3657600"/>
                </a:lnTo>
                <a:lnTo>
                  <a:pt x="0" y="3657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781291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08001" y="4064267"/>
            <a:ext cx="11157817" cy="229870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9764126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082139"/>
            <a:ext cx="12192000" cy="1293261"/>
          </a:xfrm>
          <a:custGeom>
            <a:avLst/>
            <a:gdLst>
              <a:gd name="connsiteX0" fmla="*/ 0 w 2438400"/>
              <a:gd name="connsiteY0" fmla="*/ 0 h 5143500"/>
              <a:gd name="connsiteX1" fmla="*/ 2438400 w 2438400"/>
              <a:gd name="connsiteY1" fmla="*/ 0 h 5143500"/>
              <a:gd name="connsiteX2" fmla="*/ 2438400 w 2438400"/>
              <a:gd name="connsiteY2" fmla="*/ 5143500 h 5143500"/>
              <a:gd name="connsiteX3" fmla="*/ 0 w 24384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" h="5143500">
                <a:moveTo>
                  <a:pt x="0" y="0"/>
                </a:moveTo>
                <a:lnTo>
                  <a:pt x="2438400" y="0"/>
                </a:lnTo>
                <a:lnTo>
                  <a:pt x="24384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90391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30" hasCustomPrompt="1"/>
          </p:nvPr>
        </p:nvSpPr>
        <p:spPr>
          <a:xfrm>
            <a:off x="1028641" y="1890130"/>
            <a:ext cx="2447336" cy="2794165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640080" anchor="b">
            <a:noAutofit/>
          </a:bodyPr>
          <a:lstStyle>
            <a:lvl1pPr algn="ctr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4872332" y="1890130"/>
            <a:ext cx="2447336" cy="2794165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640080" anchor="b">
            <a:noAutofit/>
          </a:bodyPr>
          <a:lstStyle>
            <a:lvl1pPr algn="ctr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32" hasCustomPrompt="1"/>
          </p:nvPr>
        </p:nvSpPr>
        <p:spPr>
          <a:xfrm>
            <a:off x="8685005" y="1890130"/>
            <a:ext cx="2447336" cy="2794165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640080" anchor="b">
            <a:noAutofit/>
          </a:bodyPr>
          <a:lstStyle>
            <a:lvl1pPr algn="ctr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1138357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30" hasCustomPrompt="1"/>
          </p:nvPr>
        </p:nvSpPr>
        <p:spPr>
          <a:xfrm>
            <a:off x="566287" y="1701800"/>
            <a:ext cx="1515992" cy="1730832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365760" anchor="b">
            <a:noAutofit/>
          </a:bodyPr>
          <a:lstStyle>
            <a:lvl1pPr algn="ctr" rtl="0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3741371" y="1701800"/>
            <a:ext cx="1515992" cy="1730832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365760" anchor="b">
            <a:noAutofit/>
          </a:bodyPr>
          <a:lstStyle>
            <a:lvl1pPr algn="ctr" rtl="0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32" hasCustomPrompt="1"/>
          </p:nvPr>
        </p:nvSpPr>
        <p:spPr>
          <a:xfrm>
            <a:off x="6916455" y="1701800"/>
            <a:ext cx="1515992" cy="1730832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365760" anchor="b">
            <a:noAutofit/>
          </a:bodyPr>
          <a:lstStyle>
            <a:lvl1pPr algn="ctr" rtl="0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3" hasCustomPrompt="1"/>
          </p:nvPr>
        </p:nvSpPr>
        <p:spPr>
          <a:xfrm>
            <a:off x="10091539" y="1701800"/>
            <a:ext cx="1515992" cy="1730832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365760" anchor="b">
            <a:noAutofit/>
          </a:bodyPr>
          <a:lstStyle>
            <a:lvl1pPr algn="ctr" rtl="0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34" hasCustomPrompt="1"/>
          </p:nvPr>
        </p:nvSpPr>
        <p:spPr>
          <a:xfrm>
            <a:off x="566287" y="4127367"/>
            <a:ext cx="1515992" cy="1730832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365760" anchor="b">
            <a:noAutofit/>
          </a:bodyPr>
          <a:lstStyle>
            <a:lvl1pPr algn="ctr" rtl="0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35" hasCustomPrompt="1"/>
          </p:nvPr>
        </p:nvSpPr>
        <p:spPr>
          <a:xfrm>
            <a:off x="3741371" y="4127367"/>
            <a:ext cx="1515992" cy="1730832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365760" anchor="b">
            <a:noAutofit/>
          </a:bodyPr>
          <a:lstStyle>
            <a:lvl1pPr algn="ctr" rtl="0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36" hasCustomPrompt="1"/>
          </p:nvPr>
        </p:nvSpPr>
        <p:spPr>
          <a:xfrm>
            <a:off x="6916455" y="4127367"/>
            <a:ext cx="1515992" cy="1730832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365760" anchor="b">
            <a:noAutofit/>
          </a:bodyPr>
          <a:lstStyle>
            <a:lvl1pPr algn="ctr" rtl="0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37" hasCustomPrompt="1"/>
          </p:nvPr>
        </p:nvSpPr>
        <p:spPr>
          <a:xfrm>
            <a:off x="10091539" y="4127367"/>
            <a:ext cx="1515992" cy="1730832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365760" anchor="b">
            <a:noAutofit/>
          </a:bodyPr>
          <a:lstStyle>
            <a:lvl1pPr algn="ctr" rtl="0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2025336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34" hasCustomPrompt="1"/>
          </p:nvPr>
        </p:nvSpPr>
        <p:spPr>
          <a:xfrm>
            <a:off x="0" y="1"/>
            <a:ext cx="5105400" cy="6857999"/>
          </a:xfrm>
          <a:custGeom>
            <a:avLst/>
            <a:gdLst>
              <a:gd name="connsiteX0" fmla="*/ 0 w 4229100"/>
              <a:gd name="connsiteY0" fmla="*/ 0 h 5143499"/>
              <a:gd name="connsiteX1" fmla="*/ 2959889 w 4229100"/>
              <a:gd name="connsiteY1" fmla="*/ 0 h 5143499"/>
              <a:gd name="connsiteX2" fmla="*/ 4229100 w 4229100"/>
              <a:gd name="connsiteY2" fmla="*/ 1942799 h 5143499"/>
              <a:gd name="connsiteX3" fmla="*/ 2138113 w 4229100"/>
              <a:gd name="connsiteY3" fmla="*/ 5143498 h 5143499"/>
              <a:gd name="connsiteX4" fmla="*/ 1292974 w 4229100"/>
              <a:gd name="connsiteY4" fmla="*/ 5143498 h 5143499"/>
              <a:gd name="connsiteX5" fmla="*/ 1292974 w 4229100"/>
              <a:gd name="connsiteY5" fmla="*/ 5143499 h 5143499"/>
              <a:gd name="connsiteX6" fmla="*/ 1272309 w 4229100"/>
              <a:gd name="connsiteY6" fmla="*/ 5143499 h 5143499"/>
              <a:gd name="connsiteX7" fmla="*/ 200891 w 4229100"/>
              <a:gd name="connsiteY7" fmla="*/ 5143499 h 5143499"/>
              <a:gd name="connsiteX8" fmla="*/ 0 w 4229100"/>
              <a:gd name="connsiteY8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9100" h="5143499">
                <a:moveTo>
                  <a:pt x="0" y="0"/>
                </a:moveTo>
                <a:lnTo>
                  <a:pt x="2959889" y="0"/>
                </a:lnTo>
                <a:lnTo>
                  <a:pt x="4229100" y="1942799"/>
                </a:lnTo>
                <a:lnTo>
                  <a:pt x="2138113" y="5143498"/>
                </a:lnTo>
                <a:lnTo>
                  <a:pt x="1292974" y="5143498"/>
                </a:lnTo>
                <a:lnTo>
                  <a:pt x="1292974" y="5143499"/>
                </a:lnTo>
                <a:lnTo>
                  <a:pt x="1272309" y="5143499"/>
                </a:lnTo>
                <a:lnTo>
                  <a:pt x="20089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rIns="1280160" bIns="365760" anchor="b">
            <a:noAutofit/>
          </a:bodyPr>
          <a:lstStyle>
            <a:lvl1pPr algn="ctr" rtl="0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69523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1/3/2023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7035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29" hasCustomPrompt="1"/>
          </p:nvPr>
        </p:nvSpPr>
        <p:spPr>
          <a:xfrm>
            <a:off x="7086600" y="1"/>
            <a:ext cx="5105400" cy="6857999"/>
          </a:xfrm>
          <a:custGeom>
            <a:avLst/>
            <a:gdLst>
              <a:gd name="connsiteX0" fmla="*/ 1149150 w 3829050"/>
              <a:gd name="connsiteY0" fmla="*/ 0 h 5143499"/>
              <a:gd name="connsiteX1" fmla="*/ 3829050 w 3829050"/>
              <a:gd name="connsiteY1" fmla="*/ 0 h 5143499"/>
              <a:gd name="connsiteX2" fmla="*/ 3829050 w 3829050"/>
              <a:gd name="connsiteY2" fmla="*/ 5143499 h 5143499"/>
              <a:gd name="connsiteX3" fmla="*/ 3647162 w 3829050"/>
              <a:gd name="connsiteY3" fmla="*/ 5143499 h 5143499"/>
              <a:gd name="connsiteX4" fmla="*/ 2677094 w 3829050"/>
              <a:gd name="connsiteY4" fmla="*/ 5143499 h 5143499"/>
              <a:gd name="connsiteX5" fmla="*/ 2658384 w 3829050"/>
              <a:gd name="connsiteY5" fmla="*/ 5143499 h 5143499"/>
              <a:gd name="connsiteX6" fmla="*/ 2658384 w 3829050"/>
              <a:gd name="connsiteY6" fmla="*/ 5143498 h 5143499"/>
              <a:gd name="connsiteX7" fmla="*/ 1893191 w 3829050"/>
              <a:gd name="connsiteY7" fmla="*/ 5143498 h 5143499"/>
              <a:gd name="connsiteX8" fmla="*/ 0 w 3829050"/>
              <a:gd name="connsiteY8" fmla="*/ 19427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9050" h="5143499">
                <a:moveTo>
                  <a:pt x="1149150" y="0"/>
                </a:moveTo>
                <a:lnTo>
                  <a:pt x="3829050" y="0"/>
                </a:lnTo>
                <a:lnTo>
                  <a:pt x="3829050" y="5143499"/>
                </a:lnTo>
                <a:lnTo>
                  <a:pt x="3647162" y="5143499"/>
                </a:lnTo>
                <a:lnTo>
                  <a:pt x="2677094" y="5143499"/>
                </a:lnTo>
                <a:lnTo>
                  <a:pt x="2658384" y="5143499"/>
                </a:lnTo>
                <a:lnTo>
                  <a:pt x="2658384" y="5143498"/>
                </a:lnTo>
                <a:lnTo>
                  <a:pt x="1893191" y="5143498"/>
                </a:lnTo>
                <a:lnTo>
                  <a:pt x="0" y="194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182880" anchor="b">
            <a:noAutofit/>
          </a:bodyPr>
          <a:lstStyle>
            <a:lvl1pPr algn="ctr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6120660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1574565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549400" y="1016000"/>
            <a:ext cx="6400800" cy="482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bIns="457200" anchor="b"/>
          <a:lstStyle>
            <a:lvl1pPr algn="ctr" rtl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2977771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216400" y="1016000"/>
            <a:ext cx="6400800" cy="482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bIns="457200" anchor="b"/>
          <a:lstStyle>
            <a:lvl1pPr algn="ctr" rtl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5110071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41284327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775199" y="-1"/>
            <a:ext cx="7416800" cy="6858001"/>
          </a:xfrm>
          <a:custGeom>
            <a:avLst/>
            <a:gdLst>
              <a:gd name="connsiteX0" fmla="*/ 4269626 w 5562600"/>
              <a:gd name="connsiteY0" fmla="*/ 0 h 5143501"/>
              <a:gd name="connsiteX1" fmla="*/ 4290291 w 5562600"/>
              <a:gd name="connsiteY1" fmla="*/ 0 h 5143501"/>
              <a:gd name="connsiteX2" fmla="*/ 5361709 w 5562600"/>
              <a:gd name="connsiteY2" fmla="*/ 0 h 5143501"/>
              <a:gd name="connsiteX3" fmla="*/ 5562600 w 5562600"/>
              <a:gd name="connsiteY3" fmla="*/ 0 h 5143501"/>
              <a:gd name="connsiteX4" fmla="*/ 5562600 w 5562600"/>
              <a:gd name="connsiteY4" fmla="*/ 5143500 h 5143501"/>
              <a:gd name="connsiteX5" fmla="*/ 4724400 w 5562600"/>
              <a:gd name="connsiteY5" fmla="*/ 5143500 h 5143501"/>
              <a:gd name="connsiteX6" fmla="*/ 4724400 w 5562600"/>
              <a:gd name="connsiteY6" fmla="*/ 5143501 h 5143501"/>
              <a:gd name="connsiteX7" fmla="*/ 1676400 w 5562600"/>
              <a:gd name="connsiteY7" fmla="*/ 5143501 h 5143501"/>
              <a:gd name="connsiteX8" fmla="*/ 1676400 w 5562600"/>
              <a:gd name="connsiteY8" fmla="*/ 5140370 h 5143501"/>
              <a:gd name="connsiteX9" fmla="*/ 1594125 w 5562600"/>
              <a:gd name="connsiteY9" fmla="*/ 5140370 h 5143501"/>
              <a:gd name="connsiteX10" fmla="*/ 1254077 w 5562600"/>
              <a:gd name="connsiteY10" fmla="*/ 5140370 h 5143501"/>
              <a:gd name="connsiteX11" fmla="*/ 955738 w 5562600"/>
              <a:gd name="connsiteY11" fmla="*/ 5140370 h 5143501"/>
              <a:gd name="connsiteX12" fmla="*/ 638387 w 5562600"/>
              <a:gd name="connsiteY12" fmla="*/ 5140370 h 5143501"/>
              <a:gd name="connsiteX13" fmla="*/ 0 w 5562600"/>
              <a:gd name="connsiteY13" fmla="*/ 5140370 h 5143501"/>
              <a:gd name="connsiteX14" fmla="*/ 3424487 w 5562600"/>
              <a:gd name="connsiteY14" fmla="*/ 1 h 5143501"/>
              <a:gd name="connsiteX15" fmla="*/ 4269626 w 5562600"/>
              <a:gd name="connsiteY15" fmla="*/ 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62600" h="5143501">
                <a:moveTo>
                  <a:pt x="4269626" y="0"/>
                </a:moveTo>
                <a:lnTo>
                  <a:pt x="4290291" y="0"/>
                </a:lnTo>
                <a:lnTo>
                  <a:pt x="5361709" y="0"/>
                </a:lnTo>
                <a:lnTo>
                  <a:pt x="5562600" y="0"/>
                </a:lnTo>
                <a:lnTo>
                  <a:pt x="5562600" y="5143500"/>
                </a:lnTo>
                <a:lnTo>
                  <a:pt x="4724400" y="5143500"/>
                </a:lnTo>
                <a:lnTo>
                  <a:pt x="4724400" y="5143501"/>
                </a:lnTo>
                <a:lnTo>
                  <a:pt x="1676400" y="5143501"/>
                </a:lnTo>
                <a:lnTo>
                  <a:pt x="1676400" y="5140370"/>
                </a:lnTo>
                <a:lnTo>
                  <a:pt x="1594125" y="5140370"/>
                </a:lnTo>
                <a:lnTo>
                  <a:pt x="1254077" y="5140370"/>
                </a:lnTo>
                <a:lnTo>
                  <a:pt x="955738" y="5140370"/>
                </a:lnTo>
                <a:lnTo>
                  <a:pt x="638387" y="5140370"/>
                </a:lnTo>
                <a:lnTo>
                  <a:pt x="0" y="5140370"/>
                </a:lnTo>
                <a:lnTo>
                  <a:pt x="3424487" y="1"/>
                </a:lnTo>
                <a:lnTo>
                  <a:pt x="4269626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72411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5306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8231897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327400"/>
            <a:ext cx="12192000" cy="35306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0568621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7580556" y="1527993"/>
            <a:ext cx="2354081" cy="3866200"/>
          </a:xfrm>
          <a:custGeom>
            <a:avLst/>
            <a:gdLst>
              <a:gd name="connsiteX0" fmla="*/ 1765561 w 1765561"/>
              <a:gd name="connsiteY0" fmla="*/ 0 h 2899650"/>
              <a:gd name="connsiteX1" fmla="*/ 1765561 w 1765561"/>
              <a:gd name="connsiteY1" fmla="*/ 2899650 h 2899650"/>
              <a:gd name="connsiteX2" fmla="*/ 0 w 1765561"/>
              <a:gd name="connsiteY2" fmla="*/ 2899650 h 2899650"/>
              <a:gd name="connsiteX3" fmla="*/ 0 w 1765561"/>
              <a:gd name="connsiteY3" fmla="*/ 2832 h 289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5561" h="2899650">
                <a:moveTo>
                  <a:pt x="1765561" y="0"/>
                </a:moveTo>
                <a:lnTo>
                  <a:pt x="1765561" y="2899650"/>
                </a:lnTo>
                <a:lnTo>
                  <a:pt x="0" y="2899650"/>
                </a:lnTo>
                <a:lnTo>
                  <a:pt x="0" y="28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5453478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6306909" y="1893303"/>
            <a:ext cx="4628824" cy="2609836"/>
          </a:xfrm>
          <a:custGeom>
            <a:avLst/>
            <a:gdLst>
              <a:gd name="connsiteX0" fmla="*/ 0 w 3471618"/>
              <a:gd name="connsiteY0" fmla="*/ 0 h 1957377"/>
              <a:gd name="connsiteX1" fmla="*/ 3471618 w 3471618"/>
              <a:gd name="connsiteY1" fmla="*/ 0 h 1957377"/>
              <a:gd name="connsiteX2" fmla="*/ 3471618 w 3471618"/>
              <a:gd name="connsiteY2" fmla="*/ 1957377 h 1957377"/>
              <a:gd name="connsiteX3" fmla="*/ 0 w 3471618"/>
              <a:gd name="connsiteY3" fmla="*/ 1957377 h 195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618" h="1957377">
                <a:moveTo>
                  <a:pt x="0" y="0"/>
                </a:moveTo>
                <a:lnTo>
                  <a:pt x="3471618" y="0"/>
                </a:lnTo>
                <a:lnTo>
                  <a:pt x="3471618" y="1957377"/>
                </a:lnTo>
                <a:lnTo>
                  <a:pt x="0" y="1957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35681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1/3/2023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4769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1464181" y="2141140"/>
            <a:ext cx="3934571" cy="2427291"/>
          </a:xfrm>
          <a:custGeom>
            <a:avLst/>
            <a:gdLst>
              <a:gd name="connsiteX0" fmla="*/ 0 w 2950928"/>
              <a:gd name="connsiteY0" fmla="*/ 0 h 1820468"/>
              <a:gd name="connsiteX1" fmla="*/ 2950928 w 2950928"/>
              <a:gd name="connsiteY1" fmla="*/ 0 h 1820468"/>
              <a:gd name="connsiteX2" fmla="*/ 2950928 w 2950928"/>
              <a:gd name="connsiteY2" fmla="*/ 1820468 h 1820468"/>
              <a:gd name="connsiteX3" fmla="*/ 0 w 2950928"/>
              <a:gd name="connsiteY3" fmla="*/ 1820468 h 182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0928" h="1820468">
                <a:moveTo>
                  <a:pt x="0" y="0"/>
                </a:moveTo>
                <a:lnTo>
                  <a:pt x="2950928" y="0"/>
                </a:lnTo>
                <a:lnTo>
                  <a:pt x="2950928" y="1820468"/>
                </a:lnTo>
                <a:lnTo>
                  <a:pt x="0" y="18204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1120224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1" name="Picture Placeholder 80"/>
          <p:cNvSpPr>
            <a:spLocks noGrp="1"/>
          </p:cNvSpPr>
          <p:nvPr>
            <p:ph type="pic" sz="quarter" idx="13" hasCustomPrompt="1"/>
          </p:nvPr>
        </p:nvSpPr>
        <p:spPr>
          <a:xfrm>
            <a:off x="568563" y="2608793"/>
            <a:ext cx="4247672" cy="2333531"/>
          </a:xfrm>
          <a:custGeom>
            <a:avLst/>
            <a:gdLst>
              <a:gd name="connsiteX0" fmla="*/ 0 w 3185754"/>
              <a:gd name="connsiteY0" fmla="*/ 0 h 1750148"/>
              <a:gd name="connsiteX1" fmla="*/ 3185754 w 3185754"/>
              <a:gd name="connsiteY1" fmla="*/ 0 h 1750148"/>
              <a:gd name="connsiteX2" fmla="*/ 3185754 w 3185754"/>
              <a:gd name="connsiteY2" fmla="*/ 1720851 h 1750148"/>
              <a:gd name="connsiteX3" fmla="*/ 3156457 w 3185754"/>
              <a:gd name="connsiteY3" fmla="*/ 1750148 h 1750148"/>
              <a:gd name="connsiteX4" fmla="*/ 29297 w 3185754"/>
              <a:gd name="connsiteY4" fmla="*/ 1750148 h 1750148"/>
              <a:gd name="connsiteX5" fmla="*/ 0 w 3185754"/>
              <a:gd name="connsiteY5" fmla="*/ 1720851 h 175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5754" h="1750148">
                <a:moveTo>
                  <a:pt x="0" y="0"/>
                </a:moveTo>
                <a:lnTo>
                  <a:pt x="3185754" y="0"/>
                </a:lnTo>
                <a:lnTo>
                  <a:pt x="3185754" y="1720851"/>
                </a:lnTo>
                <a:cubicBezTo>
                  <a:pt x="3185754" y="1737031"/>
                  <a:pt x="3172637" y="1750148"/>
                  <a:pt x="3156457" y="1750148"/>
                </a:cubicBezTo>
                <a:lnTo>
                  <a:pt x="29297" y="1750148"/>
                </a:lnTo>
                <a:cubicBezTo>
                  <a:pt x="13117" y="1750148"/>
                  <a:pt x="0" y="1737031"/>
                  <a:pt x="0" y="17208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0" name="Picture Placeholder 79"/>
          <p:cNvSpPr>
            <a:spLocks noGrp="1"/>
          </p:cNvSpPr>
          <p:nvPr>
            <p:ph type="pic" sz="quarter" idx="14" hasCustomPrompt="1"/>
          </p:nvPr>
        </p:nvSpPr>
        <p:spPr>
          <a:xfrm>
            <a:off x="7375763" y="2608793"/>
            <a:ext cx="4247672" cy="2333531"/>
          </a:xfrm>
          <a:custGeom>
            <a:avLst/>
            <a:gdLst>
              <a:gd name="connsiteX0" fmla="*/ 0 w 3185754"/>
              <a:gd name="connsiteY0" fmla="*/ 0 h 1750148"/>
              <a:gd name="connsiteX1" fmla="*/ 3185754 w 3185754"/>
              <a:gd name="connsiteY1" fmla="*/ 0 h 1750148"/>
              <a:gd name="connsiteX2" fmla="*/ 3185754 w 3185754"/>
              <a:gd name="connsiteY2" fmla="*/ 1720851 h 1750148"/>
              <a:gd name="connsiteX3" fmla="*/ 3156457 w 3185754"/>
              <a:gd name="connsiteY3" fmla="*/ 1750148 h 1750148"/>
              <a:gd name="connsiteX4" fmla="*/ 29297 w 3185754"/>
              <a:gd name="connsiteY4" fmla="*/ 1750148 h 1750148"/>
              <a:gd name="connsiteX5" fmla="*/ 0 w 3185754"/>
              <a:gd name="connsiteY5" fmla="*/ 1720851 h 175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5754" h="1750148">
                <a:moveTo>
                  <a:pt x="0" y="0"/>
                </a:moveTo>
                <a:lnTo>
                  <a:pt x="3185754" y="0"/>
                </a:lnTo>
                <a:lnTo>
                  <a:pt x="3185754" y="1720851"/>
                </a:lnTo>
                <a:cubicBezTo>
                  <a:pt x="3185754" y="1737031"/>
                  <a:pt x="3172637" y="1750148"/>
                  <a:pt x="3156457" y="1750148"/>
                </a:cubicBezTo>
                <a:lnTo>
                  <a:pt x="29297" y="1750148"/>
                </a:lnTo>
                <a:cubicBezTo>
                  <a:pt x="13117" y="1750148"/>
                  <a:pt x="0" y="1737031"/>
                  <a:pt x="0" y="17208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3" name="Picture Placeholder 82"/>
          <p:cNvSpPr>
            <a:spLocks noGrp="1"/>
          </p:cNvSpPr>
          <p:nvPr>
            <p:ph type="pic" sz="quarter" idx="12" hasCustomPrompt="1"/>
          </p:nvPr>
        </p:nvSpPr>
        <p:spPr>
          <a:xfrm>
            <a:off x="3488061" y="2297619"/>
            <a:ext cx="5203408" cy="2858581"/>
          </a:xfrm>
          <a:custGeom>
            <a:avLst/>
            <a:gdLst>
              <a:gd name="connsiteX0" fmla="*/ 0 w 3902556"/>
              <a:gd name="connsiteY0" fmla="*/ 0 h 2143936"/>
              <a:gd name="connsiteX1" fmla="*/ 3902556 w 3902556"/>
              <a:gd name="connsiteY1" fmla="*/ 0 h 2143936"/>
              <a:gd name="connsiteX2" fmla="*/ 3902556 w 3902556"/>
              <a:gd name="connsiteY2" fmla="*/ 2108047 h 2143936"/>
              <a:gd name="connsiteX3" fmla="*/ 3866667 w 3902556"/>
              <a:gd name="connsiteY3" fmla="*/ 2143936 h 2143936"/>
              <a:gd name="connsiteX4" fmla="*/ 35889 w 3902556"/>
              <a:gd name="connsiteY4" fmla="*/ 2143936 h 2143936"/>
              <a:gd name="connsiteX5" fmla="*/ 0 w 3902556"/>
              <a:gd name="connsiteY5" fmla="*/ 2108047 h 214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02556" h="2143936">
                <a:moveTo>
                  <a:pt x="0" y="0"/>
                </a:moveTo>
                <a:lnTo>
                  <a:pt x="3902556" y="0"/>
                </a:lnTo>
                <a:lnTo>
                  <a:pt x="3902556" y="2108047"/>
                </a:lnTo>
                <a:cubicBezTo>
                  <a:pt x="3902556" y="2127868"/>
                  <a:pt x="3886488" y="2143936"/>
                  <a:pt x="3866667" y="2143936"/>
                </a:cubicBezTo>
                <a:lnTo>
                  <a:pt x="35889" y="2143936"/>
                </a:lnTo>
                <a:cubicBezTo>
                  <a:pt x="16068" y="2143936"/>
                  <a:pt x="0" y="2127868"/>
                  <a:pt x="0" y="21080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2547397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4837747" y="1395195"/>
            <a:ext cx="2518529" cy="4136280"/>
          </a:xfrm>
          <a:custGeom>
            <a:avLst/>
            <a:gdLst>
              <a:gd name="connsiteX0" fmla="*/ 1888897 w 1888897"/>
              <a:gd name="connsiteY0" fmla="*/ 0 h 3102210"/>
              <a:gd name="connsiteX1" fmla="*/ 1888897 w 1888897"/>
              <a:gd name="connsiteY1" fmla="*/ 3102210 h 3102210"/>
              <a:gd name="connsiteX2" fmla="*/ 0 w 1888897"/>
              <a:gd name="connsiteY2" fmla="*/ 3102210 h 3102210"/>
              <a:gd name="connsiteX3" fmla="*/ 0 w 1888897"/>
              <a:gd name="connsiteY3" fmla="*/ 3029 h 310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8897" h="3102210">
                <a:moveTo>
                  <a:pt x="1888897" y="0"/>
                </a:moveTo>
                <a:lnTo>
                  <a:pt x="1888897" y="3102210"/>
                </a:lnTo>
                <a:lnTo>
                  <a:pt x="0" y="3102210"/>
                </a:lnTo>
                <a:lnTo>
                  <a:pt x="0" y="30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8764674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3767198" y="2456077"/>
            <a:ext cx="2055732" cy="3376211"/>
          </a:xfrm>
          <a:custGeom>
            <a:avLst/>
            <a:gdLst>
              <a:gd name="connsiteX0" fmla="*/ 1541799 w 1541799"/>
              <a:gd name="connsiteY0" fmla="*/ 0 h 2532158"/>
              <a:gd name="connsiteX1" fmla="*/ 1541799 w 1541799"/>
              <a:gd name="connsiteY1" fmla="*/ 2532158 h 2532158"/>
              <a:gd name="connsiteX2" fmla="*/ 0 w 1541799"/>
              <a:gd name="connsiteY2" fmla="*/ 2532158 h 2532158"/>
              <a:gd name="connsiteX3" fmla="*/ 0 w 1541799"/>
              <a:gd name="connsiteY3" fmla="*/ 2473 h 2532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1799" h="2532158">
                <a:moveTo>
                  <a:pt x="1541799" y="0"/>
                </a:moveTo>
                <a:lnTo>
                  <a:pt x="1541799" y="2532158"/>
                </a:lnTo>
                <a:lnTo>
                  <a:pt x="0" y="2532158"/>
                </a:lnTo>
                <a:lnTo>
                  <a:pt x="0" y="24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13" hasCustomPrompt="1"/>
          </p:nvPr>
        </p:nvSpPr>
        <p:spPr>
          <a:xfrm>
            <a:off x="6370721" y="2456077"/>
            <a:ext cx="2055732" cy="3376211"/>
          </a:xfrm>
          <a:custGeom>
            <a:avLst/>
            <a:gdLst>
              <a:gd name="connsiteX0" fmla="*/ 1541799 w 1541799"/>
              <a:gd name="connsiteY0" fmla="*/ 0 h 2532158"/>
              <a:gd name="connsiteX1" fmla="*/ 1541799 w 1541799"/>
              <a:gd name="connsiteY1" fmla="*/ 2532158 h 2532158"/>
              <a:gd name="connsiteX2" fmla="*/ 0 w 1541799"/>
              <a:gd name="connsiteY2" fmla="*/ 2532158 h 2532158"/>
              <a:gd name="connsiteX3" fmla="*/ 0 w 1541799"/>
              <a:gd name="connsiteY3" fmla="*/ 2473 h 2532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1799" h="2532158">
                <a:moveTo>
                  <a:pt x="1541799" y="0"/>
                </a:moveTo>
                <a:lnTo>
                  <a:pt x="1541799" y="2532158"/>
                </a:lnTo>
                <a:lnTo>
                  <a:pt x="0" y="2532158"/>
                </a:lnTo>
                <a:lnTo>
                  <a:pt x="0" y="24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6705338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670507" y="1058543"/>
            <a:ext cx="3753101" cy="4710892"/>
          </a:xfrm>
          <a:custGeom>
            <a:avLst/>
            <a:gdLst>
              <a:gd name="connsiteX0" fmla="*/ 15682 w 2814826"/>
              <a:gd name="connsiteY0" fmla="*/ 0 h 3533169"/>
              <a:gd name="connsiteX1" fmla="*/ 2801758 w 2814826"/>
              <a:gd name="connsiteY1" fmla="*/ 2611 h 3533169"/>
              <a:gd name="connsiteX2" fmla="*/ 2814826 w 2814826"/>
              <a:gd name="connsiteY2" fmla="*/ 18280 h 3533169"/>
              <a:gd name="connsiteX3" fmla="*/ 2814826 w 2814826"/>
              <a:gd name="connsiteY3" fmla="*/ 3520112 h 3533169"/>
              <a:gd name="connsiteX4" fmla="*/ 2799145 w 2814826"/>
              <a:gd name="connsiteY4" fmla="*/ 3533169 h 3533169"/>
              <a:gd name="connsiteX5" fmla="*/ 15682 w 2814826"/>
              <a:gd name="connsiteY5" fmla="*/ 3533169 h 3533169"/>
              <a:gd name="connsiteX6" fmla="*/ 0 w 2814826"/>
              <a:gd name="connsiteY6" fmla="*/ 3517501 h 3533169"/>
              <a:gd name="connsiteX7" fmla="*/ 2614 w 2814826"/>
              <a:gd name="connsiteY7" fmla="*/ 15668 h 3533169"/>
              <a:gd name="connsiteX8" fmla="*/ 15682 w 2814826"/>
              <a:gd name="connsiteY8" fmla="*/ 0 h 3533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4826" h="3533169">
                <a:moveTo>
                  <a:pt x="15682" y="0"/>
                </a:moveTo>
                <a:cubicBezTo>
                  <a:pt x="2801758" y="2611"/>
                  <a:pt x="2801758" y="2611"/>
                  <a:pt x="2801758" y="2611"/>
                </a:cubicBezTo>
                <a:cubicBezTo>
                  <a:pt x="2809599" y="2611"/>
                  <a:pt x="2814826" y="7834"/>
                  <a:pt x="2814826" y="18280"/>
                </a:cubicBezTo>
                <a:cubicBezTo>
                  <a:pt x="2814826" y="3520112"/>
                  <a:pt x="2814826" y="3520112"/>
                  <a:pt x="2814826" y="3520112"/>
                </a:cubicBezTo>
                <a:cubicBezTo>
                  <a:pt x="2814826" y="3527946"/>
                  <a:pt x="2806985" y="3533169"/>
                  <a:pt x="2799145" y="3533169"/>
                </a:cubicBezTo>
                <a:cubicBezTo>
                  <a:pt x="15682" y="3533169"/>
                  <a:pt x="15682" y="3533169"/>
                  <a:pt x="15682" y="3533169"/>
                </a:cubicBezTo>
                <a:cubicBezTo>
                  <a:pt x="7841" y="3533169"/>
                  <a:pt x="0" y="3525335"/>
                  <a:pt x="0" y="3517501"/>
                </a:cubicBezTo>
                <a:cubicBezTo>
                  <a:pt x="2614" y="15668"/>
                  <a:pt x="2614" y="15668"/>
                  <a:pt x="2614" y="15668"/>
                </a:cubicBezTo>
                <a:cubicBezTo>
                  <a:pt x="2614" y="7834"/>
                  <a:pt x="7841" y="0"/>
                  <a:pt x="15682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91440" rIns="0" bIns="548640" anchor="b">
            <a:noAutofit/>
          </a:bodyPr>
          <a:lstStyle>
            <a:lvl1pPr algn="ctr" rtl="0">
              <a:buNone/>
              <a:defRPr sz="14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01" y="1178427"/>
            <a:ext cx="6585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080001" y="455085"/>
            <a:ext cx="6585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8109033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4928BA71-416E-416B-8578-2574ECF2502B}" type="datetime1">
              <a:rPr lang="en-US" sz="1200" smtClean="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377">
                <a:defRPr/>
              </a:pPr>
              <a:t>1/3/2023</a:t>
            </a:fld>
            <a:endParaRPr lang="en-US" sz="120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defTabSz="914377">
              <a:defRPr/>
            </a:pPr>
            <a:r>
              <a:rPr lang="en-US" sz="120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WWW.COMPANY.COM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defTabSz="914377">
              <a:defRPr/>
            </a:pPr>
            <a:fld id="{8A7BE278-F7AB-4BF1-B842-60CCFEFCB7EC}" type="slidenum">
              <a:rPr lang="en-US" sz="1400" smtClean="0">
                <a:solidFill>
                  <a:prstClr val="white"/>
                </a:solidFill>
                <a:latin typeface="Cambria" panose="02040503050406030204" pitchFamily="18" charset="0"/>
              </a:rPr>
              <a:pPr algn="ctr" defTabSz="914377">
                <a:defRPr/>
              </a:pPr>
              <a:t>‹#›</a:t>
            </a:fld>
            <a:endParaRPr lang="en-US" sz="1400">
              <a:solidFill>
                <a:prstClr val="whit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782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74907" y="1556792"/>
            <a:ext cx="5136488" cy="3984443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6667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5855423" y="2276872"/>
            <a:ext cx="5473612" cy="23042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54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2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1535097" y="2235676"/>
            <a:ext cx="8977776" cy="2201437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951613" y="2660915"/>
            <a:ext cx="6697090" cy="793171"/>
          </a:xfrm>
          <a:prstGeom prst="rect">
            <a:avLst/>
          </a:prstGeom>
        </p:spPr>
        <p:txBody>
          <a:bodyPr/>
          <a:lstStyle>
            <a:lvl1pPr algn="l">
              <a:lnSpc>
                <a:spcPts val="6000"/>
              </a:lnSpc>
              <a:defRPr sz="64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695806" y="3453307"/>
            <a:ext cx="5854929" cy="90702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6792844" y="2493199"/>
            <a:ext cx="5854929" cy="907029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938664" y="3289502"/>
            <a:ext cx="6662029" cy="5235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54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0" hasCustomPrompt="1"/>
          </p:nvPr>
        </p:nvSpPr>
        <p:spPr>
          <a:xfrm>
            <a:off x="2927373" y="3861048"/>
            <a:ext cx="6385263" cy="2880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tx1">
                    <a:alpha val="5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Information Here</a:t>
            </a:r>
          </a:p>
        </p:txBody>
      </p:sp>
    </p:spTree>
    <p:extLst>
      <p:ext uri="{BB962C8B-B14F-4D97-AF65-F5344CB8AC3E}">
        <p14:creationId xmlns:p14="http://schemas.microsoft.com/office/powerpoint/2010/main" val="345942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93313" y="1373448"/>
            <a:ext cx="10979572" cy="4862370"/>
          </a:xfrm>
        </p:spPr>
        <p:txBody>
          <a:bodyPr/>
          <a:lstStyle/>
          <a:p>
            <a:pPr lvl="0"/>
            <a:r>
              <a:rPr lang="en-US" noProof="0" dirty="0"/>
              <a:t>A list</a:t>
            </a:r>
          </a:p>
          <a:p>
            <a:pPr lvl="1"/>
            <a:r>
              <a:rPr lang="en-US" noProof="0" dirty="0"/>
              <a:t>First item</a:t>
            </a:r>
          </a:p>
          <a:p>
            <a:pPr lvl="2"/>
            <a:r>
              <a:rPr lang="en-US" noProof="0" dirty="0"/>
              <a:t>Second item</a:t>
            </a:r>
          </a:p>
          <a:p>
            <a:pPr lvl="3"/>
            <a:r>
              <a:rPr lang="en-US" noProof="0" dirty="0"/>
              <a:t>Third item</a:t>
            </a:r>
          </a:p>
          <a:p>
            <a:pPr lvl="4"/>
            <a:r>
              <a:rPr lang="en-US" noProof="0" dirty="0"/>
              <a:t>Fourth item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 err="1"/>
              <a:t>TiTLE</a:t>
            </a:r>
            <a:endParaRPr lang="en-US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4" hasCustomPrompt="1"/>
          </p:nvPr>
        </p:nvSpPr>
        <p:spPr bwMode="gray">
          <a:xfrm>
            <a:off x="600019" y="908530"/>
            <a:ext cx="10972866" cy="315478"/>
          </a:xfrm>
        </p:spPr>
        <p:txBody>
          <a:bodyPr/>
          <a:lstStyle>
            <a:lvl1pPr marL="0" indent="0" algn="l">
              <a:buNone/>
              <a:defRPr sz="1100">
                <a:solidFill>
                  <a:schemeClr val="bg1"/>
                </a:solidFill>
              </a:defRPr>
            </a:lvl1pPr>
            <a:lvl2pPr marL="0" indent="0" algn="l">
              <a:buNone/>
              <a:defRPr sz="1100">
                <a:solidFill>
                  <a:schemeClr val="bg1"/>
                </a:solidFill>
              </a:defRPr>
            </a:lvl2pPr>
            <a:lvl3pPr marL="0" indent="0" algn="l">
              <a:buNone/>
              <a:defRPr sz="1100">
                <a:solidFill>
                  <a:schemeClr val="bg1"/>
                </a:solidFill>
              </a:defRPr>
            </a:lvl3pPr>
            <a:lvl4pPr marL="1392" indent="0" algn="l">
              <a:buNone/>
              <a:defRPr sz="1100">
                <a:solidFill>
                  <a:schemeClr val="bg1"/>
                </a:solidFill>
              </a:defRPr>
            </a:lvl4pPr>
            <a:lvl5pPr marL="0" indent="0" algn="l">
              <a:buNone/>
              <a:defRPr sz="1100">
                <a:solidFill>
                  <a:schemeClr val="bg1"/>
                </a:solidFill>
              </a:defRPr>
            </a:lvl5pPr>
            <a:lvl6pPr marL="0" indent="0" algn="l">
              <a:buNone/>
              <a:defRPr sz="1100">
                <a:solidFill>
                  <a:schemeClr val="bg1"/>
                </a:solidFill>
              </a:defRPr>
            </a:lvl6pPr>
            <a:lvl7pPr marL="0" indent="0" algn="l">
              <a:buNone/>
              <a:defRPr sz="1100">
                <a:solidFill>
                  <a:schemeClr val="bg1"/>
                </a:solidFill>
              </a:defRPr>
            </a:lvl7pPr>
            <a:lvl8pPr marL="1392" indent="0" algn="l">
              <a:buNone/>
              <a:defRPr sz="1100">
                <a:solidFill>
                  <a:schemeClr val="bg1"/>
                </a:solidFill>
              </a:defRPr>
            </a:lvl8pPr>
            <a:lvl9pPr marL="0" indent="0" algn="l">
              <a:buNone/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 title</a:t>
            </a:r>
          </a:p>
        </p:txBody>
      </p:sp>
    </p:spTree>
    <p:extLst>
      <p:ext uri="{BB962C8B-B14F-4D97-AF65-F5344CB8AC3E}">
        <p14:creationId xmlns:p14="http://schemas.microsoft.com/office/powerpoint/2010/main" val="283032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F04F4E9-E4BA-C04A-A181-F036F306EE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5103" y="0"/>
            <a:ext cx="4154107" cy="6858000"/>
          </a:xfrm>
          <a:custGeom>
            <a:avLst/>
            <a:gdLst>
              <a:gd name="connsiteX0" fmla="*/ 788314 w 8307674"/>
              <a:gd name="connsiteY0" fmla="*/ 0 h 13716000"/>
              <a:gd name="connsiteX1" fmla="*/ 7519358 w 8307674"/>
              <a:gd name="connsiteY1" fmla="*/ 0 h 13716000"/>
              <a:gd name="connsiteX2" fmla="*/ 8307674 w 8307674"/>
              <a:gd name="connsiteY2" fmla="*/ 788315 h 13716000"/>
              <a:gd name="connsiteX3" fmla="*/ 8307674 w 8307674"/>
              <a:gd name="connsiteY3" fmla="*/ 12927685 h 13716000"/>
              <a:gd name="connsiteX4" fmla="*/ 7519358 w 8307674"/>
              <a:gd name="connsiteY4" fmla="*/ 13716000 h 13716000"/>
              <a:gd name="connsiteX5" fmla="*/ 788314 w 8307674"/>
              <a:gd name="connsiteY5" fmla="*/ 13716000 h 13716000"/>
              <a:gd name="connsiteX6" fmla="*/ 0 w 8307674"/>
              <a:gd name="connsiteY6" fmla="*/ 12927685 h 13716000"/>
              <a:gd name="connsiteX7" fmla="*/ 0 w 8307674"/>
              <a:gd name="connsiteY7" fmla="*/ 788315 h 13716000"/>
              <a:gd name="connsiteX8" fmla="*/ 788314 w 8307674"/>
              <a:gd name="connsiteY8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7674" h="13716000">
                <a:moveTo>
                  <a:pt x="788314" y="0"/>
                </a:moveTo>
                <a:lnTo>
                  <a:pt x="7519358" y="0"/>
                </a:lnTo>
                <a:cubicBezTo>
                  <a:pt x="7954734" y="0"/>
                  <a:pt x="8307674" y="352941"/>
                  <a:pt x="8307674" y="788315"/>
                </a:cubicBezTo>
                <a:lnTo>
                  <a:pt x="8307674" y="12927685"/>
                </a:lnTo>
                <a:cubicBezTo>
                  <a:pt x="8307674" y="13363059"/>
                  <a:pt x="7954734" y="13716000"/>
                  <a:pt x="7519358" y="13716000"/>
                </a:cubicBezTo>
                <a:lnTo>
                  <a:pt x="788314" y="13716000"/>
                </a:lnTo>
                <a:cubicBezTo>
                  <a:pt x="352942" y="13716000"/>
                  <a:pt x="0" y="13363059"/>
                  <a:pt x="0" y="12927685"/>
                </a:cubicBezTo>
                <a:lnTo>
                  <a:pt x="0" y="788315"/>
                </a:lnTo>
                <a:cubicBezTo>
                  <a:pt x="0" y="352941"/>
                  <a:pt x="352942" y="0"/>
                  <a:pt x="7883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9140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1/3/2023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7544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1C3F000-00F9-BB4C-B21B-71C1141385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04" y="-300083"/>
            <a:ext cx="10879192" cy="6018791"/>
          </a:xfrm>
          <a:custGeom>
            <a:avLst/>
            <a:gdLst>
              <a:gd name="connsiteX0" fmla="*/ 625352 w 21756968"/>
              <a:gd name="connsiteY0" fmla="*/ 0 h 12037582"/>
              <a:gd name="connsiteX1" fmla="*/ 21131616 w 21756968"/>
              <a:gd name="connsiteY1" fmla="*/ 0 h 12037582"/>
              <a:gd name="connsiteX2" fmla="*/ 21756968 w 21756968"/>
              <a:gd name="connsiteY2" fmla="*/ 625352 h 12037582"/>
              <a:gd name="connsiteX3" fmla="*/ 21756968 w 21756968"/>
              <a:gd name="connsiteY3" fmla="*/ 11412230 h 12037582"/>
              <a:gd name="connsiteX4" fmla="*/ 21131616 w 21756968"/>
              <a:gd name="connsiteY4" fmla="*/ 12037582 h 12037582"/>
              <a:gd name="connsiteX5" fmla="*/ 625352 w 21756968"/>
              <a:gd name="connsiteY5" fmla="*/ 12037582 h 12037582"/>
              <a:gd name="connsiteX6" fmla="*/ 0 w 21756968"/>
              <a:gd name="connsiteY6" fmla="*/ 11412230 h 12037582"/>
              <a:gd name="connsiteX7" fmla="*/ 0 w 21756968"/>
              <a:gd name="connsiteY7" fmla="*/ 625352 h 12037582"/>
              <a:gd name="connsiteX8" fmla="*/ 625352 w 21756968"/>
              <a:gd name="connsiteY8" fmla="*/ 0 h 1203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56968" h="12037582">
                <a:moveTo>
                  <a:pt x="625352" y="0"/>
                </a:moveTo>
                <a:lnTo>
                  <a:pt x="21131616" y="0"/>
                </a:lnTo>
                <a:cubicBezTo>
                  <a:pt x="21476988" y="0"/>
                  <a:pt x="21756968" y="279980"/>
                  <a:pt x="21756968" y="625352"/>
                </a:cubicBezTo>
                <a:lnTo>
                  <a:pt x="21756968" y="11412230"/>
                </a:lnTo>
                <a:cubicBezTo>
                  <a:pt x="21756968" y="11757602"/>
                  <a:pt x="21476988" y="12037582"/>
                  <a:pt x="21131616" y="12037582"/>
                </a:cubicBezTo>
                <a:lnTo>
                  <a:pt x="625352" y="12037582"/>
                </a:lnTo>
                <a:cubicBezTo>
                  <a:pt x="279981" y="12037582"/>
                  <a:pt x="0" y="11757602"/>
                  <a:pt x="0" y="11412230"/>
                </a:cubicBezTo>
                <a:lnTo>
                  <a:pt x="0" y="625352"/>
                </a:lnTo>
                <a:cubicBezTo>
                  <a:pt x="0" y="279980"/>
                  <a:pt x="279981" y="0"/>
                  <a:pt x="6253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326010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1BCBDB-F5E9-1A43-B9E7-622A6A946A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52217" y="-357808"/>
            <a:ext cx="3500810" cy="5442212"/>
          </a:xfrm>
          <a:custGeom>
            <a:avLst/>
            <a:gdLst>
              <a:gd name="connsiteX0" fmla="*/ 363711 w 7001165"/>
              <a:gd name="connsiteY0" fmla="*/ 0 h 10884423"/>
              <a:gd name="connsiteX1" fmla="*/ 6637454 w 7001165"/>
              <a:gd name="connsiteY1" fmla="*/ 0 h 10884423"/>
              <a:gd name="connsiteX2" fmla="*/ 7001165 w 7001165"/>
              <a:gd name="connsiteY2" fmla="*/ 363711 h 10884423"/>
              <a:gd name="connsiteX3" fmla="*/ 7001165 w 7001165"/>
              <a:gd name="connsiteY3" fmla="*/ 10520712 h 10884423"/>
              <a:gd name="connsiteX4" fmla="*/ 6637454 w 7001165"/>
              <a:gd name="connsiteY4" fmla="*/ 10884423 h 10884423"/>
              <a:gd name="connsiteX5" fmla="*/ 363711 w 7001165"/>
              <a:gd name="connsiteY5" fmla="*/ 10884423 h 10884423"/>
              <a:gd name="connsiteX6" fmla="*/ 0 w 7001165"/>
              <a:gd name="connsiteY6" fmla="*/ 10520712 h 10884423"/>
              <a:gd name="connsiteX7" fmla="*/ 0 w 7001165"/>
              <a:gd name="connsiteY7" fmla="*/ 363711 h 10884423"/>
              <a:gd name="connsiteX8" fmla="*/ 363711 w 7001165"/>
              <a:gd name="connsiteY8" fmla="*/ 0 h 1088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01165" h="10884423">
                <a:moveTo>
                  <a:pt x="363711" y="0"/>
                </a:moveTo>
                <a:lnTo>
                  <a:pt x="6637454" y="0"/>
                </a:lnTo>
                <a:cubicBezTo>
                  <a:pt x="6838326" y="0"/>
                  <a:pt x="7001165" y="162839"/>
                  <a:pt x="7001165" y="363711"/>
                </a:cubicBezTo>
                <a:lnTo>
                  <a:pt x="7001165" y="10520712"/>
                </a:lnTo>
                <a:cubicBezTo>
                  <a:pt x="7001165" y="10721584"/>
                  <a:pt x="6838326" y="10884423"/>
                  <a:pt x="6637454" y="10884423"/>
                </a:cubicBezTo>
                <a:lnTo>
                  <a:pt x="363711" y="10884423"/>
                </a:lnTo>
                <a:cubicBezTo>
                  <a:pt x="162839" y="10884423"/>
                  <a:pt x="0" y="10721584"/>
                  <a:pt x="0" y="10520712"/>
                </a:cubicBezTo>
                <a:lnTo>
                  <a:pt x="0" y="363711"/>
                </a:lnTo>
                <a:cubicBezTo>
                  <a:pt x="0" y="162839"/>
                  <a:pt x="162839" y="0"/>
                  <a:pt x="3637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992956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CF68453-E626-6A4C-8779-1DF973D60B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5798" y="-178419"/>
            <a:ext cx="3178213" cy="6222380"/>
          </a:xfrm>
          <a:custGeom>
            <a:avLst/>
            <a:gdLst>
              <a:gd name="connsiteX0" fmla="*/ 330195 w 6356012"/>
              <a:gd name="connsiteY0" fmla="*/ 0 h 12444760"/>
              <a:gd name="connsiteX1" fmla="*/ 6025817 w 6356012"/>
              <a:gd name="connsiteY1" fmla="*/ 0 h 12444760"/>
              <a:gd name="connsiteX2" fmla="*/ 6356012 w 6356012"/>
              <a:gd name="connsiteY2" fmla="*/ 330195 h 12444760"/>
              <a:gd name="connsiteX3" fmla="*/ 6356012 w 6356012"/>
              <a:gd name="connsiteY3" fmla="*/ 12114565 h 12444760"/>
              <a:gd name="connsiteX4" fmla="*/ 6025817 w 6356012"/>
              <a:gd name="connsiteY4" fmla="*/ 12444760 h 12444760"/>
              <a:gd name="connsiteX5" fmla="*/ 330195 w 6356012"/>
              <a:gd name="connsiteY5" fmla="*/ 12444760 h 12444760"/>
              <a:gd name="connsiteX6" fmla="*/ 0 w 6356012"/>
              <a:gd name="connsiteY6" fmla="*/ 12114565 h 12444760"/>
              <a:gd name="connsiteX7" fmla="*/ 0 w 6356012"/>
              <a:gd name="connsiteY7" fmla="*/ 330195 h 12444760"/>
              <a:gd name="connsiteX8" fmla="*/ 330195 w 6356012"/>
              <a:gd name="connsiteY8" fmla="*/ 0 h 124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6012" h="12444760">
                <a:moveTo>
                  <a:pt x="330195" y="0"/>
                </a:moveTo>
                <a:lnTo>
                  <a:pt x="6025817" y="0"/>
                </a:lnTo>
                <a:cubicBezTo>
                  <a:pt x="6208179" y="0"/>
                  <a:pt x="6356012" y="147833"/>
                  <a:pt x="6356012" y="330195"/>
                </a:cubicBezTo>
                <a:lnTo>
                  <a:pt x="6356012" y="12114565"/>
                </a:lnTo>
                <a:cubicBezTo>
                  <a:pt x="6356012" y="12296927"/>
                  <a:pt x="6208179" y="12444760"/>
                  <a:pt x="6025817" y="12444760"/>
                </a:cubicBezTo>
                <a:lnTo>
                  <a:pt x="330195" y="12444760"/>
                </a:lnTo>
                <a:cubicBezTo>
                  <a:pt x="147833" y="12444760"/>
                  <a:pt x="0" y="12296927"/>
                  <a:pt x="0" y="12114565"/>
                </a:cubicBezTo>
                <a:lnTo>
                  <a:pt x="0" y="330195"/>
                </a:lnTo>
                <a:cubicBezTo>
                  <a:pt x="0" y="147833"/>
                  <a:pt x="147833" y="0"/>
                  <a:pt x="330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9AFC41-3BAA-B64B-8C8B-44364471A7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3895" y="-178419"/>
            <a:ext cx="3178213" cy="6222380"/>
          </a:xfrm>
          <a:custGeom>
            <a:avLst/>
            <a:gdLst>
              <a:gd name="connsiteX0" fmla="*/ 330195 w 6356012"/>
              <a:gd name="connsiteY0" fmla="*/ 0 h 12444760"/>
              <a:gd name="connsiteX1" fmla="*/ 6025817 w 6356012"/>
              <a:gd name="connsiteY1" fmla="*/ 0 h 12444760"/>
              <a:gd name="connsiteX2" fmla="*/ 6356012 w 6356012"/>
              <a:gd name="connsiteY2" fmla="*/ 330195 h 12444760"/>
              <a:gd name="connsiteX3" fmla="*/ 6356012 w 6356012"/>
              <a:gd name="connsiteY3" fmla="*/ 12114565 h 12444760"/>
              <a:gd name="connsiteX4" fmla="*/ 6025817 w 6356012"/>
              <a:gd name="connsiteY4" fmla="*/ 12444760 h 12444760"/>
              <a:gd name="connsiteX5" fmla="*/ 330195 w 6356012"/>
              <a:gd name="connsiteY5" fmla="*/ 12444760 h 12444760"/>
              <a:gd name="connsiteX6" fmla="*/ 0 w 6356012"/>
              <a:gd name="connsiteY6" fmla="*/ 12114565 h 12444760"/>
              <a:gd name="connsiteX7" fmla="*/ 0 w 6356012"/>
              <a:gd name="connsiteY7" fmla="*/ 330195 h 12444760"/>
              <a:gd name="connsiteX8" fmla="*/ 330195 w 6356012"/>
              <a:gd name="connsiteY8" fmla="*/ 0 h 124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6012" h="12444760">
                <a:moveTo>
                  <a:pt x="330195" y="0"/>
                </a:moveTo>
                <a:lnTo>
                  <a:pt x="6025817" y="0"/>
                </a:lnTo>
                <a:cubicBezTo>
                  <a:pt x="6208179" y="0"/>
                  <a:pt x="6356012" y="147833"/>
                  <a:pt x="6356012" y="330195"/>
                </a:cubicBezTo>
                <a:lnTo>
                  <a:pt x="6356012" y="12114565"/>
                </a:lnTo>
                <a:cubicBezTo>
                  <a:pt x="6356012" y="12296927"/>
                  <a:pt x="6208179" y="12444760"/>
                  <a:pt x="6025817" y="12444760"/>
                </a:cubicBezTo>
                <a:lnTo>
                  <a:pt x="330195" y="12444760"/>
                </a:lnTo>
                <a:cubicBezTo>
                  <a:pt x="147833" y="12444760"/>
                  <a:pt x="0" y="12296927"/>
                  <a:pt x="0" y="12114565"/>
                </a:cubicBezTo>
                <a:lnTo>
                  <a:pt x="0" y="330195"/>
                </a:lnTo>
                <a:cubicBezTo>
                  <a:pt x="0" y="147833"/>
                  <a:pt x="147833" y="0"/>
                  <a:pt x="330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32F2C3F-F742-5941-90F9-9B38691A6F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51992" y="-178419"/>
            <a:ext cx="3178213" cy="6222380"/>
          </a:xfrm>
          <a:custGeom>
            <a:avLst/>
            <a:gdLst>
              <a:gd name="connsiteX0" fmla="*/ 330195 w 6356012"/>
              <a:gd name="connsiteY0" fmla="*/ 0 h 12444760"/>
              <a:gd name="connsiteX1" fmla="*/ 6025816 w 6356012"/>
              <a:gd name="connsiteY1" fmla="*/ 0 h 12444760"/>
              <a:gd name="connsiteX2" fmla="*/ 6356012 w 6356012"/>
              <a:gd name="connsiteY2" fmla="*/ 330195 h 12444760"/>
              <a:gd name="connsiteX3" fmla="*/ 6356012 w 6356012"/>
              <a:gd name="connsiteY3" fmla="*/ 12114565 h 12444760"/>
              <a:gd name="connsiteX4" fmla="*/ 6025816 w 6356012"/>
              <a:gd name="connsiteY4" fmla="*/ 12444760 h 12444760"/>
              <a:gd name="connsiteX5" fmla="*/ 330195 w 6356012"/>
              <a:gd name="connsiteY5" fmla="*/ 12444760 h 12444760"/>
              <a:gd name="connsiteX6" fmla="*/ 0 w 6356012"/>
              <a:gd name="connsiteY6" fmla="*/ 12114565 h 12444760"/>
              <a:gd name="connsiteX7" fmla="*/ 0 w 6356012"/>
              <a:gd name="connsiteY7" fmla="*/ 330195 h 12444760"/>
              <a:gd name="connsiteX8" fmla="*/ 330195 w 6356012"/>
              <a:gd name="connsiteY8" fmla="*/ 0 h 124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6012" h="12444760">
                <a:moveTo>
                  <a:pt x="330195" y="0"/>
                </a:moveTo>
                <a:lnTo>
                  <a:pt x="6025816" y="0"/>
                </a:lnTo>
                <a:cubicBezTo>
                  <a:pt x="6208180" y="0"/>
                  <a:pt x="6356012" y="147833"/>
                  <a:pt x="6356012" y="330195"/>
                </a:cubicBezTo>
                <a:lnTo>
                  <a:pt x="6356012" y="12114565"/>
                </a:lnTo>
                <a:cubicBezTo>
                  <a:pt x="6356012" y="12296927"/>
                  <a:pt x="6208180" y="12444760"/>
                  <a:pt x="6025816" y="12444760"/>
                </a:cubicBezTo>
                <a:lnTo>
                  <a:pt x="330195" y="12444760"/>
                </a:lnTo>
                <a:cubicBezTo>
                  <a:pt x="147833" y="12444760"/>
                  <a:pt x="0" y="12296927"/>
                  <a:pt x="0" y="12114565"/>
                </a:cubicBezTo>
                <a:lnTo>
                  <a:pt x="0" y="330195"/>
                </a:lnTo>
                <a:cubicBezTo>
                  <a:pt x="0" y="147833"/>
                  <a:pt x="147833" y="0"/>
                  <a:pt x="330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931260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27ACB7F-1B41-7F4E-81D0-49F8970AAC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81133" y="-259080"/>
            <a:ext cx="7339876" cy="6858000"/>
          </a:xfrm>
          <a:custGeom>
            <a:avLst/>
            <a:gdLst>
              <a:gd name="connsiteX0" fmla="*/ 348387 w 14678797"/>
              <a:gd name="connsiteY0" fmla="*/ 0 h 13716000"/>
              <a:gd name="connsiteX1" fmla="*/ 14330413 w 14678797"/>
              <a:gd name="connsiteY1" fmla="*/ 0 h 13716000"/>
              <a:gd name="connsiteX2" fmla="*/ 14678797 w 14678797"/>
              <a:gd name="connsiteY2" fmla="*/ 348386 h 13716000"/>
              <a:gd name="connsiteX3" fmla="*/ 14678797 w 14678797"/>
              <a:gd name="connsiteY3" fmla="*/ 13367614 h 13716000"/>
              <a:gd name="connsiteX4" fmla="*/ 14330413 w 14678797"/>
              <a:gd name="connsiteY4" fmla="*/ 13716000 h 13716000"/>
              <a:gd name="connsiteX5" fmla="*/ 348387 w 14678797"/>
              <a:gd name="connsiteY5" fmla="*/ 13716000 h 13716000"/>
              <a:gd name="connsiteX6" fmla="*/ 0 w 14678797"/>
              <a:gd name="connsiteY6" fmla="*/ 13367614 h 13716000"/>
              <a:gd name="connsiteX7" fmla="*/ 0 w 14678797"/>
              <a:gd name="connsiteY7" fmla="*/ 348386 h 13716000"/>
              <a:gd name="connsiteX8" fmla="*/ 348387 w 14678797"/>
              <a:gd name="connsiteY8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78797" h="13716000">
                <a:moveTo>
                  <a:pt x="348387" y="0"/>
                </a:moveTo>
                <a:lnTo>
                  <a:pt x="14330413" y="0"/>
                </a:lnTo>
                <a:cubicBezTo>
                  <a:pt x="14522821" y="0"/>
                  <a:pt x="14678797" y="155978"/>
                  <a:pt x="14678797" y="348386"/>
                </a:cubicBezTo>
                <a:lnTo>
                  <a:pt x="14678797" y="13367614"/>
                </a:lnTo>
                <a:cubicBezTo>
                  <a:pt x="14678797" y="13560022"/>
                  <a:pt x="14522821" y="13716000"/>
                  <a:pt x="14330413" y="13716000"/>
                </a:cubicBezTo>
                <a:lnTo>
                  <a:pt x="348387" y="13716000"/>
                </a:lnTo>
                <a:cubicBezTo>
                  <a:pt x="155979" y="13716000"/>
                  <a:pt x="0" y="13560022"/>
                  <a:pt x="0" y="13367614"/>
                </a:cubicBezTo>
                <a:lnTo>
                  <a:pt x="0" y="348386"/>
                </a:lnTo>
                <a:cubicBezTo>
                  <a:pt x="0" y="155978"/>
                  <a:pt x="155979" y="0"/>
                  <a:pt x="3483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67720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026333-3298-D84E-B5F7-094EDECFC3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7109" y="616769"/>
            <a:ext cx="2664056" cy="2342499"/>
          </a:xfrm>
          <a:custGeom>
            <a:avLst/>
            <a:gdLst>
              <a:gd name="connsiteX0" fmla="*/ 243386 w 5327766"/>
              <a:gd name="connsiteY0" fmla="*/ 0 h 4684998"/>
              <a:gd name="connsiteX1" fmla="*/ 5084380 w 5327766"/>
              <a:gd name="connsiteY1" fmla="*/ 0 h 4684998"/>
              <a:gd name="connsiteX2" fmla="*/ 5327766 w 5327766"/>
              <a:gd name="connsiteY2" fmla="*/ 243386 h 4684998"/>
              <a:gd name="connsiteX3" fmla="*/ 5327766 w 5327766"/>
              <a:gd name="connsiteY3" fmla="*/ 4441612 h 4684998"/>
              <a:gd name="connsiteX4" fmla="*/ 5084380 w 5327766"/>
              <a:gd name="connsiteY4" fmla="*/ 4684998 h 4684998"/>
              <a:gd name="connsiteX5" fmla="*/ 243386 w 5327766"/>
              <a:gd name="connsiteY5" fmla="*/ 4684998 h 4684998"/>
              <a:gd name="connsiteX6" fmla="*/ 0 w 5327766"/>
              <a:gd name="connsiteY6" fmla="*/ 4441612 h 4684998"/>
              <a:gd name="connsiteX7" fmla="*/ 0 w 5327766"/>
              <a:gd name="connsiteY7" fmla="*/ 243386 h 4684998"/>
              <a:gd name="connsiteX8" fmla="*/ 243386 w 5327766"/>
              <a:gd name="connsiteY8" fmla="*/ 0 h 46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7766" h="4684998">
                <a:moveTo>
                  <a:pt x="243386" y="0"/>
                </a:moveTo>
                <a:lnTo>
                  <a:pt x="5084380" y="0"/>
                </a:lnTo>
                <a:cubicBezTo>
                  <a:pt x="5218798" y="0"/>
                  <a:pt x="5327766" y="108968"/>
                  <a:pt x="5327766" y="243386"/>
                </a:cubicBezTo>
                <a:lnTo>
                  <a:pt x="5327766" y="4441612"/>
                </a:lnTo>
                <a:cubicBezTo>
                  <a:pt x="5327766" y="4576031"/>
                  <a:pt x="5218798" y="4684998"/>
                  <a:pt x="5084380" y="4684998"/>
                </a:cubicBezTo>
                <a:lnTo>
                  <a:pt x="243386" y="4684998"/>
                </a:lnTo>
                <a:cubicBezTo>
                  <a:pt x="108968" y="4684998"/>
                  <a:pt x="0" y="4576031"/>
                  <a:pt x="0" y="4441612"/>
                </a:cubicBezTo>
                <a:lnTo>
                  <a:pt x="0" y="243386"/>
                </a:lnTo>
                <a:cubicBezTo>
                  <a:pt x="0" y="108968"/>
                  <a:pt x="108968" y="0"/>
                  <a:pt x="2433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747BB99-1077-5B4A-9DF1-B21B3A282E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93042" y="616769"/>
            <a:ext cx="2664056" cy="2342499"/>
          </a:xfrm>
          <a:custGeom>
            <a:avLst/>
            <a:gdLst>
              <a:gd name="connsiteX0" fmla="*/ 243386 w 5327766"/>
              <a:gd name="connsiteY0" fmla="*/ 0 h 4684998"/>
              <a:gd name="connsiteX1" fmla="*/ 5084380 w 5327766"/>
              <a:gd name="connsiteY1" fmla="*/ 0 h 4684998"/>
              <a:gd name="connsiteX2" fmla="*/ 5327766 w 5327766"/>
              <a:gd name="connsiteY2" fmla="*/ 243386 h 4684998"/>
              <a:gd name="connsiteX3" fmla="*/ 5327766 w 5327766"/>
              <a:gd name="connsiteY3" fmla="*/ 4441612 h 4684998"/>
              <a:gd name="connsiteX4" fmla="*/ 5084380 w 5327766"/>
              <a:gd name="connsiteY4" fmla="*/ 4684998 h 4684998"/>
              <a:gd name="connsiteX5" fmla="*/ 243386 w 5327766"/>
              <a:gd name="connsiteY5" fmla="*/ 4684998 h 4684998"/>
              <a:gd name="connsiteX6" fmla="*/ 0 w 5327766"/>
              <a:gd name="connsiteY6" fmla="*/ 4441612 h 4684998"/>
              <a:gd name="connsiteX7" fmla="*/ 0 w 5327766"/>
              <a:gd name="connsiteY7" fmla="*/ 243386 h 4684998"/>
              <a:gd name="connsiteX8" fmla="*/ 243386 w 5327766"/>
              <a:gd name="connsiteY8" fmla="*/ 0 h 46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7766" h="4684998">
                <a:moveTo>
                  <a:pt x="243386" y="0"/>
                </a:moveTo>
                <a:lnTo>
                  <a:pt x="5084380" y="0"/>
                </a:lnTo>
                <a:cubicBezTo>
                  <a:pt x="5218798" y="0"/>
                  <a:pt x="5327766" y="108968"/>
                  <a:pt x="5327766" y="243386"/>
                </a:cubicBezTo>
                <a:lnTo>
                  <a:pt x="5327766" y="4441612"/>
                </a:lnTo>
                <a:cubicBezTo>
                  <a:pt x="5327766" y="4576030"/>
                  <a:pt x="5218798" y="4684998"/>
                  <a:pt x="5084380" y="4684998"/>
                </a:cubicBezTo>
                <a:lnTo>
                  <a:pt x="243386" y="4684998"/>
                </a:lnTo>
                <a:cubicBezTo>
                  <a:pt x="108968" y="4684998"/>
                  <a:pt x="0" y="4576030"/>
                  <a:pt x="0" y="4441612"/>
                </a:cubicBezTo>
                <a:lnTo>
                  <a:pt x="0" y="243386"/>
                </a:lnTo>
                <a:cubicBezTo>
                  <a:pt x="0" y="108968"/>
                  <a:pt x="108968" y="0"/>
                  <a:pt x="2433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9759EB6-FBA2-8642-BD42-4EE19337C6A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7580" y="616769"/>
            <a:ext cx="2664056" cy="2342499"/>
          </a:xfrm>
          <a:custGeom>
            <a:avLst/>
            <a:gdLst>
              <a:gd name="connsiteX0" fmla="*/ 243386 w 5327766"/>
              <a:gd name="connsiteY0" fmla="*/ 0 h 4684998"/>
              <a:gd name="connsiteX1" fmla="*/ 5084380 w 5327766"/>
              <a:gd name="connsiteY1" fmla="*/ 0 h 4684998"/>
              <a:gd name="connsiteX2" fmla="*/ 5327766 w 5327766"/>
              <a:gd name="connsiteY2" fmla="*/ 243386 h 4684998"/>
              <a:gd name="connsiteX3" fmla="*/ 5327766 w 5327766"/>
              <a:gd name="connsiteY3" fmla="*/ 4441612 h 4684998"/>
              <a:gd name="connsiteX4" fmla="*/ 5084380 w 5327766"/>
              <a:gd name="connsiteY4" fmla="*/ 4684998 h 4684998"/>
              <a:gd name="connsiteX5" fmla="*/ 243386 w 5327766"/>
              <a:gd name="connsiteY5" fmla="*/ 4684998 h 4684998"/>
              <a:gd name="connsiteX6" fmla="*/ 0 w 5327766"/>
              <a:gd name="connsiteY6" fmla="*/ 4441612 h 4684998"/>
              <a:gd name="connsiteX7" fmla="*/ 0 w 5327766"/>
              <a:gd name="connsiteY7" fmla="*/ 243386 h 4684998"/>
              <a:gd name="connsiteX8" fmla="*/ 243386 w 5327766"/>
              <a:gd name="connsiteY8" fmla="*/ 0 h 46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7766" h="4684998">
                <a:moveTo>
                  <a:pt x="243386" y="0"/>
                </a:moveTo>
                <a:lnTo>
                  <a:pt x="5084380" y="0"/>
                </a:lnTo>
                <a:cubicBezTo>
                  <a:pt x="5218798" y="0"/>
                  <a:pt x="5327766" y="108968"/>
                  <a:pt x="5327766" y="243386"/>
                </a:cubicBezTo>
                <a:lnTo>
                  <a:pt x="5327766" y="4441612"/>
                </a:lnTo>
                <a:cubicBezTo>
                  <a:pt x="5327766" y="4576030"/>
                  <a:pt x="5218798" y="4684998"/>
                  <a:pt x="5084380" y="4684998"/>
                </a:cubicBezTo>
                <a:lnTo>
                  <a:pt x="243386" y="4684998"/>
                </a:lnTo>
                <a:cubicBezTo>
                  <a:pt x="108968" y="4684998"/>
                  <a:pt x="0" y="4576030"/>
                  <a:pt x="0" y="4441612"/>
                </a:cubicBezTo>
                <a:lnTo>
                  <a:pt x="0" y="243386"/>
                </a:lnTo>
                <a:cubicBezTo>
                  <a:pt x="0" y="108968"/>
                  <a:pt x="108968" y="0"/>
                  <a:pt x="2433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19DC102-7F24-9244-9B4B-E0A81E57D7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99707" y="616769"/>
            <a:ext cx="2664056" cy="2342499"/>
          </a:xfrm>
          <a:custGeom>
            <a:avLst/>
            <a:gdLst>
              <a:gd name="connsiteX0" fmla="*/ 243386 w 5327766"/>
              <a:gd name="connsiteY0" fmla="*/ 0 h 4684998"/>
              <a:gd name="connsiteX1" fmla="*/ 5084380 w 5327766"/>
              <a:gd name="connsiteY1" fmla="*/ 0 h 4684998"/>
              <a:gd name="connsiteX2" fmla="*/ 5327766 w 5327766"/>
              <a:gd name="connsiteY2" fmla="*/ 243386 h 4684998"/>
              <a:gd name="connsiteX3" fmla="*/ 5327766 w 5327766"/>
              <a:gd name="connsiteY3" fmla="*/ 4441612 h 4684998"/>
              <a:gd name="connsiteX4" fmla="*/ 5084380 w 5327766"/>
              <a:gd name="connsiteY4" fmla="*/ 4684998 h 4684998"/>
              <a:gd name="connsiteX5" fmla="*/ 243386 w 5327766"/>
              <a:gd name="connsiteY5" fmla="*/ 4684998 h 4684998"/>
              <a:gd name="connsiteX6" fmla="*/ 0 w 5327766"/>
              <a:gd name="connsiteY6" fmla="*/ 4441612 h 4684998"/>
              <a:gd name="connsiteX7" fmla="*/ 0 w 5327766"/>
              <a:gd name="connsiteY7" fmla="*/ 243386 h 4684998"/>
              <a:gd name="connsiteX8" fmla="*/ 243386 w 5327766"/>
              <a:gd name="connsiteY8" fmla="*/ 0 h 46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7766" h="4684998">
                <a:moveTo>
                  <a:pt x="243386" y="0"/>
                </a:moveTo>
                <a:lnTo>
                  <a:pt x="5084380" y="0"/>
                </a:lnTo>
                <a:cubicBezTo>
                  <a:pt x="5218798" y="0"/>
                  <a:pt x="5327766" y="108968"/>
                  <a:pt x="5327766" y="243386"/>
                </a:cubicBezTo>
                <a:lnTo>
                  <a:pt x="5327766" y="4441612"/>
                </a:lnTo>
                <a:cubicBezTo>
                  <a:pt x="5327766" y="4576030"/>
                  <a:pt x="5218798" y="4684998"/>
                  <a:pt x="5084380" y="4684998"/>
                </a:cubicBezTo>
                <a:lnTo>
                  <a:pt x="243386" y="4684998"/>
                </a:lnTo>
                <a:cubicBezTo>
                  <a:pt x="108968" y="4684998"/>
                  <a:pt x="0" y="4576030"/>
                  <a:pt x="0" y="4441612"/>
                </a:cubicBezTo>
                <a:lnTo>
                  <a:pt x="0" y="243386"/>
                </a:lnTo>
                <a:cubicBezTo>
                  <a:pt x="0" y="108968"/>
                  <a:pt x="108968" y="0"/>
                  <a:pt x="2433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738227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DDFE65E-AD62-514E-A461-A21B712B67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929" y="2296507"/>
            <a:ext cx="2236141" cy="2264989"/>
          </a:xfrm>
          <a:custGeom>
            <a:avLst/>
            <a:gdLst>
              <a:gd name="connsiteX0" fmla="*/ 2235995 w 4471990"/>
              <a:gd name="connsiteY0" fmla="*/ 0 h 4529977"/>
              <a:gd name="connsiteX1" fmla="*/ 4471990 w 4471990"/>
              <a:gd name="connsiteY1" fmla="*/ 2235994 h 4529977"/>
              <a:gd name="connsiteX2" fmla="*/ 4471990 w 4471990"/>
              <a:gd name="connsiteY2" fmla="*/ 2293982 h 4529977"/>
              <a:gd name="connsiteX3" fmla="*/ 2235995 w 4471990"/>
              <a:gd name="connsiteY3" fmla="*/ 4529977 h 4529977"/>
              <a:gd name="connsiteX4" fmla="*/ 0 w 4471990"/>
              <a:gd name="connsiteY4" fmla="*/ 2293982 h 4529977"/>
              <a:gd name="connsiteX5" fmla="*/ 0 w 4471990"/>
              <a:gd name="connsiteY5" fmla="*/ 2235994 h 4529977"/>
              <a:gd name="connsiteX6" fmla="*/ 2235995 w 4471990"/>
              <a:gd name="connsiteY6" fmla="*/ 0 h 4529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1990" h="4529977">
                <a:moveTo>
                  <a:pt x="2235995" y="0"/>
                </a:moveTo>
                <a:cubicBezTo>
                  <a:pt x="3470901" y="0"/>
                  <a:pt x="4471990" y="1001088"/>
                  <a:pt x="4471990" y="2235994"/>
                </a:cubicBezTo>
                <a:lnTo>
                  <a:pt x="4471990" y="2293982"/>
                </a:lnTo>
                <a:cubicBezTo>
                  <a:pt x="4471990" y="3528888"/>
                  <a:pt x="3470901" y="4529977"/>
                  <a:pt x="2235995" y="4529977"/>
                </a:cubicBezTo>
                <a:cubicBezTo>
                  <a:pt x="1001089" y="4529977"/>
                  <a:pt x="0" y="3528888"/>
                  <a:pt x="0" y="2293982"/>
                </a:cubicBezTo>
                <a:lnTo>
                  <a:pt x="0" y="2235994"/>
                </a:lnTo>
                <a:cubicBezTo>
                  <a:pt x="0" y="1001088"/>
                  <a:pt x="1001089" y="0"/>
                  <a:pt x="22359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148182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1E6DD02-5CDC-F44A-966A-BE46C8EACF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21549" y="954426"/>
            <a:ext cx="1948901" cy="1948774"/>
          </a:xfrm>
          <a:custGeom>
            <a:avLst/>
            <a:gdLst>
              <a:gd name="connsiteX0" fmla="*/ 1948774 w 3897548"/>
              <a:gd name="connsiteY0" fmla="*/ 0 h 3897548"/>
              <a:gd name="connsiteX1" fmla="*/ 3897548 w 3897548"/>
              <a:gd name="connsiteY1" fmla="*/ 1948774 h 3897548"/>
              <a:gd name="connsiteX2" fmla="*/ 1948774 w 3897548"/>
              <a:gd name="connsiteY2" fmla="*/ 3897548 h 3897548"/>
              <a:gd name="connsiteX3" fmla="*/ 0 w 3897548"/>
              <a:gd name="connsiteY3" fmla="*/ 1948774 h 3897548"/>
              <a:gd name="connsiteX4" fmla="*/ 1948774 w 3897548"/>
              <a:gd name="connsiteY4" fmla="*/ 0 h 389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7548" h="3897548">
                <a:moveTo>
                  <a:pt x="1948774" y="0"/>
                </a:moveTo>
                <a:cubicBezTo>
                  <a:pt x="3025052" y="0"/>
                  <a:pt x="3897548" y="872496"/>
                  <a:pt x="3897548" y="1948774"/>
                </a:cubicBezTo>
                <a:cubicBezTo>
                  <a:pt x="3897548" y="3025052"/>
                  <a:pt x="3025052" y="3897548"/>
                  <a:pt x="1948774" y="3897548"/>
                </a:cubicBezTo>
                <a:cubicBezTo>
                  <a:pt x="872496" y="3897548"/>
                  <a:pt x="0" y="3025052"/>
                  <a:pt x="0" y="1948774"/>
                </a:cubicBezTo>
                <a:cubicBezTo>
                  <a:pt x="0" y="872496"/>
                  <a:pt x="872496" y="0"/>
                  <a:pt x="19487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5426F-120D-D746-915B-19A2EFA892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73634" y="2569251"/>
            <a:ext cx="1146583" cy="1146508"/>
          </a:xfrm>
          <a:custGeom>
            <a:avLst/>
            <a:gdLst>
              <a:gd name="connsiteX0" fmla="*/ 1146508 w 2293016"/>
              <a:gd name="connsiteY0" fmla="*/ 0 h 2293016"/>
              <a:gd name="connsiteX1" fmla="*/ 2293016 w 2293016"/>
              <a:gd name="connsiteY1" fmla="*/ 1146508 h 2293016"/>
              <a:gd name="connsiteX2" fmla="*/ 1146508 w 2293016"/>
              <a:gd name="connsiteY2" fmla="*/ 2293016 h 2293016"/>
              <a:gd name="connsiteX3" fmla="*/ 0 w 2293016"/>
              <a:gd name="connsiteY3" fmla="*/ 1146508 h 2293016"/>
              <a:gd name="connsiteX4" fmla="*/ 1146508 w 2293016"/>
              <a:gd name="connsiteY4" fmla="*/ 0 h 229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016" h="2293016">
                <a:moveTo>
                  <a:pt x="1146508" y="0"/>
                </a:moveTo>
                <a:cubicBezTo>
                  <a:pt x="1779707" y="0"/>
                  <a:pt x="2293016" y="513309"/>
                  <a:pt x="2293016" y="1146508"/>
                </a:cubicBezTo>
                <a:cubicBezTo>
                  <a:pt x="2293016" y="1779707"/>
                  <a:pt x="1779707" y="2293016"/>
                  <a:pt x="1146508" y="2293016"/>
                </a:cubicBezTo>
                <a:cubicBezTo>
                  <a:pt x="513309" y="2293016"/>
                  <a:pt x="0" y="1779707"/>
                  <a:pt x="0" y="1146508"/>
                </a:cubicBezTo>
                <a:cubicBezTo>
                  <a:pt x="0" y="513309"/>
                  <a:pt x="513309" y="0"/>
                  <a:pt x="11465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BAE1ED2-B3D1-644D-A651-05DC3C5588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40013" y="2569251"/>
            <a:ext cx="1146583" cy="1146508"/>
          </a:xfrm>
          <a:custGeom>
            <a:avLst/>
            <a:gdLst>
              <a:gd name="connsiteX0" fmla="*/ 1146509 w 2293017"/>
              <a:gd name="connsiteY0" fmla="*/ 0 h 2293016"/>
              <a:gd name="connsiteX1" fmla="*/ 2293017 w 2293017"/>
              <a:gd name="connsiteY1" fmla="*/ 1146508 h 2293016"/>
              <a:gd name="connsiteX2" fmla="*/ 1146509 w 2293017"/>
              <a:gd name="connsiteY2" fmla="*/ 2293016 h 2293016"/>
              <a:gd name="connsiteX3" fmla="*/ 0 w 2293017"/>
              <a:gd name="connsiteY3" fmla="*/ 1146508 h 2293016"/>
              <a:gd name="connsiteX4" fmla="*/ 1146509 w 2293017"/>
              <a:gd name="connsiteY4" fmla="*/ 0 h 229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3017" h="2293016">
                <a:moveTo>
                  <a:pt x="1146509" y="0"/>
                </a:moveTo>
                <a:cubicBezTo>
                  <a:pt x="1779707" y="0"/>
                  <a:pt x="2293017" y="513309"/>
                  <a:pt x="2293017" y="1146508"/>
                </a:cubicBezTo>
                <a:cubicBezTo>
                  <a:pt x="2293017" y="1779707"/>
                  <a:pt x="1779707" y="2293016"/>
                  <a:pt x="1146509" y="2293016"/>
                </a:cubicBezTo>
                <a:cubicBezTo>
                  <a:pt x="513309" y="2293016"/>
                  <a:pt x="0" y="1779707"/>
                  <a:pt x="0" y="1146508"/>
                </a:cubicBezTo>
                <a:cubicBezTo>
                  <a:pt x="0" y="513309"/>
                  <a:pt x="513309" y="0"/>
                  <a:pt x="11465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1631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196461-FAE6-CB45-A06F-CC869D30AE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72186" y="1368084"/>
            <a:ext cx="4204848" cy="4204574"/>
          </a:xfrm>
          <a:custGeom>
            <a:avLst/>
            <a:gdLst>
              <a:gd name="connsiteX0" fmla="*/ 4204574 w 8409148"/>
              <a:gd name="connsiteY0" fmla="*/ 0 h 8409148"/>
              <a:gd name="connsiteX1" fmla="*/ 8409148 w 8409148"/>
              <a:gd name="connsiteY1" fmla="*/ 4204574 h 8409148"/>
              <a:gd name="connsiteX2" fmla="*/ 4204574 w 8409148"/>
              <a:gd name="connsiteY2" fmla="*/ 8409148 h 8409148"/>
              <a:gd name="connsiteX3" fmla="*/ 0 w 8409148"/>
              <a:gd name="connsiteY3" fmla="*/ 4204574 h 8409148"/>
              <a:gd name="connsiteX4" fmla="*/ 4204574 w 8409148"/>
              <a:gd name="connsiteY4" fmla="*/ 0 h 840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9148" h="8409148">
                <a:moveTo>
                  <a:pt x="4204574" y="0"/>
                </a:moveTo>
                <a:cubicBezTo>
                  <a:pt x="6526696" y="0"/>
                  <a:pt x="8409148" y="1882452"/>
                  <a:pt x="8409148" y="4204574"/>
                </a:cubicBezTo>
                <a:cubicBezTo>
                  <a:pt x="8409148" y="6526696"/>
                  <a:pt x="6526696" y="8409148"/>
                  <a:pt x="4204574" y="8409148"/>
                </a:cubicBezTo>
                <a:cubicBezTo>
                  <a:pt x="1882452" y="8409148"/>
                  <a:pt x="0" y="6526696"/>
                  <a:pt x="0" y="4204574"/>
                </a:cubicBezTo>
                <a:cubicBezTo>
                  <a:pt x="0" y="1882452"/>
                  <a:pt x="1882452" y="0"/>
                  <a:pt x="42045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186521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093834-6FC8-EF4D-9D7C-82F8D18E2A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0414" y="2076671"/>
            <a:ext cx="1330606" cy="1330519"/>
          </a:xfrm>
          <a:custGeom>
            <a:avLst/>
            <a:gdLst>
              <a:gd name="connsiteX0" fmla="*/ 1330519 w 2661038"/>
              <a:gd name="connsiteY0" fmla="*/ 0 h 2661038"/>
              <a:gd name="connsiteX1" fmla="*/ 2661038 w 2661038"/>
              <a:gd name="connsiteY1" fmla="*/ 1330519 h 2661038"/>
              <a:gd name="connsiteX2" fmla="*/ 1330519 w 2661038"/>
              <a:gd name="connsiteY2" fmla="*/ 2661038 h 2661038"/>
              <a:gd name="connsiteX3" fmla="*/ 0 w 2661038"/>
              <a:gd name="connsiteY3" fmla="*/ 1330519 h 2661038"/>
              <a:gd name="connsiteX4" fmla="*/ 1330519 w 2661038"/>
              <a:gd name="connsiteY4" fmla="*/ 0 h 266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1038" h="2661038">
                <a:moveTo>
                  <a:pt x="1330519" y="0"/>
                </a:moveTo>
                <a:cubicBezTo>
                  <a:pt x="2065344" y="0"/>
                  <a:pt x="2661038" y="595694"/>
                  <a:pt x="2661038" y="1330519"/>
                </a:cubicBezTo>
                <a:cubicBezTo>
                  <a:pt x="2661038" y="2065344"/>
                  <a:pt x="2065344" y="2661038"/>
                  <a:pt x="1330519" y="2661038"/>
                </a:cubicBezTo>
                <a:cubicBezTo>
                  <a:pt x="595694" y="2661038"/>
                  <a:pt x="0" y="2065344"/>
                  <a:pt x="0" y="1330519"/>
                </a:cubicBezTo>
                <a:cubicBezTo>
                  <a:pt x="0" y="595694"/>
                  <a:pt x="595694" y="0"/>
                  <a:pt x="13305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endParaRPr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FE55617-6A63-9648-BC09-D3BA855631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0414" y="4569141"/>
            <a:ext cx="1330606" cy="1330519"/>
          </a:xfrm>
          <a:custGeom>
            <a:avLst/>
            <a:gdLst>
              <a:gd name="connsiteX0" fmla="*/ 1330519 w 2661038"/>
              <a:gd name="connsiteY0" fmla="*/ 0 h 2661038"/>
              <a:gd name="connsiteX1" fmla="*/ 2661038 w 2661038"/>
              <a:gd name="connsiteY1" fmla="*/ 1330519 h 2661038"/>
              <a:gd name="connsiteX2" fmla="*/ 1330519 w 2661038"/>
              <a:gd name="connsiteY2" fmla="*/ 2661038 h 2661038"/>
              <a:gd name="connsiteX3" fmla="*/ 0 w 2661038"/>
              <a:gd name="connsiteY3" fmla="*/ 1330519 h 2661038"/>
              <a:gd name="connsiteX4" fmla="*/ 1330519 w 2661038"/>
              <a:gd name="connsiteY4" fmla="*/ 0 h 266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1038" h="2661038">
                <a:moveTo>
                  <a:pt x="1330519" y="0"/>
                </a:moveTo>
                <a:cubicBezTo>
                  <a:pt x="2065344" y="0"/>
                  <a:pt x="2661038" y="595694"/>
                  <a:pt x="2661038" y="1330519"/>
                </a:cubicBezTo>
                <a:cubicBezTo>
                  <a:pt x="2661038" y="2065344"/>
                  <a:pt x="2065344" y="2661038"/>
                  <a:pt x="1330519" y="2661038"/>
                </a:cubicBezTo>
                <a:cubicBezTo>
                  <a:pt x="595694" y="2661038"/>
                  <a:pt x="0" y="2065344"/>
                  <a:pt x="0" y="1330519"/>
                </a:cubicBezTo>
                <a:cubicBezTo>
                  <a:pt x="0" y="595694"/>
                  <a:pt x="595694" y="0"/>
                  <a:pt x="1330519" y="0"/>
                </a:cubicBez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buNone/>
              <a:defRPr sz="1600" dirty="0"/>
            </a:lvl1pPr>
          </a:lstStyle>
          <a:p>
            <a:pPr marL="228589" lvl="0" indent="-228589"/>
            <a:endParaRPr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625B5BD-033B-9540-99E8-C27E389135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93750" y="4569141"/>
            <a:ext cx="1330606" cy="1330519"/>
          </a:xfrm>
          <a:custGeom>
            <a:avLst/>
            <a:gdLst>
              <a:gd name="connsiteX0" fmla="*/ 1330519 w 2661038"/>
              <a:gd name="connsiteY0" fmla="*/ 0 h 2661038"/>
              <a:gd name="connsiteX1" fmla="*/ 2661038 w 2661038"/>
              <a:gd name="connsiteY1" fmla="*/ 1330519 h 2661038"/>
              <a:gd name="connsiteX2" fmla="*/ 1330519 w 2661038"/>
              <a:gd name="connsiteY2" fmla="*/ 2661038 h 2661038"/>
              <a:gd name="connsiteX3" fmla="*/ 0 w 2661038"/>
              <a:gd name="connsiteY3" fmla="*/ 1330519 h 2661038"/>
              <a:gd name="connsiteX4" fmla="*/ 1330519 w 2661038"/>
              <a:gd name="connsiteY4" fmla="*/ 0 h 266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1038" h="2661038">
                <a:moveTo>
                  <a:pt x="1330519" y="0"/>
                </a:moveTo>
                <a:cubicBezTo>
                  <a:pt x="2065344" y="0"/>
                  <a:pt x="2661038" y="595694"/>
                  <a:pt x="2661038" y="1330519"/>
                </a:cubicBezTo>
                <a:cubicBezTo>
                  <a:pt x="2661038" y="2065344"/>
                  <a:pt x="2065344" y="2661038"/>
                  <a:pt x="1330519" y="2661038"/>
                </a:cubicBezTo>
                <a:cubicBezTo>
                  <a:pt x="595694" y="2661038"/>
                  <a:pt x="0" y="2065344"/>
                  <a:pt x="0" y="1330519"/>
                </a:cubicBezTo>
                <a:cubicBezTo>
                  <a:pt x="0" y="595694"/>
                  <a:pt x="595694" y="0"/>
                  <a:pt x="13305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 b="0" i="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49A3716-2090-0249-9913-D0044266C0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93750" y="2076671"/>
            <a:ext cx="1330606" cy="1330519"/>
          </a:xfrm>
          <a:custGeom>
            <a:avLst/>
            <a:gdLst>
              <a:gd name="connsiteX0" fmla="*/ 1330519 w 2661038"/>
              <a:gd name="connsiteY0" fmla="*/ 0 h 2661038"/>
              <a:gd name="connsiteX1" fmla="*/ 2661038 w 2661038"/>
              <a:gd name="connsiteY1" fmla="*/ 1330519 h 2661038"/>
              <a:gd name="connsiteX2" fmla="*/ 1330519 w 2661038"/>
              <a:gd name="connsiteY2" fmla="*/ 2661038 h 2661038"/>
              <a:gd name="connsiteX3" fmla="*/ 0 w 2661038"/>
              <a:gd name="connsiteY3" fmla="*/ 1330519 h 2661038"/>
              <a:gd name="connsiteX4" fmla="*/ 1330519 w 2661038"/>
              <a:gd name="connsiteY4" fmla="*/ 0 h 266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1038" h="2661038">
                <a:moveTo>
                  <a:pt x="1330519" y="0"/>
                </a:moveTo>
                <a:cubicBezTo>
                  <a:pt x="2065344" y="0"/>
                  <a:pt x="2661038" y="595694"/>
                  <a:pt x="2661038" y="1330519"/>
                </a:cubicBezTo>
                <a:cubicBezTo>
                  <a:pt x="2661038" y="2065344"/>
                  <a:pt x="2065344" y="2661038"/>
                  <a:pt x="1330519" y="2661038"/>
                </a:cubicBezTo>
                <a:cubicBezTo>
                  <a:pt x="595694" y="2661038"/>
                  <a:pt x="0" y="2065344"/>
                  <a:pt x="0" y="1330519"/>
                </a:cubicBezTo>
                <a:cubicBezTo>
                  <a:pt x="0" y="595694"/>
                  <a:pt x="595694" y="0"/>
                  <a:pt x="13305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 b="0" i="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13295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F67A934-3FA1-F14C-97BF-FDD1F97D48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7350" y="455033"/>
            <a:ext cx="2342174" cy="2950953"/>
          </a:xfrm>
          <a:custGeom>
            <a:avLst/>
            <a:gdLst>
              <a:gd name="connsiteX0" fmla="*/ 243336 w 4684044"/>
              <a:gd name="connsiteY0" fmla="*/ 0 h 5901905"/>
              <a:gd name="connsiteX1" fmla="*/ 4440708 w 4684044"/>
              <a:gd name="connsiteY1" fmla="*/ 0 h 5901905"/>
              <a:gd name="connsiteX2" fmla="*/ 4684044 w 4684044"/>
              <a:gd name="connsiteY2" fmla="*/ 243336 h 5901905"/>
              <a:gd name="connsiteX3" fmla="*/ 4684044 w 4684044"/>
              <a:gd name="connsiteY3" fmla="*/ 5658569 h 5901905"/>
              <a:gd name="connsiteX4" fmla="*/ 4440708 w 4684044"/>
              <a:gd name="connsiteY4" fmla="*/ 5901905 h 5901905"/>
              <a:gd name="connsiteX5" fmla="*/ 243336 w 4684044"/>
              <a:gd name="connsiteY5" fmla="*/ 5901905 h 5901905"/>
              <a:gd name="connsiteX6" fmla="*/ 0 w 4684044"/>
              <a:gd name="connsiteY6" fmla="*/ 5658569 h 5901905"/>
              <a:gd name="connsiteX7" fmla="*/ 0 w 4684044"/>
              <a:gd name="connsiteY7" fmla="*/ 243336 h 5901905"/>
              <a:gd name="connsiteX8" fmla="*/ 243336 w 4684044"/>
              <a:gd name="connsiteY8" fmla="*/ 0 h 59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4044" h="5901905">
                <a:moveTo>
                  <a:pt x="243336" y="0"/>
                </a:moveTo>
                <a:lnTo>
                  <a:pt x="4440708" y="0"/>
                </a:lnTo>
                <a:cubicBezTo>
                  <a:pt x="4575099" y="0"/>
                  <a:pt x="4684044" y="108945"/>
                  <a:pt x="4684044" y="243336"/>
                </a:cubicBezTo>
                <a:lnTo>
                  <a:pt x="4684044" y="5658569"/>
                </a:lnTo>
                <a:cubicBezTo>
                  <a:pt x="4684044" y="5792960"/>
                  <a:pt x="4575099" y="5901905"/>
                  <a:pt x="4440708" y="5901905"/>
                </a:cubicBezTo>
                <a:lnTo>
                  <a:pt x="243336" y="5901905"/>
                </a:lnTo>
                <a:cubicBezTo>
                  <a:pt x="108945" y="5901905"/>
                  <a:pt x="0" y="5792960"/>
                  <a:pt x="0" y="5658569"/>
                </a:cubicBezTo>
                <a:lnTo>
                  <a:pt x="0" y="243336"/>
                </a:lnTo>
                <a:cubicBezTo>
                  <a:pt x="0" y="108945"/>
                  <a:pt x="108945" y="0"/>
                  <a:pt x="2433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DEF9A20-188F-BB4D-9BA3-D693D48F41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01813" y="455033"/>
            <a:ext cx="2342174" cy="2950953"/>
          </a:xfrm>
          <a:custGeom>
            <a:avLst/>
            <a:gdLst>
              <a:gd name="connsiteX0" fmla="*/ 243336 w 4684044"/>
              <a:gd name="connsiteY0" fmla="*/ 0 h 5901905"/>
              <a:gd name="connsiteX1" fmla="*/ 4440708 w 4684044"/>
              <a:gd name="connsiteY1" fmla="*/ 0 h 5901905"/>
              <a:gd name="connsiteX2" fmla="*/ 4684044 w 4684044"/>
              <a:gd name="connsiteY2" fmla="*/ 243336 h 5901905"/>
              <a:gd name="connsiteX3" fmla="*/ 4684044 w 4684044"/>
              <a:gd name="connsiteY3" fmla="*/ 5658569 h 5901905"/>
              <a:gd name="connsiteX4" fmla="*/ 4440708 w 4684044"/>
              <a:gd name="connsiteY4" fmla="*/ 5901905 h 5901905"/>
              <a:gd name="connsiteX5" fmla="*/ 243336 w 4684044"/>
              <a:gd name="connsiteY5" fmla="*/ 5901905 h 5901905"/>
              <a:gd name="connsiteX6" fmla="*/ 0 w 4684044"/>
              <a:gd name="connsiteY6" fmla="*/ 5658569 h 5901905"/>
              <a:gd name="connsiteX7" fmla="*/ 0 w 4684044"/>
              <a:gd name="connsiteY7" fmla="*/ 243336 h 5901905"/>
              <a:gd name="connsiteX8" fmla="*/ 243336 w 4684044"/>
              <a:gd name="connsiteY8" fmla="*/ 0 h 59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4044" h="5901905">
                <a:moveTo>
                  <a:pt x="243336" y="0"/>
                </a:moveTo>
                <a:lnTo>
                  <a:pt x="4440708" y="0"/>
                </a:lnTo>
                <a:cubicBezTo>
                  <a:pt x="4575099" y="0"/>
                  <a:pt x="4684044" y="108945"/>
                  <a:pt x="4684044" y="243336"/>
                </a:cubicBezTo>
                <a:lnTo>
                  <a:pt x="4684044" y="5658569"/>
                </a:lnTo>
                <a:cubicBezTo>
                  <a:pt x="4684044" y="5792960"/>
                  <a:pt x="4575099" y="5901905"/>
                  <a:pt x="4440708" y="5901905"/>
                </a:cubicBezTo>
                <a:lnTo>
                  <a:pt x="243336" y="5901905"/>
                </a:lnTo>
                <a:cubicBezTo>
                  <a:pt x="108945" y="5901905"/>
                  <a:pt x="0" y="5792960"/>
                  <a:pt x="0" y="5658569"/>
                </a:cubicBezTo>
                <a:lnTo>
                  <a:pt x="0" y="243336"/>
                </a:lnTo>
                <a:cubicBezTo>
                  <a:pt x="0" y="108945"/>
                  <a:pt x="108945" y="0"/>
                  <a:pt x="2433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5D10877-65EA-4341-ADAE-2DBA3366A7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01813" y="3607904"/>
            <a:ext cx="2342174" cy="2950953"/>
          </a:xfrm>
          <a:custGeom>
            <a:avLst/>
            <a:gdLst>
              <a:gd name="connsiteX0" fmla="*/ 243336 w 4684044"/>
              <a:gd name="connsiteY0" fmla="*/ 0 h 5901905"/>
              <a:gd name="connsiteX1" fmla="*/ 4440708 w 4684044"/>
              <a:gd name="connsiteY1" fmla="*/ 0 h 5901905"/>
              <a:gd name="connsiteX2" fmla="*/ 4684044 w 4684044"/>
              <a:gd name="connsiteY2" fmla="*/ 243336 h 5901905"/>
              <a:gd name="connsiteX3" fmla="*/ 4684044 w 4684044"/>
              <a:gd name="connsiteY3" fmla="*/ 5658569 h 5901905"/>
              <a:gd name="connsiteX4" fmla="*/ 4440708 w 4684044"/>
              <a:gd name="connsiteY4" fmla="*/ 5901905 h 5901905"/>
              <a:gd name="connsiteX5" fmla="*/ 243336 w 4684044"/>
              <a:gd name="connsiteY5" fmla="*/ 5901905 h 5901905"/>
              <a:gd name="connsiteX6" fmla="*/ 0 w 4684044"/>
              <a:gd name="connsiteY6" fmla="*/ 5658569 h 5901905"/>
              <a:gd name="connsiteX7" fmla="*/ 0 w 4684044"/>
              <a:gd name="connsiteY7" fmla="*/ 243336 h 5901905"/>
              <a:gd name="connsiteX8" fmla="*/ 243336 w 4684044"/>
              <a:gd name="connsiteY8" fmla="*/ 0 h 59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4044" h="5901905">
                <a:moveTo>
                  <a:pt x="243336" y="0"/>
                </a:moveTo>
                <a:lnTo>
                  <a:pt x="4440708" y="0"/>
                </a:lnTo>
                <a:cubicBezTo>
                  <a:pt x="4575099" y="0"/>
                  <a:pt x="4684044" y="108945"/>
                  <a:pt x="4684044" y="243336"/>
                </a:cubicBezTo>
                <a:lnTo>
                  <a:pt x="4684044" y="5658569"/>
                </a:lnTo>
                <a:cubicBezTo>
                  <a:pt x="4684044" y="5792960"/>
                  <a:pt x="4575099" y="5901905"/>
                  <a:pt x="4440708" y="5901905"/>
                </a:cubicBezTo>
                <a:lnTo>
                  <a:pt x="243336" y="5901905"/>
                </a:lnTo>
                <a:cubicBezTo>
                  <a:pt x="108945" y="5901905"/>
                  <a:pt x="0" y="5792960"/>
                  <a:pt x="0" y="5658569"/>
                </a:cubicBezTo>
                <a:lnTo>
                  <a:pt x="0" y="243336"/>
                </a:lnTo>
                <a:cubicBezTo>
                  <a:pt x="0" y="108945"/>
                  <a:pt x="108945" y="0"/>
                  <a:pt x="2433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2D88B16-60BE-9948-B0F6-19FCBB82D2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37350" y="3607905"/>
            <a:ext cx="2342174" cy="2950953"/>
          </a:xfrm>
          <a:custGeom>
            <a:avLst/>
            <a:gdLst>
              <a:gd name="connsiteX0" fmla="*/ 243336 w 4684044"/>
              <a:gd name="connsiteY0" fmla="*/ 0 h 5901905"/>
              <a:gd name="connsiteX1" fmla="*/ 4440708 w 4684044"/>
              <a:gd name="connsiteY1" fmla="*/ 0 h 5901905"/>
              <a:gd name="connsiteX2" fmla="*/ 4684044 w 4684044"/>
              <a:gd name="connsiteY2" fmla="*/ 243336 h 5901905"/>
              <a:gd name="connsiteX3" fmla="*/ 4684044 w 4684044"/>
              <a:gd name="connsiteY3" fmla="*/ 5658569 h 5901905"/>
              <a:gd name="connsiteX4" fmla="*/ 4440708 w 4684044"/>
              <a:gd name="connsiteY4" fmla="*/ 5901905 h 5901905"/>
              <a:gd name="connsiteX5" fmla="*/ 243336 w 4684044"/>
              <a:gd name="connsiteY5" fmla="*/ 5901905 h 5901905"/>
              <a:gd name="connsiteX6" fmla="*/ 0 w 4684044"/>
              <a:gd name="connsiteY6" fmla="*/ 5658569 h 5901905"/>
              <a:gd name="connsiteX7" fmla="*/ 0 w 4684044"/>
              <a:gd name="connsiteY7" fmla="*/ 243336 h 5901905"/>
              <a:gd name="connsiteX8" fmla="*/ 243336 w 4684044"/>
              <a:gd name="connsiteY8" fmla="*/ 0 h 59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4044" h="5901905">
                <a:moveTo>
                  <a:pt x="243336" y="0"/>
                </a:moveTo>
                <a:lnTo>
                  <a:pt x="4440708" y="0"/>
                </a:lnTo>
                <a:cubicBezTo>
                  <a:pt x="4575099" y="0"/>
                  <a:pt x="4684044" y="108945"/>
                  <a:pt x="4684044" y="243336"/>
                </a:cubicBezTo>
                <a:lnTo>
                  <a:pt x="4684044" y="5658569"/>
                </a:lnTo>
                <a:cubicBezTo>
                  <a:pt x="4684044" y="5792960"/>
                  <a:pt x="4575099" y="5901905"/>
                  <a:pt x="4440708" y="5901905"/>
                </a:cubicBezTo>
                <a:lnTo>
                  <a:pt x="243336" y="5901905"/>
                </a:lnTo>
                <a:cubicBezTo>
                  <a:pt x="108945" y="5901905"/>
                  <a:pt x="0" y="5792960"/>
                  <a:pt x="0" y="5658569"/>
                </a:cubicBezTo>
                <a:lnTo>
                  <a:pt x="0" y="243336"/>
                </a:lnTo>
                <a:cubicBezTo>
                  <a:pt x="0" y="108945"/>
                  <a:pt x="108945" y="0"/>
                  <a:pt x="2433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9647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1/3/2023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57564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3CC77BE-CCB8-1B4F-8EAF-B054D44BF4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5797" y="3289726"/>
            <a:ext cx="2938353" cy="2938162"/>
          </a:xfrm>
          <a:custGeom>
            <a:avLst/>
            <a:gdLst>
              <a:gd name="connsiteX0" fmla="*/ 2938162 w 5876324"/>
              <a:gd name="connsiteY0" fmla="*/ 0 h 5876324"/>
              <a:gd name="connsiteX1" fmla="*/ 5876324 w 5876324"/>
              <a:gd name="connsiteY1" fmla="*/ 2938162 h 5876324"/>
              <a:gd name="connsiteX2" fmla="*/ 2938162 w 5876324"/>
              <a:gd name="connsiteY2" fmla="*/ 5876324 h 5876324"/>
              <a:gd name="connsiteX3" fmla="*/ 0 w 5876324"/>
              <a:gd name="connsiteY3" fmla="*/ 2938162 h 5876324"/>
              <a:gd name="connsiteX4" fmla="*/ 2938162 w 5876324"/>
              <a:gd name="connsiteY4" fmla="*/ 0 h 587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6324" h="5876324">
                <a:moveTo>
                  <a:pt x="2938162" y="0"/>
                </a:moveTo>
                <a:cubicBezTo>
                  <a:pt x="4560864" y="0"/>
                  <a:pt x="5876324" y="1315460"/>
                  <a:pt x="5876324" y="2938162"/>
                </a:cubicBezTo>
                <a:cubicBezTo>
                  <a:pt x="5876324" y="4560864"/>
                  <a:pt x="4560864" y="5876324"/>
                  <a:pt x="2938162" y="5876324"/>
                </a:cubicBezTo>
                <a:cubicBezTo>
                  <a:pt x="1315460" y="5876324"/>
                  <a:pt x="0" y="4560864"/>
                  <a:pt x="0" y="2938162"/>
                </a:cubicBezTo>
                <a:cubicBezTo>
                  <a:pt x="0" y="1315460"/>
                  <a:pt x="1315460" y="0"/>
                  <a:pt x="29381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D23D48F-7591-D841-B3BF-752F2F463B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734754" y="1396278"/>
            <a:ext cx="813963" cy="813910"/>
          </a:xfrm>
          <a:custGeom>
            <a:avLst/>
            <a:gdLst>
              <a:gd name="connsiteX0" fmla="*/ 813910 w 1627820"/>
              <a:gd name="connsiteY0" fmla="*/ 0 h 1627820"/>
              <a:gd name="connsiteX1" fmla="*/ 1627820 w 1627820"/>
              <a:gd name="connsiteY1" fmla="*/ 813910 h 1627820"/>
              <a:gd name="connsiteX2" fmla="*/ 813910 w 1627820"/>
              <a:gd name="connsiteY2" fmla="*/ 1627820 h 1627820"/>
              <a:gd name="connsiteX3" fmla="*/ 0 w 1627820"/>
              <a:gd name="connsiteY3" fmla="*/ 813910 h 1627820"/>
              <a:gd name="connsiteX4" fmla="*/ 813910 w 1627820"/>
              <a:gd name="connsiteY4" fmla="*/ 0 h 162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820" h="1627820">
                <a:moveTo>
                  <a:pt x="813910" y="0"/>
                </a:moveTo>
                <a:cubicBezTo>
                  <a:pt x="1263420" y="0"/>
                  <a:pt x="1627820" y="364400"/>
                  <a:pt x="1627820" y="813910"/>
                </a:cubicBezTo>
                <a:cubicBezTo>
                  <a:pt x="1627820" y="1263420"/>
                  <a:pt x="1263420" y="1627820"/>
                  <a:pt x="813910" y="1627820"/>
                </a:cubicBezTo>
                <a:cubicBezTo>
                  <a:pt x="364400" y="1627820"/>
                  <a:pt x="0" y="1263420"/>
                  <a:pt x="0" y="813910"/>
                </a:cubicBezTo>
                <a:cubicBezTo>
                  <a:pt x="0" y="364400"/>
                  <a:pt x="364400" y="0"/>
                  <a:pt x="8139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F6A906B-8190-384E-B8D0-2CD2DF6A018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70672" y="2807190"/>
            <a:ext cx="1229593" cy="1229513"/>
          </a:xfrm>
          <a:custGeom>
            <a:avLst/>
            <a:gdLst>
              <a:gd name="connsiteX0" fmla="*/ 1229512 w 2459026"/>
              <a:gd name="connsiteY0" fmla="*/ 0 h 2459026"/>
              <a:gd name="connsiteX1" fmla="*/ 2459026 w 2459026"/>
              <a:gd name="connsiteY1" fmla="*/ 1229513 h 2459026"/>
              <a:gd name="connsiteX2" fmla="*/ 1229512 w 2459026"/>
              <a:gd name="connsiteY2" fmla="*/ 2459026 h 2459026"/>
              <a:gd name="connsiteX3" fmla="*/ 0 w 2459026"/>
              <a:gd name="connsiteY3" fmla="*/ 1229513 h 2459026"/>
              <a:gd name="connsiteX4" fmla="*/ 1229512 w 2459026"/>
              <a:gd name="connsiteY4" fmla="*/ 0 h 245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9026" h="2459026">
                <a:moveTo>
                  <a:pt x="1229512" y="0"/>
                </a:moveTo>
                <a:cubicBezTo>
                  <a:pt x="1908554" y="0"/>
                  <a:pt x="2459026" y="550472"/>
                  <a:pt x="2459026" y="1229513"/>
                </a:cubicBezTo>
                <a:cubicBezTo>
                  <a:pt x="2459026" y="1908554"/>
                  <a:pt x="1908554" y="2459026"/>
                  <a:pt x="1229512" y="2459026"/>
                </a:cubicBezTo>
                <a:cubicBezTo>
                  <a:pt x="550472" y="2459026"/>
                  <a:pt x="0" y="1908554"/>
                  <a:pt x="0" y="1229513"/>
                </a:cubicBezTo>
                <a:cubicBezTo>
                  <a:pt x="0" y="550472"/>
                  <a:pt x="550472" y="0"/>
                  <a:pt x="12295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815059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4CCCCB7-D890-8D4C-9172-754C1229B4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9387" y="2507834"/>
            <a:ext cx="829113" cy="829059"/>
          </a:xfrm>
          <a:custGeom>
            <a:avLst/>
            <a:gdLst>
              <a:gd name="connsiteX0" fmla="*/ 829059 w 1658118"/>
              <a:gd name="connsiteY0" fmla="*/ 0 h 1658118"/>
              <a:gd name="connsiteX1" fmla="*/ 1658118 w 1658118"/>
              <a:gd name="connsiteY1" fmla="*/ 829059 h 1658118"/>
              <a:gd name="connsiteX2" fmla="*/ 829059 w 1658118"/>
              <a:gd name="connsiteY2" fmla="*/ 1658118 h 1658118"/>
              <a:gd name="connsiteX3" fmla="*/ 0 w 1658118"/>
              <a:gd name="connsiteY3" fmla="*/ 829059 h 1658118"/>
              <a:gd name="connsiteX4" fmla="*/ 829059 w 1658118"/>
              <a:gd name="connsiteY4" fmla="*/ 0 h 165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118" h="1658118">
                <a:moveTo>
                  <a:pt x="829059" y="0"/>
                </a:moveTo>
                <a:cubicBezTo>
                  <a:pt x="1286936" y="0"/>
                  <a:pt x="1658118" y="371182"/>
                  <a:pt x="1658118" y="829059"/>
                </a:cubicBezTo>
                <a:cubicBezTo>
                  <a:pt x="1658118" y="1286936"/>
                  <a:pt x="1286936" y="1658118"/>
                  <a:pt x="829059" y="1658118"/>
                </a:cubicBezTo>
                <a:cubicBezTo>
                  <a:pt x="371182" y="1658118"/>
                  <a:pt x="0" y="1286936"/>
                  <a:pt x="0" y="829059"/>
                </a:cubicBezTo>
                <a:cubicBezTo>
                  <a:pt x="0" y="371182"/>
                  <a:pt x="371182" y="0"/>
                  <a:pt x="829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7EF57D8-F3F1-EE4F-ABF4-E37C7A8A04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78639" y="2507834"/>
            <a:ext cx="829113" cy="829059"/>
          </a:xfrm>
          <a:custGeom>
            <a:avLst/>
            <a:gdLst>
              <a:gd name="connsiteX0" fmla="*/ 829059 w 1658118"/>
              <a:gd name="connsiteY0" fmla="*/ 0 h 1658118"/>
              <a:gd name="connsiteX1" fmla="*/ 1658118 w 1658118"/>
              <a:gd name="connsiteY1" fmla="*/ 829059 h 1658118"/>
              <a:gd name="connsiteX2" fmla="*/ 829059 w 1658118"/>
              <a:gd name="connsiteY2" fmla="*/ 1658118 h 1658118"/>
              <a:gd name="connsiteX3" fmla="*/ 0 w 1658118"/>
              <a:gd name="connsiteY3" fmla="*/ 829059 h 1658118"/>
              <a:gd name="connsiteX4" fmla="*/ 829059 w 1658118"/>
              <a:gd name="connsiteY4" fmla="*/ 0 h 165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118" h="1658118">
                <a:moveTo>
                  <a:pt x="829059" y="0"/>
                </a:moveTo>
                <a:cubicBezTo>
                  <a:pt x="1286936" y="0"/>
                  <a:pt x="1658118" y="371182"/>
                  <a:pt x="1658118" y="829059"/>
                </a:cubicBezTo>
                <a:cubicBezTo>
                  <a:pt x="1658118" y="1286936"/>
                  <a:pt x="1286936" y="1658118"/>
                  <a:pt x="829059" y="1658118"/>
                </a:cubicBezTo>
                <a:cubicBezTo>
                  <a:pt x="371182" y="1658118"/>
                  <a:pt x="0" y="1286936"/>
                  <a:pt x="0" y="829059"/>
                </a:cubicBezTo>
                <a:cubicBezTo>
                  <a:pt x="0" y="371182"/>
                  <a:pt x="371182" y="0"/>
                  <a:pt x="829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97ABA91-CAD3-C348-AD45-EC13F50412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30366" y="2507834"/>
            <a:ext cx="829113" cy="829059"/>
          </a:xfrm>
          <a:custGeom>
            <a:avLst/>
            <a:gdLst>
              <a:gd name="connsiteX0" fmla="*/ 829059 w 1658118"/>
              <a:gd name="connsiteY0" fmla="*/ 0 h 1658118"/>
              <a:gd name="connsiteX1" fmla="*/ 1658118 w 1658118"/>
              <a:gd name="connsiteY1" fmla="*/ 829059 h 1658118"/>
              <a:gd name="connsiteX2" fmla="*/ 829059 w 1658118"/>
              <a:gd name="connsiteY2" fmla="*/ 1658118 h 1658118"/>
              <a:gd name="connsiteX3" fmla="*/ 0 w 1658118"/>
              <a:gd name="connsiteY3" fmla="*/ 829059 h 1658118"/>
              <a:gd name="connsiteX4" fmla="*/ 829059 w 1658118"/>
              <a:gd name="connsiteY4" fmla="*/ 0 h 165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118" h="1658118">
                <a:moveTo>
                  <a:pt x="829059" y="0"/>
                </a:moveTo>
                <a:cubicBezTo>
                  <a:pt x="1286936" y="0"/>
                  <a:pt x="1658118" y="371182"/>
                  <a:pt x="1658118" y="829059"/>
                </a:cubicBezTo>
                <a:cubicBezTo>
                  <a:pt x="1658118" y="1286936"/>
                  <a:pt x="1286936" y="1658118"/>
                  <a:pt x="829059" y="1658118"/>
                </a:cubicBezTo>
                <a:cubicBezTo>
                  <a:pt x="371182" y="1658118"/>
                  <a:pt x="0" y="1286936"/>
                  <a:pt x="0" y="829059"/>
                </a:cubicBezTo>
                <a:cubicBezTo>
                  <a:pt x="0" y="371182"/>
                  <a:pt x="371182" y="0"/>
                  <a:pt x="829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80EA2C8-3671-0A44-9D0C-4AC840D51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97105" y="2507834"/>
            <a:ext cx="829113" cy="829059"/>
          </a:xfrm>
          <a:custGeom>
            <a:avLst/>
            <a:gdLst>
              <a:gd name="connsiteX0" fmla="*/ 829060 w 1658118"/>
              <a:gd name="connsiteY0" fmla="*/ 0 h 1658118"/>
              <a:gd name="connsiteX1" fmla="*/ 1658118 w 1658118"/>
              <a:gd name="connsiteY1" fmla="*/ 829059 h 1658118"/>
              <a:gd name="connsiteX2" fmla="*/ 829060 w 1658118"/>
              <a:gd name="connsiteY2" fmla="*/ 1658118 h 1658118"/>
              <a:gd name="connsiteX3" fmla="*/ 0 w 1658118"/>
              <a:gd name="connsiteY3" fmla="*/ 829059 h 1658118"/>
              <a:gd name="connsiteX4" fmla="*/ 829060 w 1658118"/>
              <a:gd name="connsiteY4" fmla="*/ 0 h 165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8118" h="1658118">
                <a:moveTo>
                  <a:pt x="829060" y="0"/>
                </a:moveTo>
                <a:cubicBezTo>
                  <a:pt x="1286936" y="0"/>
                  <a:pt x="1658118" y="371182"/>
                  <a:pt x="1658118" y="829059"/>
                </a:cubicBezTo>
                <a:cubicBezTo>
                  <a:pt x="1658118" y="1286936"/>
                  <a:pt x="1286936" y="1658118"/>
                  <a:pt x="829060" y="1658118"/>
                </a:cubicBezTo>
                <a:cubicBezTo>
                  <a:pt x="371182" y="1658118"/>
                  <a:pt x="0" y="1286936"/>
                  <a:pt x="0" y="829059"/>
                </a:cubicBezTo>
                <a:cubicBezTo>
                  <a:pt x="0" y="371182"/>
                  <a:pt x="371182" y="0"/>
                  <a:pt x="8290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49195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7769D2-079A-AE4E-9671-1391EBAB74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99766" y="1238718"/>
            <a:ext cx="2410082" cy="4297945"/>
          </a:xfrm>
          <a:custGeom>
            <a:avLst/>
            <a:gdLst>
              <a:gd name="connsiteX0" fmla="*/ 0 w 4819851"/>
              <a:gd name="connsiteY0" fmla="*/ 0 h 8595890"/>
              <a:gd name="connsiteX1" fmla="*/ 4819851 w 4819851"/>
              <a:gd name="connsiteY1" fmla="*/ 0 h 8595890"/>
              <a:gd name="connsiteX2" fmla="*/ 4819851 w 4819851"/>
              <a:gd name="connsiteY2" fmla="*/ 8595890 h 8595890"/>
              <a:gd name="connsiteX3" fmla="*/ 0 w 4819851"/>
              <a:gd name="connsiteY3" fmla="*/ 8595890 h 859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9851" h="8595890">
                <a:moveTo>
                  <a:pt x="0" y="0"/>
                </a:moveTo>
                <a:lnTo>
                  <a:pt x="4819851" y="0"/>
                </a:lnTo>
                <a:lnTo>
                  <a:pt x="4819851" y="8595890"/>
                </a:lnTo>
                <a:lnTo>
                  <a:pt x="0" y="859589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73235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B8AB9DC-0458-A749-94A9-C5F32A9D45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5844" y="1457606"/>
            <a:ext cx="2992338" cy="3999038"/>
          </a:xfrm>
          <a:custGeom>
            <a:avLst/>
            <a:gdLst>
              <a:gd name="connsiteX0" fmla="*/ 0 w 5984287"/>
              <a:gd name="connsiteY0" fmla="*/ 0 h 7998075"/>
              <a:gd name="connsiteX1" fmla="*/ 5984287 w 5984287"/>
              <a:gd name="connsiteY1" fmla="*/ 0 h 7998075"/>
              <a:gd name="connsiteX2" fmla="*/ 5984287 w 5984287"/>
              <a:gd name="connsiteY2" fmla="*/ 7998075 h 7998075"/>
              <a:gd name="connsiteX3" fmla="*/ 0 w 5984287"/>
              <a:gd name="connsiteY3" fmla="*/ 7998075 h 799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4287" h="7998075">
                <a:moveTo>
                  <a:pt x="0" y="0"/>
                </a:moveTo>
                <a:lnTo>
                  <a:pt x="5984287" y="0"/>
                </a:lnTo>
                <a:lnTo>
                  <a:pt x="5984287" y="7998075"/>
                </a:lnTo>
                <a:lnTo>
                  <a:pt x="0" y="79980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241938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13640C-2ED3-954F-943F-F49586198C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2225" y="1767304"/>
            <a:ext cx="5203606" cy="3232302"/>
          </a:xfrm>
          <a:custGeom>
            <a:avLst/>
            <a:gdLst>
              <a:gd name="connsiteX0" fmla="*/ 0 w 10406535"/>
              <a:gd name="connsiteY0" fmla="*/ 0 h 6464604"/>
              <a:gd name="connsiteX1" fmla="*/ 10406535 w 10406535"/>
              <a:gd name="connsiteY1" fmla="*/ 0 h 6464604"/>
              <a:gd name="connsiteX2" fmla="*/ 10406535 w 10406535"/>
              <a:gd name="connsiteY2" fmla="*/ 6464604 h 6464604"/>
              <a:gd name="connsiteX3" fmla="*/ 0 w 10406535"/>
              <a:gd name="connsiteY3" fmla="*/ 6464604 h 6464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06535" h="6464604">
                <a:moveTo>
                  <a:pt x="0" y="0"/>
                </a:moveTo>
                <a:lnTo>
                  <a:pt x="10406535" y="0"/>
                </a:lnTo>
                <a:lnTo>
                  <a:pt x="10406535" y="6464604"/>
                </a:lnTo>
                <a:lnTo>
                  <a:pt x="0" y="646460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7841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F7765EB-CF48-6D49-BED7-82FC8126F0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4459" y="1696104"/>
            <a:ext cx="2615311" cy="3131609"/>
          </a:xfrm>
          <a:custGeom>
            <a:avLst/>
            <a:gdLst>
              <a:gd name="connsiteX0" fmla="*/ 786948 w 5230282"/>
              <a:gd name="connsiteY0" fmla="*/ 0 h 6263217"/>
              <a:gd name="connsiteX1" fmla="*/ 4443334 w 5230282"/>
              <a:gd name="connsiteY1" fmla="*/ 0 h 6263217"/>
              <a:gd name="connsiteX2" fmla="*/ 5230282 w 5230282"/>
              <a:gd name="connsiteY2" fmla="*/ 786948 h 6263217"/>
              <a:gd name="connsiteX3" fmla="*/ 5230282 w 5230282"/>
              <a:gd name="connsiteY3" fmla="*/ 5476269 h 6263217"/>
              <a:gd name="connsiteX4" fmla="*/ 4443334 w 5230282"/>
              <a:gd name="connsiteY4" fmla="*/ 6263217 h 6263217"/>
              <a:gd name="connsiteX5" fmla="*/ 786948 w 5230282"/>
              <a:gd name="connsiteY5" fmla="*/ 6263217 h 6263217"/>
              <a:gd name="connsiteX6" fmla="*/ 0 w 5230282"/>
              <a:gd name="connsiteY6" fmla="*/ 5476269 h 6263217"/>
              <a:gd name="connsiteX7" fmla="*/ 0 w 5230282"/>
              <a:gd name="connsiteY7" fmla="*/ 786948 h 6263217"/>
              <a:gd name="connsiteX8" fmla="*/ 786948 w 5230282"/>
              <a:gd name="connsiteY8" fmla="*/ 0 h 626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282" h="6263217">
                <a:moveTo>
                  <a:pt x="786948" y="0"/>
                </a:moveTo>
                <a:lnTo>
                  <a:pt x="4443334" y="0"/>
                </a:lnTo>
                <a:cubicBezTo>
                  <a:pt x="4877954" y="0"/>
                  <a:pt x="5230282" y="352329"/>
                  <a:pt x="5230282" y="786948"/>
                </a:cubicBezTo>
                <a:lnTo>
                  <a:pt x="5230282" y="5476269"/>
                </a:lnTo>
                <a:cubicBezTo>
                  <a:pt x="5230282" y="5910888"/>
                  <a:pt x="4877954" y="6263217"/>
                  <a:pt x="4443334" y="6263217"/>
                </a:cubicBezTo>
                <a:lnTo>
                  <a:pt x="786948" y="6263217"/>
                </a:lnTo>
                <a:cubicBezTo>
                  <a:pt x="352329" y="6263217"/>
                  <a:pt x="0" y="5910888"/>
                  <a:pt x="0" y="5476269"/>
                </a:cubicBezTo>
                <a:lnTo>
                  <a:pt x="0" y="786948"/>
                </a:lnTo>
                <a:cubicBezTo>
                  <a:pt x="0" y="352329"/>
                  <a:pt x="352329" y="0"/>
                  <a:pt x="7869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985692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2D2D2D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2D2D2D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2D2D2D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2D2D2D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D2D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2381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0CF9-FDB9-49C7-9D22-22DCD75D1789}" type="datetimeFigureOut">
              <a:rPr lang="en-US" smtClean="0">
                <a:solidFill>
                  <a:srgbClr val="2D2D2D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2D2D2D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2D2D2D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9B09A-02BF-4A97-B7E3-E004BB24298D}" type="slidenum">
              <a:rPr lang="en-US" smtClean="0">
                <a:solidFill>
                  <a:srgbClr val="2D2D2D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D2D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55597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srgbClr val="2D2D2D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2D2D2D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2D2D2D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srgbClr val="2D2D2D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D2D">
                  <a:tint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2"/>
          </a:xfrm>
        </p:spPr>
        <p:txBody>
          <a:bodyPr>
            <a:normAutofit/>
          </a:bodyPr>
          <a:lstStyle>
            <a:lvl1pPr algn="l">
              <a:defRPr sz="375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799347"/>
            <a:ext cx="10972800" cy="508000"/>
          </a:xfrm>
        </p:spPr>
        <p:txBody>
          <a:bodyPr>
            <a:noAutofit/>
          </a:bodyPr>
          <a:lstStyle>
            <a:lvl1pPr marL="0" indent="0">
              <a:buNone/>
              <a:defRPr sz="18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040777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4" hasCustomPrompt="1"/>
          </p:nvPr>
        </p:nvSpPr>
        <p:spPr>
          <a:xfrm>
            <a:off x="574907" y="2804931"/>
            <a:ext cx="11042185" cy="1152128"/>
          </a:xfrm>
        </p:spPr>
        <p:txBody>
          <a:bodyPr anchor="ctr">
            <a:noAutofit/>
          </a:bodyPr>
          <a:lstStyle>
            <a:lvl1pPr algn="ctr">
              <a:defRPr sz="6400"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6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1/3/2023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19709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1535097" y="2235676"/>
            <a:ext cx="8977776" cy="2201437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951613" y="2804931"/>
            <a:ext cx="6697090" cy="793171"/>
          </a:xfrm>
          <a:prstGeom prst="rect">
            <a:avLst/>
          </a:prstGeom>
        </p:spPr>
        <p:txBody>
          <a:bodyPr/>
          <a:lstStyle>
            <a:lvl1pPr algn="l">
              <a:lnSpc>
                <a:spcPts val="6000"/>
              </a:lnSpc>
              <a:defRPr sz="64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695806" y="3453307"/>
            <a:ext cx="5854929" cy="90702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6792844" y="2493199"/>
            <a:ext cx="5854929" cy="907029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938664" y="3481523"/>
            <a:ext cx="6662029" cy="5235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54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1" name="テキスト プレースホルダー 3"/>
          <p:cNvSpPr>
            <a:spLocks noGrp="1"/>
          </p:cNvSpPr>
          <p:nvPr>
            <p:ph type="body" sz="quarter" idx="10" hasCustomPrompt="1"/>
          </p:nvPr>
        </p:nvSpPr>
        <p:spPr>
          <a:xfrm>
            <a:off x="5663914" y="5589240"/>
            <a:ext cx="6385263" cy="11042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1333" baseline="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Information Here</a:t>
            </a:r>
          </a:p>
        </p:txBody>
      </p:sp>
      <p:sp>
        <p:nvSpPr>
          <p:cNvPr id="12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2950849" y="4485118"/>
            <a:ext cx="5929702" cy="3360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333" baseline="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Information Here</a:t>
            </a:r>
          </a:p>
        </p:txBody>
      </p:sp>
    </p:spTree>
    <p:extLst>
      <p:ext uri="{BB962C8B-B14F-4D97-AF65-F5344CB8AC3E}">
        <p14:creationId xmlns:p14="http://schemas.microsoft.com/office/powerpoint/2010/main" val="19581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2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958983" y="1844825"/>
            <a:ext cx="3984788" cy="398444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519886" y="1892829"/>
            <a:ext cx="5999997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519886" y="2324878"/>
            <a:ext cx="5999997" cy="1344149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521076" y="4053069"/>
            <a:ext cx="5999997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521076" y="4485118"/>
            <a:ext cx="5999997" cy="1344149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4150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958983" y="1844825"/>
            <a:ext cx="3984788" cy="398444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519886" y="2660915"/>
            <a:ext cx="5999997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519886" y="3092963"/>
            <a:ext cx="5999997" cy="1968219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281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958983" y="1748814"/>
            <a:ext cx="1872370" cy="1872209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62249" y="2036845"/>
            <a:ext cx="8257635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62249" y="2468893"/>
            <a:ext cx="8257635" cy="1104123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263439" y="4293096"/>
            <a:ext cx="8257635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263439" y="4725144"/>
            <a:ext cx="8257635" cy="1104123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958983" y="4149080"/>
            <a:ext cx="1872370" cy="1872209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387290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</p:bldLst>
  </p:timing>
  <p:hf hd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958983" y="1748814"/>
            <a:ext cx="1872370" cy="1872209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19410" y="2036845"/>
            <a:ext cx="2976060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19410" y="2468893"/>
            <a:ext cx="2976060" cy="1152128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20601" y="4293096"/>
            <a:ext cx="2976060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20601" y="4725144"/>
            <a:ext cx="2976060" cy="1152128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958983" y="4149080"/>
            <a:ext cx="1872370" cy="1872209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>
            <a:off x="6432066" y="1748813"/>
            <a:ext cx="1872370" cy="1872209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590773" y="2036845"/>
            <a:ext cx="2976060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590773" y="2468893"/>
            <a:ext cx="2976060" cy="1152128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591963" y="4293095"/>
            <a:ext cx="2976060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591963" y="4725143"/>
            <a:ext cx="2976060" cy="1152128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>
            <a:off x="6432066" y="4149080"/>
            <a:ext cx="1872370" cy="1872209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101005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8" grpId="0" animBg="1"/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</p:bldLst>
  </p:timing>
  <p:hf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766945" y="1844824"/>
            <a:ext cx="2304456" cy="2304257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2917" y="4485117"/>
            <a:ext cx="2640522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2917" y="4917165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5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3551496" y="1844824"/>
            <a:ext cx="2304456" cy="2304257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3407468" y="4485117"/>
            <a:ext cx="2640522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407468" y="4917165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8"/>
          <p:cNvSpPr>
            <a:spLocks noGrp="1"/>
          </p:cNvSpPr>
          <p:nvPr>
            <p:ph type="pic" sz="quarter" idx="22" hasCustomPrompt="1"/>
          </p:nvPr>
        </p:nvSpPr>
        <p:spPr>
          <a:xfrm>
            <a:off x="6336047" y="1844824"/>
            <a:ext cx="2304456" cy="2304257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192019" y="4485117"/>
            <a:ext cx="2640522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192019" y="4917165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>
            <a:off x="9120598" y="1844824"/>
            <a:ext cx="2304456" cy="2304257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976570" y="4485117"/>
            <a:ext cx="2640522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976570" y="4917165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18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 -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766945" y="1844824"/>
            <a:ext cx="2304456" cy="2304257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2917" y="4485117"/>
            <a:ext cx="2640522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2917" y="4917165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8" hasCustomPrompt="1"/>
          </p:nvPr>
        </p:nvSpPr>
        <p:spPr>
          <a:xfrm>
            <a:off x="526898" y="1556792"/>
            <a:ext cx="768152" cy="768085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6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>
            <a:off x="3551496" y="1844824"/>
            <a:ext cx="2304456" cy="2304257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407468" y="4485118"/>
            <a:ext cx="2640522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3407468" y="4917166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7"/>
          <p:cNvSpPr>
            <a:spLocks noGrp="1"/>
          </p:cNvSpPr>
          <p:nvPr>
            <p:ph type="body" sz="quarter" idx="32" hasCustomPrompt="1"/>
          </p:nvPr>
        </p:nvSpPr>
        <p:spPr>
          <a:xfrm>
            <a:off x="3311449" y="1556792"/>
            <a:ext cx="768152" cy="768085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>
            <a:off x="6336047" y="1844823"/>
            <a:ext cx="2304456" cy="2304257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192019" y="4485117"/>
            <a:ext cx="2640522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192019" y="4917165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7"/>
          <p:cNvSpPr>
            <a:spLocks noGrp="1"/>
          </p:cNvSpPr>
          <p:nvPr>
            <p:ph type="body" sz="quarter" idx="36" hasCustomPrompt="1"/>
          </p:nvPr>
        </p:nvSpPr>
        <p:spPr>
          <a:xfrm>
            <a:off x="6096000" y="1556791"/>
            <a:ext cx="768152" cy="768085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図プレースホルダー 8"/>
          <p:cNvSpPr>
            <a:spLocks noGrp="1"/>
          </p:cNvSpPr>
          <p:nvPr>
            <p:ph type="pic" sz="quarter" idx="37" hasCustomPrompt="1"/>
          </p:nvPr>
        </p:nvSpPr>
        <p:spPr>
          <a:xfrm>
            <a:off x="9120598" y="1844824"/>
            <a:ext cx="2304456" cy="2304257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8976570" y="4485117"/>
            <a:ext cx="2640522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8976570" y="4917165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7"/>
          <p:cNvSpPr>
            <a:spLocks noGrp="1"/>
          </p:cNvSpPr>
          <p:nvPr>
            <p:ph type="body" sz="quarter" idx="40" hasCustomPrompt="1"/>
          </p:nvPr>
        </p:nvSpPr>
        <p:spPr>
          <a:xfrm>
            <a:off x="8880551" y="1556792"/>
            <a:ext cx="768152" cy="768085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0944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75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8750"/>
                            </p:stCondLst>
                            <p:childTnLst>
                              <p:par>
                                <p:cTn id="1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allAtOnce" animBg="1"/>
      <p:bldP spid="3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allAtOnce" animBg="1"/>
      <p:bldP spid="4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allAtOnce" animBg="1"/>
      <p:bldP spid="4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055003" y="1652804"/>
            <a:ext cx="1632322" cy="1632181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6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>
            <a:off x="3839554" y="1652804"/>
            <a:ext cx="1632322" cy="1632181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>
            <a:off x="6624105" y="1652803"/>
            <a:ext cx="1632322" cy="1632181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図プレースホルダー 8"/>
          <p:cNvSpPr>
            <a:spLocks noGrp="1"/>
          </p:cNvSpPr>
          <p:nvPr>
            <p:ph type="pic" sz="quarter" idx="37" hasCustomPrompt="1"/>
          </p:nvPr>
        </p:nvSpPr>
        <p:spPr>
          <a:xfrm>
            <a:off x="9408656" y="1652804"/>
            <a:ext cx="1632322" cy="1632181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3" name="図プレースホルダー 8"/>
          <p:cNvSpPr>
            <a:spLocks noGrp="1"/>
          </p:cNvSpPr>
          <p:nvPr>
            <p:ph type="pic" sz="quarter" idx="38" hasCustomPrompt="1"/>
          </p:nvPr>
        </p:nvSpPr>
        <p:spPr>
          <a:xfrm>
            <a:off x="1055003" y="4149082"/>
            <a:ext cx="1632322" cy="1632181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4" name="図プレースホルダー 8"/>
          <p:cNvSpPr>
            <a:spLocks noGrp="1"/>
          </p:cNvSpPr>
          <p:nvPr>
            <p:ph type="pic" sz="quarter" idx="39" hasCustomPrompt="1"/>
          </p:nvPr>
        </p:nvSpPr>
        <p:spPr>
          <a:xfrm>
            <a:off x="3839554" y="4149082"/>
            <a:ext cx="1632322" cy="1632181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5" name="図プレースホルダー 8"/>
          <p:cNvSpPr>
            <a:spLocks noGrp="1"/>
          </p:cNvSpPr>
          <p:nvPr>
            <p:ph type="pic" sz="quarter" idx="40" hasCustomPrompt="1"/>
          </p:nvPr>
        </p:nvSpPr>
        <p:spPr>
          <a:xfrm>
            <a:off x="6624105" y="4149081"/>
            <a:ext cx="1632322" cy="1632181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6" name="図プレースホルダー 8"/>
          <p:cNvSpPr>
            <a:spLocks noGrp="1"/>
          </p:cNvSpPr>
          <p:nvPr>
            <p:ph type="pic" sz="quarter" idx="41" hasCustomPrompt="1"/>
          </p:nvPr>
        </p:nvSpPr>
        <p:spPr>
          <a:xfrm>
            <a:off x="9408656" y="4149082"/>
            <a:ext cx="1632322" cy="1632181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4955" y="3429000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3582155" y="3429000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432066" y="3429000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9199266" y="3429000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814955" y="5877272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582155" y="5877272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6432066" y="5877272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9199266" y="5877272"/>
            <a:ext cx="2081760" cy="431767"/>
          </a:xfrm>
        </p:spPr>
        <p:txBody>
          <a:bodyPr anchor="ctr">
            <a:noAutofit/>
          </a:bodyPr>
          <a:lstStyle>
            <a:lvl1pPr algn="ctr">
              <a:defRPr sz="21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75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40" grpId="0" animBg="1"/>
      <p:bldP spid="44" grpId="0" animBg="1"/>
      <p:bldP spid="23" grpId="0" animBg="1"/>
      <p:bldP spid="24" grpId="0" animBg="1"/>
      <p:bldP spid="25" grpId="0" animBg="1"/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4 Column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19410" y="2036845"/>
            <a:ext cx="2976060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19410" y="2468893"/>
            <a:ext cx="2976060" cy="1152128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20601" y="4293096"/>
            <a:ext cx="2976060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20601" y="4725144"/>
            <a:ext cx="2976060" cy="1152128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590773" y="2036845"/>
            <a:ext cx="2976060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590773" y="2468893"/>
            <a:ext cx="2976060" cy="1152128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591963" y="4293095"/>
            <a:ext cx="2976060" cy="431767"/>
          </a:xfrm>
        </p:spPr>
        <p:txBody>
          <a:bodyPr anchor="ctr">
            <a:noAutofit/>
          </a:bodyPr>
          <a:lstStyle>
            <a:lvl1pPr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591963" y="4725143"/>
            <a:ext cx="2976060" cy="1152128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" name="円/楕円 3"/>
          <p:cNvSpPr/>
          <p:nvPr userDrawn="1"/>
        </p:nvSpPr>
        <p:spPr>
          <a:xfrm>
            <a:off x="958983" y="1748813"/>
            <a:ext cx="1872370" cy="187220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25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1559102" y="2348880"/>
            <a:ext cx="672133" cy="672075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円/楕円 25"/>
          <p:cNvSpPr/>
          <p:nvPr userDrawn="1"/>
        </p:nvSpPr>
        <p:spPr>
          <a:xfrm>
            <a:off x="958983" y="4149080"/>
            <a:ext cx="1872370" cy="187220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1559102" y="4749147"/>
            <a:ext cx="672133" cy="672075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円/楕円 27"/>
          <p:cNvSpPr/>
          <p:nvPr userDrawn="1"/>
        </p:nvSpPr>
        <p:spPr>
          <a:xfrm>
            <a:off x="6432066" y="1748813"/>
            <a:ext cx="1872370" cy="187220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29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7032185" y="2348880"/>
            <a:ext cx="672133" cy="672075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円/楕円 29"/>
          <p:cNvSpPr/>
          <p:nvPr userDrawn="1"/>
        </p:nvSpPr>
        <p:spPr>
          <a:xfrm>
            <a:off x="6432066" y="4134246"/>
            <a:ext cx="1872370" cy="187220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7032185" y="4734313"/>
            <a:ext cx="672133" cy="672075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37805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50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</p:bldLst>
  </p:timing>
  <p:hf hd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5867" spc="2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750633" y="6424248"/>
            <a:ext cx="490583" cy="365125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2917" y="4293096"/>
            <a:ext cx="2640522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2917" y="4725144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4907" y="1028733"/>
            <a:ext cx="10994175" cy="384043"/>
          </a:xfrm>
        </p:spPr>
        <p:txBody>
          <a:bodyPr anchor="t">
            <a:noAutofit/>
          </a:bodyPr>
          <a:lstStyle>
            <a:lvl1pPr algn="ctr">
              <a:defRPr sz="1867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0" name="円/楕円 19"/>
          <p:cNvSpPr/>
          <p:nvPr userDrawn="1"/>
        </p:nvSpPr>
        <p:spPr>
          <a:xfrm>
            <a:off x="1055002" y="2036845"/>
            <a:ext cx="1872370" cy="187220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1655121" y="2636912"/>
            <a:ext cx="672133" cy="672075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862964" y="4149080"/>
            <a:ext cx="220843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3359458" y="4293096"/>
            <a:ext cx="2640522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3359458" y="4725144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3791544" y="2036845"/>
            <a:ext cx="1872370" cy="187220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37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4391662" y="2636912"/>
            <a:ext cx="672133" cy="672075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3599506" y="4149080"/>
            <a:ext cx="220843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6096000" y="4293096"/>
            <a:ext cx="2640522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096000" y="4725144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円/楕円 40"/>
          <p:cNvSpPr/>
          <p:nvPr userDrawn="1"/>
        </p:nvSpPr>
        <p:spPr>
          <a:xfrm>
            <a:off x="6528085" y="2036845"/>
            <a:ext cx="1872370" cy="187220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42" name="図プレースホルダー 5"/>
          <p:cNvSpPr>
            <a:spLocks noGrp="1"/>
          </p:cNvSpPr>
          <p:nvPr>
            <p:ph type="pic" sz="quarter" idx="44" hasCustomPrompt="1"/>
          </p:nvPr>
        </p:nvSpPr>
        <p:spPr>
          <a:xfrm>
            <a:off x="7128204" y="2636912"/>
            <a:ext cx="672133" cy="672075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3" name="直線コネクタ 42"/>
          <p:cNvCxnSpPr/>
          <p:nvPr userDrawn="1"/>
        </p:nvCxnSpPr>
        <p:spPr>
          <a:xfrm>
            <a:off x="6336047" y="4149080"/>
            <a:ext cx="220843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8832541" y="4293096"/>
            <a:ext cx="2640522" cy="431767"/>
          </a:xfrm>
        </p:spPr>
        <p:txBody>
          <a:bodyPr anchor="ctr">
            <a:noAutofit/>
          </a:bodyPr>
          <a:lstStyle>
            <a:lvl1pPr algn="ctr">
              <a:defRPr sz="2933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8832541" y="4725144"/>
            <a:ext cx="2640522" cy="1392155"/>
          </a:xfrm>
        </p:spPr>
        <p:txBody>
          <a:bodyPr anchor="t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9264627" y="2036845"/>
            <a:ext cx="1872370" cy="187220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56"/>
            <a:endParaRPr lang="en-US" sz="2133">
              <a:solidFill>
                <a:srgbClr val="FFFFFF"/>
              </a:solidFill>
            </a:endParaRPr>
          </a:p>
        </p:txBody>
      </p:sp>
      <p:sp>
        <p:nvSpPr>
          <p:cNvPr id="47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9864745" y="2636912"/>
            <a:ext cx="672133" cy="672075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8" name="直線コネクタ 47"/>
          <p:cNvCxnSpPr/>
          <p:nvPr userDrawn="1"/>
        </p:nvCxnSpPr>
        <p:spPr>
          <a:xfrm>
            <a:off x="9072589" y="4149080"/>
            <a:ext cx="220843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63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7" grpId="0"/>
      <p:bldP spid="3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/>
      <p:bldP spid="4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/>
      <p:bldP spid="47" grpId="0"/>
    </p:bld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26" Type="http://schemas.openxmlformats.org/officeDocument/2006/relationships/slideLayout" Target="../slideLayouts/slideLayout116.xml"/><Relationship Id="rId39" Type="http://schemas.openxmlformats.org/officeDocument/2006/relationships/theme" Target="../theme/theme5.xml"/><Relationship Id="rId21" Type="http://schemas.openxmlformats.org/officeDocument/2006/relationships/slideLayout" Target="../slideLayouts/slideLayout111.xml"/><Relationship Id="rId34" Type="http://schemas.openxmlformats.org/officeDocument/2006/relationships/slideLayout" Target="../slideLayouts/slideLayout124.xml"/><Relationship Id="rId42" Type="http://schemas.openxmlformats.org/officeDocument/2006/relationships/image" Target="../media/image3.png"/><Relationship Id="rId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110.xml"/><Relationship Id="rId29" Type="http://schemas.openxmlformats.org/officeDocument/2006/relationships/slideLayout" Target="../slideLayouts/slideLayout11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14.xml"/><Relationship Id="rId32" Type="http://schemas.openxmlformats.org/officeDocument/2006/relationships/slideLayout" Target="../slideLayouts/slideLayout122.xml"/><Relationship Id="rId37" Type="http://schemas.openxmlformats.org/officeDocument/2006/relationships/slideLayout" Target="../slideLayouts/slideLayout12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13.xml"/><Relationship Id="rId28" Type="http://schemas.openxmlformats.org/officeDocument/2006/relationships/slideLayout" Target="../slideLayouts/slideLayout118.xml"/><Relationship Id="rId36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9.xml"/><Relationship Id="rId31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12.xml"/><Relationship Id="rId27" Type="http://schemas.openxmlformats.org/officeDocument/2006/relationships/slideLayout" Target="../slideLayouts/slideLayout117.xml"/><Relationship Id="rId30" Type="http://schemas.openxmlformats.org/officeDocument/2006/relationships/slideLayout" Target="../slideLayouts/slideLayout120.xml"/><Relationship Id="rId35" Type="http://schemas.openxmlformats.org/officeDocument/2006/relationships/slideLayout" Target="../slideLayouts/slideLayout125.xml"/><Relationship Id="rId43" Type="http://schemas.openxmlformats.org/officeDocument/2006/relationships/image" Target="../media/image4.png"/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15.xml"/><Relationship Id="rId33" Type="http://schemas.openxmlformats.org/officeDocument/2006/relationships/slideLayout" Target="../slideLayouts/slideLayout123.xml"/><Relationship Id="rId38" Type="http://schemas.openxmlformats.org/officeDocument/2006/relationships/slideLayout" Target="../slideLayouts/slideLayout128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54.xml"/><Relationship Id="rId21" Type="http://schemas.openxmlformats.org/officeDocument/2006/relationships/slideLayout" Target="../slideLayouts/slideLayout149.xml"/><Relationship Id="rId34" Type="http://schemas.openxmlformats.org/officeDocument/2006/relationships/slideLayout" Target="../slideLayouts/slideLayout162.xml"/><Relationship Id="rId42" Type="http://schemas.openxmlformats.org/officeDocument/2006/relationships/slideLayout" Target="../slideLayouts/slideLayout170.xml"/><Relationship Id="rId47" Type="http://schemas.openxmlformats.org/officeDocument/2006/relationships/slideLayout" Target="../slideLayouts/slideLayout175.xml"/><Relationship Id="rId50" Type="http://schemas.openxmlformats.org/officeDocument/2006/relationships/slideLayout" Target="../slideLayouts/slideLayout178.xml"/><Relationship Id="rId55" Type="http://schemas.openxmlformats.org/officeDocument/2006/relationships/slideLayout" Target="../slideLayouts/slideLayout183.xml"/><Relationship Id="rId6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9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32" Type="http://schemas.openxmlformats.org/officeDocument/2006/relationships/slideLayout" Target="../slideLayouts/slideLayout160.xml"/><Relationship Id="rId37" Type="http://schemas.openxmlformats.org/officeDocument/2006/relationships/slideLayout" Target="../slideLayouts/slideLayout165.xml"/><Relationship Id="rId40" Type="http://schemas.openxmlformats.org/officeDocument/2006/relationships/slideLayout" Target="../slideLayouts/slideLayout168.xml"/><Relationship Id="rId45" Type="http://schemas.openxmlformats.org/officeDocument/2006/relationships/slideLayout" Target="../slideLayouts/slideLayout173.xml"/><Relationship Id="rId53" Type="http://schemas.openxmlformats.org/officeDocument/2006/relationships/slideLayout" Target="../slideLayouts/slideLayout181.xml"/><Relationship Id="rId58" Type="http://schemas.openxmlformats.org/officeDocument/2006/relationships/slideLayout" Target="../slideLayouts/slideLayout186.xml"/><Relationship Id="rId66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33.xml"/><Relationship Id="rId61" Type="http://schemas.openxmlformats.org/officeDocument/2006/relationships/slideLayout" Target="../slideLayouts/slideLayout189.xml"/><Relationship Id="rId19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Relationship Id="rId27" Type="http://schemas.openxmlformats.org/officeDocument/2006/relationships/slideLayout" Target="../slideLayouts/slideLayout155.xml"/><Relationship Id="rId30" Type="http://schemas.openxmlformats.org/officeDocument/2006/relationships/slideLayout" Target="../slideLayouts/slideLayout158.xml"/><Relationship Id="rId35" Type="http://schemas.openxmlformats.org/officeDocument/2006/relationships/slideLayout" Target="../slideLayouts/slideLayout163.xml"/><Relationship Id="rId43" Type="http://schemas.openxmlformats.org/officeDocument/2006/relationships/slideLayout" Target="../slideLayouts/slideLayout171.xml"/><Relationship Id="rId48" Type="http://schemas.openxmlformats.org/officeDocument/2006/relationships/slideLayout" Target="../slideLayouts/slideLayout176.xml"/><Relationship Id="rId56" Type="http://schemas.openxmlformats.org/officeDocument/2006/relationships/slideLayout" Target="../slideLayouts/slideLayout184.xml"/><Relationship Id="rId64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36.xml"/><Relationship Id="rId51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53.xml"/><Relationship Id="rId33" Type="http://schemas.openxmlformats.org/officeDocument/2006/relationships/slideLayout" Target="../slideLayouts/slideLayout161.xml"/><Relationship Id="rId38" Type="http://schemas.openxmlformats.org/officeDocument/2006/relationships/slideLayout" Target="../slideLayouts/slideLayout166.xml"/><Relationship Id="rId46" Type="http://schemas.openxmlformats.org/officeDocument/2006/relationships/slideLayout" Target="../slideLayouts/slideLayout174.xml"/><Relationship Id="rId59" Type="http://schemas.openxmlformats.org/officeDocument/2006/relationships/slideLayout" Target="../slideLayouts/slideLayout187.xml"/><Relationship Id="rId67" Type="http://schemas.openxmlformats.org/officeDocument/2006/relationships/theme" Target="../theme/theme6.xml"/><Relationship Id="rId20" Type="http://schemas.openxmlformats.org/officeDocument/2006/relationships/slideLayout" Target="../slideLayouts/slideLayout148.xml"/><Relationship Id="rId41" Type="http://schemas.openxmlformats.org/officeDocument/2006/relationships/slideLayout" Target="../slideLayouts/slideLayout169.xml"/><Relationship Id="rId54" Type="http://schemas.openxmlformats.org/officeDocument/2006/relationships/slideLayout" Target="../slideLayouts/slideLayout182.xml"/><Relationship Id="rId6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28" Type="http://schemas.openxmlformats.org/officeDocument/2006/relationships/slideLayout" Target="../slideLayouts/slideLayout156.xml"/><Relationship Id="rId36" Type="http://schemas.openxmlformats.org/officeDocument/2006/relationships/slideLayout" Target="../slideLayouts/slideLayout164.xml"/><Relationship Id="rId49" Type="http://schemas.openxmlformats.org/officeDocument/2006/relationships/slideLayout" Target="../slideLayouts/slideLayout177.xml"/><Relationship Id="rId57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38.xml"/><Relationship Id="rId31" Type="http://schemas.openxmlformats.org/officeDocument/2006/relationships/slideLayout" Target="../slideLayouts/slideLayout159.xml"/><Relationship Id="rId44" Type="http://schemas.openxmlformats.org/officeDocument/2006/relationships/slideLayout" Target="../slideLayouts/slideLayout172.xml"/><Relationship Id="rId52" Type="http://schemas.openxmlformats.org/officeDocument/2006/relationships/slideLayout" Target="../slideLayouts/slideLayout180.xml"/><Relationship Id="rId60" Type="http://schemas.openxmlformats.org/officeDocument/2006/relationships/slideLayout" Target="../slideLayouts/slideLayout188.xml"/><Relationship Id="rId65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39" Type="http://schemas.openxmlformats.org/officeDocument/2006/relationships/slideLayout" Target="../slideLayouts/slideLayout1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2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6.xml"/><Relationship Id="rId2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2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987"/>
              <a:t>1/3/2023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98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65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0180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  <p:sldLayoutId id="2147483715" r:id="rId39"/>
    <p:sldLayoutId id="2147483716" r:id="rId40"/>
    <p:sldLayoutId id="2147483717" r:id="rId41"/>
    <p:sldLayoutId id="2147483718" r:id="rId42"/>
    <p:sldLayoutId id="2147483719" r:id="rId43"/>
    <p:sldLayoutId id="2147483720" r:id="rId44"/>
    <p:sldLayoutId id="2147483721" r:id="rId45"/>
    <p:sldLayoutId id="2147483722" r:id="rId46"/>
    <p:sldLayoutId id="2147483723" r:id="rId47"/>
    <p:sldLayoutId id="2147483724" r:id="rId48"/>
    <p:sldLayoutId id="2147483725" r:id="rId49"/>
    <p:sldLayoutId id="2147483726" r:id="rId50"/>
    <p:sldLayoutId id="2147483856" r:id="rId51"/>
    <p:sldLayoutId id="2147483899" r:id="rId52"/>
  </p:sldLayoutIdLst>
  <p:hf hd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/>
          <p:cNvSpPr/>
          <p:nvPr/>
        </p:nvSpPr>
        <p:spPr bwMode="gray">
          <a:xfrm>
            <a:off x="2" y="0"/>
            <a:ext cx="12191999" cy="37561"/>
          </a:xfrm>
          <a:prstGeom prst="rect">
            <a:avLst/>
          </a:prstGeom>
          <a:solidFill>
            <a:schemeClr val="bg2"/>
          </a:solidFill>
        </p:spPr>
        <p:txBody>
          <a:bodyPr lIns="94662" tIns="94662" rIns="94662" bIns="94662" rtlCol="0" anchor="ctr">
            <a:noAutofit/>
          </a:bodyPr>
          <a:lstStyle/>
          <a:p>
            <a:pPr algn="ctr" defTabSz="914264"/>
            <a:endParaRPr lang="de-DE" sz="900" dirty="0">
              <a:solidFill>
                <a:srgbClr val="09244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590597" y="599049"/>
            <a:ext cx="10983677" cy="65303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593313" y="1373449"/>
            <a:ext cx="10979572" cy="48621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A list</a:t>
            </a:r>
          </a:p>
          <a:p>
            <a:pPr lvl="1"/>
            <a:r>
              <a:rPr lang="en-US" noProof="0" dirty="0"/>
              <a:t>First item</a:t>
            </a:r>
          </a:p>
          <a:p>
            <a:pPr lvl="2"/>
            <a:r>
              <a:rPr lang="en-US" noProof="0" dirty="0"/>
              <a:t>Second item</a:t>
            </a:r>
          </a:p>
          <a:p>
            <a:pPr lvl="3"/>
            <a:r>
              <a:rPr lang="en-US" noProof="0" dirty="0"/>
              <a:t>Third item</a:t>
            </a:r>
          </a:p>
          <a:p>
            <a:pPr lvl="4"/>
            <a:r>
              <a:rPr lang="en-US" noProof="0" dirty="0"/>
              <a:t>Fourth item</a:t>
            </a:r>
          </a:p>
        </p:txBody>
      </p:sp>
      <p:sp>
        <p:nvSpPr>
          <p:cNvPr id="7" name="Rechteck 6"/>
          <p:cNvSpPr/>
          <p:nvPr/>
        </p:nvSpPr>
        <p:spPr bwMode="gray">
          <a:xfrm>
            <a:off x="1" y="-1"/>
            <a:ext cx="12194509" cy="125932"/>
          </a:xfrm>
          <a:prstGeom prst="rect">
            <a:avLst/>
          </a:prstGeom>
          <a:solidFill>
            <a:schemeClr val="accent2">
              <a:lumMod val="25000"/>
            </a:schemeClr>
          </a:solidFill>
        </p:spPr>
        <p:txBody>
          <a:bodyPr lIns="94662" tIns="94662" rIns="94662" bIns="94662" rtlCol="0" anchor="ctr">
            <a:noAutofit/>
          </a:bodyPr>
          <a:lstStyle/>
          <a:p>
            <a:pPr algn="ctr" defTabSz="914264"/>
            <a:endParaRPr lang="de-DE" sz="900" dirty="0">
              <a:solidFill>
                <a:srgbClr val="09244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25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264" rtl="0" eaLnBrk="1" latinLnBrk="0" hangingPunct="1">
        <a:lnSpc>
          <a:spcPct val="80000"/>
        </a:lnSpc>
        <a:spcBef>
          <a:spcPct val="0"/>
        </a:spcBef>
        <a:buNone/>
        <a:defRPr sz="1800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0" indent="0" algn="l" defTabSz="914264" rtl="0" eaLnBrk="1" latinLnBrk="0" hangingPunct="1">
        <a:spcBef>
          <a:spcPts val="526"/>
        </a:spcBef>
        <a:buFont typeface="Arial" panose="020B0604020202020204" pitchFamily="34" charset="0"/>
        <a:buNone/>
        <a:defRPr sz="1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57774" indent="-157774" algn="l" defTabSz="914264" rtl="0" eaLnBrk="1" latinLnBrk="0" hangingPunct="1">
        <a:spcBef>
          <a:spcPts val="526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15549" indent="-157774" algn="l" defTabSz="914264" rtl="0" eaLnBrk="1" latinLnBrk="0" hangingPunct="1">
        <a:spcBef>
          <a:spcPts val="526"/>
        </a:spcBef>
        <a:buClr>
          <a:schemeClr val="bg2"/>
        </a:buClr>
        <a:buFont typeface="Symbol" panose="05050102010706020507" pitchFamily="18" charset="2"/>
        <a:buChar char="-"/>
        <a:defRPr sz="11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473323" indent="-157774" algn="l" defTabSz="914264" rtl="0" eaLnBrk="1" latinLnBrk="0" hangingPunct="1">
        <a:spcBef>
          <a:spcPts val="526"/>
        </a:spcBef>
        <a:buClr>
          <a:schemeClr val="bg2"/>
        </a:buClr>
        <a:buFont typeface="Symbol" panose="05050102010706020507" pitchFamily="18" charset="2"/>
        <a:buChar char="-"/>
        <a:defRPr sz="9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631098" indent="-157774" algn="l" defTabSz="914264" rtl="0" eaLnBrk="1" latinLnBrk="0" hangingPunct="1">
        <a:spcBef>
          <a:spcPts val="526"/>
        </a:spcBef>
        <a:buClr>
          <a:schemeClr val="bg2"/>
        </a:buClr>
        <a:buFont typeface="Symbol" panose="05050102010706020507" pitchFamily="18" charset="2"/>
        <a:buChar char="-"/>
        <a:defRPr sz="900" kern="1200" baseline="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31098" indent="-157774" algn="l" defTabSz="914264" rtl="0" eaLnBrk="1" latinLnBrk="0" hangingPunct="1">
        <a:spcBef>
          <a:spcPts val="526"/>
        </a:spcBef>
        <a:buClr>
          <a:schemeClr val="bg2"/>
        </a:buClr>
        <a:buFont typeface="Symbol" panose="05050102010706020507" pitchFamily="18" charset="2"/>
        <a:buChar char="-"/>
        <a:defRPr sz="900" kern="1200">
          <a:solidFill>
            <a:schemeClr val="bg1"/>
          </a:solidFill>
          <a:latin typeface="+mn-lt"/>
          <a:ea typeface="+mn-ea"/>
          <a:cs typeface="+mn-cs"/>
        </a:defRPr>
      </a:lvl6pPr>
      <a:lvl7pPr marL="631098" indent="-157774" algn="l" defTabSz="914264" rtl="0" eaLnBrk="1" latinLnBrk="0" hangingPunct="1">
        <a:spcBef>
          <a:spcPts val="526"/>
        </a:spcBef>
        <a:buClr>
          <a:schemeClr val="bg2"/>
        </a:buClr>
        <a:buFont typeface="Symbol" panose="05050102010706020507" pitchFamily="18" charset="2"/>
        <a:buChar char="-"/>
        <a:defRPr sz="900" kern="1200">
          <a:solidFill>
            <a:schemeClr val="bg1"/>
          </a:solidFill>
          <a:latin typeface="+mn-lt"/>
          <a:ea typeface="+mn-ea"/>
          <a:cs typeface="+mn-cs"/>
        </a:defRPr>
      </a:lvl7pPr>
      <a:lvl8pPr marL="631098" indent="-157774" algn="l" defTabSz="914264" rtl="0" eaLnBrk="1" latinLnBrk="0" hangingPunct="1">
        <a:spcBef>
          <a:spcPts val="526"/>
        </a:spcBef>
        <a:buClr>
          <a:schemeClr val="bg2"/>
        </a:buClr>
        <a:buFont typeface="Symbol" panose="05050102010706020507" pitchFamily="18" charset="2"/>
        <a:buChar char="-"/>
        <a:defRPr sz="900" kern="1200">
          <a:solidFill>
            <a:schemeClr val="bg1"/>
          </a:solidFill>
          <a:latin typeface="+mn-lt"/>
          <a:ea typeface="+mn-ea"/>
          <a:cs typeface="+mn-cs"/>
        </a:defRPr>
      </a:lvl8pPr>
      <a:lvl9pPr marL="631098" indent="-157774" algn="l" defTabSz="914264" rtl="0" eaLnBrk="1" latinLnBrk="0" hangingPunct="1">
        <a:spcBef>
          <a:spcPts val="526"/>
        </a:spcBef>
        <a:buClr>
          <a:schemeClr val="bg2"/>
        </a:buClr>
        <a:buFont typeface="Symbol" panose="05050102010706020507" pitchFamily="18" charset="2"/>
        <a:buChar char="-"/>
        <a:defRPr sz="9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3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4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7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8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61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93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5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7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defTabSz="457177"/>
            <a:fld id="{A8EB6CB3-CBCD-0542-92EF-97F5266AB2B4}" type="datetimeFigureOut">
              <a:rPr lang="en-US" smtClean="0">
                <a:solidFill>
                  <a:srgbClr val="2D2D2D">
                    <a:tint val="75000"/>
                  </a:srgbClr>
                </a:solidFill>
              </a:rPr>
              <a:pPr defTabSz="457177"/>
              <a:t>1/3/2023</a:t>
            </a:fld>
            <a:endParaRPr lang="en-US">
              <a:solidFill>
                <a:srgbClr val="2D2D2D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defTabSz="457177"/>
            <a:endParaRPr lang="en-US">
              <a:solidFill>
                <a:srgbClr val="2D2D2D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defTabSz="457177"/>
            <a:fld id="{F3113448-419B-C144-A955-21B482989577}" type="slidenum">
              <a:rPr lang="en-US" smtClean="0">
                <a:solidFill>
                  <a:srgbClr val="2D2D2D">
                    <a:tint val="75000"/>
                  </a:srgbClr>
                </a:solidFill>
              </a:rPr>
              <a:pPr defTabSz="457177"/>
              <a:t>‹#›</a:t>
            </a:fld>
            <a:endParaRPr lang="en-US">
              <a:solidFill>
                <a:srgbClr val="2D2D2D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56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  <p:sldLayoutId id="2147483852" r:id="rId19"/>
    <p:sldLayoutId id="2147483853" r:id="rId20"/>
    <p:sldLayoutId id="2147483897" r:id="rId21"/>
    <p:sldLayoutId id="2147483898" r:id="rId22"/>
  </p:sldLayoutIdLst>
  <p:txStyles>
    <p:titleStyle>
      <a:lvl1pPr algn="l" defTabSz="914355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589" indent="-228589" algn="l" defTabSz="91435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76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2943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120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297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475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5" y="-82650"/>
            <a:ext cx="12079138" cy="121437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744765" cy="75070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123" y="6108796"/>
            <a:ext cx="744765" cy="75070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"/>
            <a:ext cx="12192529" cy="685770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059" y="6247075"/>
            <a:ext cx="12079138" cy="1214373"/>
          </a:xfrm>
          <a:prstGeom prst="rect">
            <a:avLst/>
          </a:prstGeom>
        </p:spPr>
      </p:pic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96283" y="164638"/>
            <a:ext cx="10972800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220755"/>
            <a:ext cx="10972800" cy="4905409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09600" y="6405331"/>
            <a:ext cx="284480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88556"/>
            <a:fld id="{1FD627AA-E268-4C67-A9A7-5C4D23F3573A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 defTabSz="1088556"/>
              <a:t>1/3/2023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503487" y="6425223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4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pPr defTabSz="1088556"/>
            <a:r>
              <a:rPr lang="en-US">
                <a:solidFill>
                  <a:srgbClr val="FFFFFF">
                    <a:tint val="75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tint val="75000"/>
                  <a:alpha val="70000"/>
                </a:srgb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702623" y="6357326"/>
            <a:ext cx="490583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400">
                <a:solidFill>
                  <a:schemeClr val="tx1">
                    <a:alpha val="50000"/>
                  </a:schemeClr>
                </a:solidFill>
                <a:latin typeface="Bebas Neue Regular" pitchFamily="50" charset="0"/>
              </a:defRPr>
            </a:lvl1pPr>
          </a:lstStyle>
          <a:p>
            <a:pPr defTabSz="1088556"/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 defTabSz="1088556"/>
              <a:t>‹#›</a:t>
            </a:fld>
            <a:endParaRPr lang="en-US">
              <a:solidFill>
                <a:srgbClr val="FFFFFF">
                  <a:alpha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45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  <p:sldLayoutId id="2147483876" r:id="rId19"/>
    <p:sldLayoutId id="2147483877" r:id="rId20"/>
    <p:sldLayoutId id="2147483878" r:id="rId21"/>
    <p:sldLayoutId id="2147483879" r:id="rId22"/>
    <p:sldLayoutId id="2147483880" r:id="rId23"/>
    <p:sldLayoutId id="2147483881" r:id="rId24"/>
    <p:sldLayoutId id="2147483882" r:id="rId25"/>
    <p:sldLayoutId id="2147483883" r:id="rId26"/>
    <p:sldLayoutId id="2147483884" r:id="rId27"/>
    <p:sldLayoutId id="2147483885" r:id="rId28"/>
    <p:sldLayoutId id="2147483886" r:id="rId29"/>
    <p:sldLayoutId id="2147483887" r:id="rId30"/>
    <p:sldLayoutId id="2147483888" r:id="rId31"/>
    <p:sldLayoutId id="2147483889" r:id="rId32"/>
    <p:sldLayoutId id="2147483890" r:id="rId33"/>
    <p:sldLayoutId id="2147483891" r:id="rId34"/>
    <p:sldLayoutId id="2147483892" r:id="rId35"/>
    <p:sldLayoutId id="2147483893" r:id="rId36"/>
    <p:sldLayoutId id="2147483894" r:id="rId37"/>
    <p:sldLayoutId id="2147483895" r:id="rId3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  <p:txStyles>
    <p:titleStyle>
      <a:lvl1pPr algn="ctr" defTabSz="1088556" rtl="0" eaLnBrk="1" latinLnBrk="0" hangingPunct="1">
        <a:spcBef>
          <a:spcPct val="0"/>
        </a:spcBef>
        <a:buNone/>
        <a:defRPr sz="5867" kern="1200" spc="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88556" rtl="0" eaLnBrk="1" latinLnBrk="0" hangingPunct="1">
        <a:spcBef>
          <a:spcPct val="20000"/>
        </a:spcBef>
        <a:buFont typeface="Arial" panose="020B0604020202020204" pitchFamily="34" charset="0"/>
        <a:buNone/>
        <a:defRPr sz="1333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84452" indent="-340174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136069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904973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449251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»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993530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08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8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64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78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6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4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2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1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669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946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4225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75D3232-B6BD-42F4-9D42-1A6E56042566}"/>
              </a:ext>
            </a:extLst>
          </p:cNvPr>
          <p:cNvGrpSpPr/>
          <p:nvPr userDrawn="1"/>
        </p:nvGrpSpPr>
        <p:grpSpPr>
          <a:xfrm>
            <a:off x="5057777" y="0"/>
            <a:ext cx="2076448" cy="390548"/>
            <a:chOff x="5104209" y="-1"/>
            <a:chExt cx="1983583" cy="354807"/>
          </a:xfrm>
          <a:solidFill>
            <a:schemeClr val="accent5"/>
          </a:solidFill>
          <a:effectLst>
            <a:outerShdw blurRad="342900" dist="114300" dir="8100000" sx="98000" sy="98000" algn="tr" rotWithShape="0">
              <a:schemeClr val="accent5">
                <a:alpha val="20000"/>
              </a:schemeClr>
            </a:outerShdw>
          </a:effectLst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95EBD212-F873-44D5-AE6A-492D8981EF1D}"/>
                </a:ext>
              </a:extLst>
            </p:cNvPr>
            <p:cNvSpPr/>
            <p:nvPr/>
          </p:nvSpPr>
          <p:spPr>
            <a:xfrm>
              <a:off x="5353051" y="-1"/>
              <a:ext cx="1485900" cy="354807"/>
            </a:xfrm>
            <a:prstGeom prst="round2SameRect">
              <a:avLst>
                <a:gd name="adj1" fmla="val 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0D1D3ED-F5DA-4A91-936A-9E4CA43FA40F}"/>
                </a:ext>
              </a:extLst>
            </p:cNvPr>
            <p:cNvSpPr/>
            <p:nvPr/>
          </p:nvSpPr>
          <p:spPr>
            <a:xfrm rot="5400000">
              <a:off x="6856809" y="-21431"/>
              <a:ext cx="209554" cy="252413"/>
            </a:xfrm>
            <a:custGeom>
              <a:avLst/>
              <a:gdLst>
                <a:gd name="connsiteX0" fmla="*/ 0 w 211032"/>
                <a:gd name="connsiteY0" fmla="*/ 242890 h 242890"/>
                <a:gd name="connsiteX1" fmla="*/ 0 w 211032"/>
                <a:gd name="connsiteY1" fmla="*/ 0 h 242890"/>
                <a:gd name="connsiteX2" fmla="*/ 614 w 211032"/>
                <a:gd name="connsiteY2" fmla="*/ 0 h 242890"/>
                <a:gd name="connsiteX3" fmla="*/ 5058 w 211032"/>
                <a:gd name="connsiteY3" fmla="*/ 44089 h 242890"/>
                <a:gd name="connsiteX4" fmla="*/ 204907 w 211032"/>
                <a:gd name="connsiteY4" fmla="*/ 239001 h 242890"/>
                <a:gd name="connsiteX5" fmla="*/ 209074 w 211032"/>
                <a:gd name="connsiteY5" fmla="*/ 239369 h 242890"/>
                <a:gd name="connsiteX6" fmla="*/ 211032 w 211032"/>
                <a:gd name="connsiteY6" fmla="*/ 242890 h 24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032" h="242890">
                  <a:moveTo>
                    <a:pt x="0" y="242890"/>
                  </a:moveTo>
                  <a:lnTo>
                    <a:pt x="0" y="0"/>
                  </a:lnTo>
                  <a:lnTo>
                    <a:pt x="614" y="0"/>
                  </a:lnTo>
                  <a:lnTo>
                    <a:pt x="5058" y="44089"/>
                  </a:lnTo>
                  <a:cubicBezTo>
                    <a:pt x="25373" y="143362"/>
                    <a:pt x="104770" y="221115"/>
                    <a:pt x="204907" y="239001"/>
                  </a:cubicBezTo>
                  <a:lnTo>
                    <a:pt x="209074" y="239369"/>
                  </a:lnTo>
                  <a:lnTo>
                    <a:pt x="211032" y="24289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3C3CAAF-7093-4466-B79E-FF701B3C9E24}"/>
                </a:ext>
              </a:extLst>
            </p:cNvPr>
            <p:cNvSpPr/>
            <p:nvPr/>
          </p:nvSpPr>
          <p:spPr>
            <a:xfrm rot="16200000" flipH="1">
              <a:off x="5125639" y="-21431"/>
              <a:ext cx="209553" cy="252413"/>
            </a:xfrm>
            <a:custGeom>
              <a:avLst/>
              <a:gdLst>
                <a:gd name="connsiteX0" fmla="*/ 0 w 211032"/>
                <a:gd name="connsiteY0" fmla="*/ 242890 h 242890"/>
                <a:gd name="connsiteX1" fmla="*/ 0 w 211032"/>
                <a:gd name="connsiteY1" fmla="*/ 0 h 242890"/>
                <a:gd name="connsiteX2" fmla="*/ 614 w 211032"/>
                <a:gd name="connsiteY2" fmla="*/ 0 h 242890"/>
                <a:gd name="connsiteX3" fmla="*/ 5058 w 211032"/>
                <a:gd name="connsiteY3" fmla="*/ 44089 h 242890"/>
                <a:gd name="connsiteX4" fmla="*/ 204907 w 211032"/>
                <a:gd name="connsiteY4" fmla="*/ 239001 h 242890"/>
                <a:gd name="connsiteX5" fmla="*/ 209074 w 211032"/>
                <a:gd name="connsiteY5" fmla="*/ 239369 h 242890"/>
                <a:gd name="connsiteX6" fmla="*/ 211032 w 211032"/>
                <a:gd name="connsiteY6" fmla="*/ 242890 h 24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032" h="242890">
                  <a:moveTo>
                    <a:pt x="0" y="242890"/>
                  </a:moveTo>
                  <a:lnTo>
                    <a:pt x="0" y="0"/>
                  </a:lnTo>
                  <a:lnTo>
                    <a:pt x="614" y="0"/>
                  </a:lnTo>
                  <a:lnTo>
                    <a:pt x="5058" y="44089"/>
                  </a:lnTo>
                  <a:cubicBezTo>
                    <a:pt x="25373" y="143362"/>
                    <a:pt x="104770" y="221115"/>
                    <a:pt x="204907" y="239001"/>
                  </a:cubicBezTo>
                  <a:lnTo>
                    <a:pt x="209074" y="239369"/>
                  </a:lnTo>
                  <a:lnTo>
                    <a:pt x="211032" y="24289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40AF544-E050-479A-B833-F5E72FD2A0EA}"/>
              </a:ext>
            </a:extLst>
          </p:cNvPr>
          <p:cNvSpPr txBox="1"/>
          <p:nvPr userDrawn="1"/>
        </p:nvSpPr>
        <p:spPr>
          <a:xfrm flipH="1">
            <a:off x="5837328" y="102291"/>
            <a:ext cx="5136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800">
                <a:gradFill>
                  <a:gsLst>
                    <a:gs pos="5000">
                      <a:srgbClr val="1D438F"/>
                    </a:gs>
                    <a:gs pos="100000">
                      <a:srgbClr val="73599C"/>
                    </a:gs>
                  </a:gsLst>
                  <a:lin ang="5400000" scaled="0"/>
                </a:gradFill>
                <a:latin typeface="ScoutCond Bold" panose="02000506000000020004" pitchFamily="50" charset="0"/>
                <a:cs typeface="Arial" panose="020B0604020202020204" pitchFamily="34" charset="0"/>
              </a:defRPr>
            </a:lvl1pPr>
          </a:lstStyle>
          <a:p>
            <a:pPr lvl="0" algn="ctr">
              <a:lnSpc>
                <a:spcPct val="100000"/>
              </a:lnSpc>
            </a:pPr>
            <a:fld id="{260E2A6B-A809-4840-BF14-8648BC0BDF87}" type="slidenum">
              <a:rPr lang="id-ID" sz="1200" b="1" smtClean="0">
                <a:solidFill>
                  <a:schemeClr val="bg1"/>
                </a:solidFill>
                <a:latin typeface="Century Gothic" panose="020B0502020202020204" pitchFamily="34" charset="0"/>
              </a:rPr>
              <a:pPr lvl="0" algn="ctr">
                <a:lnSpc>
                  <a:spcPct val="100000"/>
                </a:lnSpc>
              </a:pPr>
              <a:t>‹#›</a:t>
            </a:fld>
            <a:endParaRPr lang="id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49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20" r:id="rId15"/>
    <p:sldLayoutId id="2147483921" r:id="rId16"/>
    <p:sldLayoutId id="2147483922" r:id="rId17"/>
    <p:sldLayoutId id="2147483923" r:id="rId18"/>
    <p:sldLayoutId id="2147483924" r:id="rId19"/>
    <p:sldLayoutId id="2147483925" r:id="rId20"/>
    <p:sldLayoutId id="2147483926" r:id="rId21"/>
    <p:sldLayoutId id="2147483927" r:id="rId22"/>
    <p:sldLayoutId id="2147483928" r:id="rId23"/>
    <p:sldLayoutId id="2147483929" r:id="rId24"/>
    <p:sldLayoutId id="2147483930" r:id="rId25"/>
    <p:sldLayoutId id="2147483931" r:id="rId26"/>
    <p:sldLayoutId id="2147483932" r:id="rId27"/>
    <p:sldLayoutId id="2147483933" r:id="rId28"/>
    <p:sldLayoutId id="2147483934" r:id="rId29"/>
    <p:sldLayoutId id="2147483935" r:id="rId30"/>
    <p:sldLayoutId id="2147483936" r:id="rId31"/>
    <p:sldLayoutId id="2147483937" r:id="rId32"/>
    <p:sldLayoutId id="2147483938" r:id="rId33"/>
    <p:sldLayoutId id="2147483939" r:id="rId34"/>
    <p:sldLayoutId id="2147483940" r:id="rId35"/>
    <p:sldLayoutId id="2147483941" r:id="rId36"/>
    <p:sldLayoutId id="2147483942" r:id="rId37"/>
    <p:sldLayoutId id="2147483943" r:id="rId38"/>
    <p:sldLayoutId id="2147483944" r:id="rId39"/>
    <p:sldLayoutId id="2147483945" r:id="rId40"/>
    <p:sldLayoutId id="2147483946" r:id="rId41"/>
    <p:sldLayoutId id="2147483947" r:id="rId42"/>
    <p:sldLayoutId id="2147483948" r:id="rId43"/>
    <p:sldLayoutId id="2147483949" r:id="rId44"/>
    <p:sldLayoutId id="2147483950" r:id="rId45"/>
    <p:sldLayoutId id="2147483951" r:id="rId46"/>
    <p:sldLayoutId id="2147483952" r:id="rId47"/>
    <p:sldLayoutId id="2147483953" r:id="rId48"/>
    <p:sldLayoutId id="2147483954" r:id="rId49"/>
    <p:sldLayoutId id="2147483955" r:id="rId50"/>
    <p:sldLayoutId id="2147483956" r:id="rId51"/>
    <p:sldLayoutId id="2147483957" r:id="rId52"/>
    <p:sldLayoutId id="2147483958" r:id="rId53"/>
    <p:sldLayoutId id="2147483959" r:id="rId54"/>
    <p:sldLayoutId id="2147483960" r:id="rId55"/>
    <p:sldLayoutId id="2147483961" r:id="rId56"/>
    <p:sldLayoutId id="2147483962" r:id="rId57"/>
    <p:sldLayoutId id="2147483963" r:id="rId58"/>
    <p:sldLayoutId id="2147483964" r:id="rId59"/>
    <p:sldLayoutId id="2147483965" r:id="rId60"/>
    <p:sldLayoutId id="2147483966" r:id="rId61"/>
    <p:sldLayoutId id="2147483967" r:id="rId62"/>
    <p:sldLayoutId id="2147483968" r:id="rId63"/>
    <p:sldLayoutId id="2147483969" r:id="rId64"/>
    <p:sldLayoutId id="2147483970" r:id="rId65"/>
    <p:sldLayoutId id="2147483992" r:id="rId6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372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</p:sldLayoutIdLst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0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1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16.jpe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4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4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4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4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4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89.xml"/><Relationship Id="rId1" Type="http://schemas.openxmlformats.org/officeDocument/2006/relationships/video" Target="https://www.youtube.com/embed/4Ais9lAAVEs?feature=oembed" TargetMode="External"/><Relationship Id="rId4" Type="http://schemas.openxmlformats.org/officeDocument/2006/relationships/image" Target="../media/image19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9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9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eg"/><Relationship Id="rId5" Type="http://schemas.openxmlformats.org/officeDocument/2006/relationships/image" Target="../media/image87.png"/><Relationship Id="rId4" Type="http://schemas.openxmlformats.org/officeDocument/2006/relationships/notesSlide" Target="../notesSlides/notesSlide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89000"/>
              </a:schemeClr>
            </a:gs>
            <a:gs pos="10000">
              <a:schemeClr val="accent1">
                <a:lumMod val="89000"/>
              </a:schemeClr>
            </a:gs>
            <a:gs pos="22000">
              <a:schemeClr val="accent1">
                <a:lumMod val="75000"/>
              </a:schemeClr>
            </a:gs>
            <a:gs pos="42000">
              <a:srgbClr val="00487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3">
            <a:extLst>
              <a:ext uri="{FF2B5EF4-FFF2-40B4-BE49-F238E27FC236}">
                <a16:creationId xmlns:a16="http://schemas.microsoft.com/office/drawing/2014/main" id="{B4FD343D-6980-4A5C-BF2E-8E5C3183F9D1}"/>
              </a:ext>
            </a:extLst>
          </p:cNvPr>
          <p:cNvGrpSpPr/>
          <p:nvPr/>
        </p:nvGrpSpPr>
        <p:grpSpPr>
          <a:xfrm>
            <a:off x="0" y="125139"/>
            <a:ext cx="12192000" cy="6607721"/>
            <a:chOff x="0" y="125139"/>
            <a:chExt cx="12192000" cy="660772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22993EB-514D-46A1-8274-E73DC6AA4979}"/>
                </a:ext>
              </a:extLst>
            </p:cNvPr>
            <p:cNvSpPr/>
            <p:nvPr/>
          </p:nvSpPr>
          <p:spPr>
            <a:xfrm>
              <a:off x="56461" y="6649405"/>
              <a:ext cx="20606" cy="20606"/>
            </a:xfrm>
            <a:custGeom>
              <a:avLst/>
              <a:gdLst>
                <a:gd name="connsiteX0" fmla="*/ 10509 w 20606"/>
                <a:gd name="connsiteY0" fmla="*/ 21018 h 20606"/>
                <a:gd name="connsiteX1" fmla="*/ 3091 w 20606"/>
                <a:gd name="connsiteY1" fmla="*/ 17928 h 20606"/>
                <a:gd name="connsiteX2" fmla="*/ 0 w 20606"/>
                <a:gd name="connsiteY2" fmla="*/ 10509 h 20606"/>
                <a:gd name="connsiteX3" fmla="*/ 3091 w 20606"/>
                <a:gd name="connsiteY3" fmla="*/ 3091 h 20606"/>
                <a:gd name="connsiteX4" fmla="*/ 10509 w 20606"/>
                <a:gd name="connsiteY4" fmla="*/ 0 h 20606"/>
                <a:gd name="connsiteX5" fmla="*/ 17996 w 20606"/>
                <a:gd name="connsiteY5" fmla="*/ 3091 h 20606"/>
                <a:gd name="connsiteX6" fmla="*/ 21087 w 20606"/>
                <a:gd name="connsiteY6" fmla="*/ 10509 h 20606"/>
                <a:gd name="connsiteX7" fmla="*/ 17996 w 20606"/>
                <a:gd name="connsiteY7" fmla="*/ 17928 h 20606"/>
                <a:gd name="connsiteX8" fmla="*/ 10509 w 20606"/>
                <a:gd name="connsiteY8" fmla="*/ 21018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06" h="20606">
                  <a:moveTo>
                    <a:pt x="10509" y="21018"/>
                  </a:moveTo>
                  <a:cubicBezTo>
                    <a:pt x="7762" y="21018"/>
                    <a:pt x="5014" y="19919"/>
                    <a:pt x="3091" y="17928"/>
                  </a:cubicBezTo>
                  <a:cubicBezTo>
                    <a:pt x="1099" y="16004"/>
                    <a:pt x="0" y="13257"/>
                    <a:pt x="0" y="10509"/>
                  </a:cubicBezTo>
                  <a:cubicBezTo>
                    <a:pt x="0" y="7693"/>
                    <a:pt x="1099" y="5014"/>
                    <a:pt x="3091" y="3091"/>
                  </a:cubicBezTo>
                  <a:cubicBezTo>
                    <a:pt x="5083" y="1168"/>
                    <a:pt x="7762" y="0"/>
                    <a:pt x="10509" y="0"/>
                  </a:cubicBezTo>
                  <a:cubicBezTo>
                    <a:pt x="13325" y="0"/>
                    <a:pt x="16004" y="1099"/>
                    <a:pt x="17996" y="3091"/>
                  </a:cubicBezTo>
                  <a:cubicBezTo>
                    <a:pt x="19988" y="5083"/>
                    <a:pt x="21087" y="7762"/>
                    <a:pt x="21087" y="10509"/>
                  </a:cubicBezTo>
                  <a:cubicBezTo>
                    <a:pt x="21087" y="13257"/>
                    <a:pt x="19988" y="16004"/>
                    <a:pt x="17996" y="17928"/>
                  </a:cubicBezTo>
                  <a:cubicBezTo>
                    <a:pt x="16004" y="19851"/>
                    <a:pt x="13325" y="21018"/>
                    <a:pt x="10509" y="2101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0255BE9-E836-44AF-8C60-AAC7177BD8C0}"/>
                </a:ext>
              </a:extLst>
            </p:cNvPr>
            <p:cNvSpPr/>
            <p:nvPr/>
          </p:nvSpPr>
          <p:spPr>
            <a:xfrm>
              <a:off x="11754325" y="6643223"/>
              <a:ext cx="27475" cy="27475"/>
            </a:xfrm>
            <a:custGeom>
              <a:avLst/>
              <a:gdLst>
                <a:gd name="connsiteX0" fmla="*/ 0 w 27474"/>
                <a:gd name="connsiteY0" fmla="*/ 16622 h 27474"/>
                <a:gd name="connsiteX1" fmla="*/ 16622 w 27474"/>
                <a:gd name="connsiteY1" fmla="*/ 0 h 27474"/>
                <a:gd name="connsiteX2" fmla="*/ 16622 w 27474"/>
                <a:gd name="connsiteY2" fmla="*/ 0 h 27474"/>
                <a:gd name="connsiteX3" fmla="*/ 33244 w 27474"/>
                <a:gd name="connsiteY3" fmla="*/ 16622 h 27474"/>
                <a:gd name="connsiteX4" fmla="*/ 33244 w 27474"/>
                <a:gd name="connsiteY4" fmla="*/ 16622 h 27474"/>
                <a:gd name="connsiteX5" fmla="*/ 16622 w 27474"/>
                <a:gd name="connsiteY5" fmla="*/ 33244 h 27474"/>
                <a:gd name="connsiteX6" fmla="*/ 16622 w 27474"/>
                <a:gd name="connsiteY6" fmla="*/ 33244 h 27474"/>
                <a:gd name="connsiteX7" fmla="*/ 0 w 27474"/>
                <a:gd name="connsiteY7" fmla="*/ 16622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6622"/>
                  </a:moveTo>
                  <a:cubicBezTo>
                    <a:pt x="0" y="7487"/>
                    <a:pt x="7418" y="0"/>
                    <a:pt x="16622" y="0"/>
                  </a:cubicBezTo>
                  <a:lnTo>
                    <a:pt x="16622" y="0"/>
                  </a:lnTo>
                  <a:cubicBezTo>
                    <a:pt x="25758" y="0"/>
                    <a:pt x="33244" y="7418"/>
                    <a:pt x="33244" y="16622"/>
                  </a:cubicBezTo>
                  <a:lnTo>
                    <a:pt x="33244" y="16622"/>
                  </a:lnTo>
                  <a:cubicBezTo>
                    <a:pt x="33244" y="25758"/>
                    <a:pt x="25827" y="33244"/>
                    <a:pt x="16622" y="33244"/>
                  </a:cubicBezTo>
                  <a:lnTo>
                    <a:pt x="16622" y="33244"/>
                  </a:lnTo>
                  <a:cubicBezTo>
                    <a:pt x="7418" y="33244"/>
                    <a:pt x="0" y="25827"/>
                    <a:pt x="0" y="1662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141686-D339-479A-A747-04FE343CC7CC}"/>
                </a:ext>
              </a:extLst>
            </p:cNvPr>
            <p:cNvSpPr/>
            <p:nvPr/>
          </p:nvSpPr>
          <p:spPr>
            <a:xfrm>
              <a:off x="11357518" y="6601187"/>
              <a:ext cx="116768" cy="116768"/>
            </a:xfrm>
            <a:custGeom>
              <a:avLst/>
              <a:gdLst>
                <a:gd name="connsiteX0" fmla="*/ 0 w 116768"/>
                <a:gd name="connsiteY0" fmla="*/ 58659 h 116768"/>
                <a:gd name="connsiteX1" fmla="*/ 58659 w 116768"/>
                <a:gd name="connsiteY1" fmla="*/ 0 h 116768"/>
                <a:gd name="connsiteX2" fmla="*/ 58659 w 116768"/>
                <a:gd name="connsiteY2" fmla="*/ 0 h 116768"/>
                <a:gd name="connsiteX3" fmla="*/ 117318 w 116768"/>
                <a:gd name="connsiteY3" fmla="*/ 58659 h 116768"/>
                <a:gd name="connsiteX4" fmla="*/ 117318 w 116768"/>
                <a:gd name="connsiteY4" fmla="*/ 58659 h 116768"/>
                <a:gd name="connsiteX5" fmla="*/ 58659 w 116768"/>
                <a:gd name="connsiteY5" fmla="*/ 117318 h 116768"/>
                <a:gd name="connsiteX6" fmla="*/ 58659 w 116768"/>
                <a:gd name="connsiteY6" fmla="*/ 117318 h 116768"/>
                <a:gd name="connsiteX7" fmla="*/ 0 w 116768"/>
                <a:gd name="connsiteY7" fmla="*/ 58659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58659"/>
                  </a:moveTo>
                  <a:cubicBezTo>
                    <a:pt x="0" y="26307"/>
                    <a:pt x="26307" y="0"/>
                    <a:pt x="58659" y="0"/>
                  </a:cubicBezTo>
                  <a:lnTo>
                    <a:pt x="58659" y="0"/>
                  </a:lnTo>
                  <a:cubicBezTo>
                    <a:pt x="91011" y="0"/>
                    <a:pt x="117318" y="26307"/>
                    <a:pt x="117318" y="58659"/>
                  </a:cubicBezTo>
                  <a:lnTo>
                    <a:pt x="117318" y="58659"/>
                  </a:lnTo>
                  <a:cubicBezTo>
                    <a:pt x="117318" y="91011"/>
                    <a:pt x="91079" y="117318"/>
                    <a:pt x="58659" y="117318"/>
                  </a:cubicBezTo>
                  <a:lnTo>
                    <a:pt x="58659" y="117318"/>
                  </a:lnTo>
                  <a:cubicBezTo>
                    <a:pt x="26307" y="117318"/>
                    <a:pt x="0" y="91079"/>
                    <a:pt x="0" y="5865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D6AE10-5958-4FC0-B1B6-8097F913AC43}"/>
                </a:ext>
              </a:extLst>
            </p:cNvPr>
            <p:cNvSpPr/>
            <p:nvPr/>
          </p:nvSpPr>
          <p:spPr>
            <a:xfrm>
              <a:off x="11016898" y="6615267"/>
              <a:ext cx="82425" cy="82425"/>
            </a:xfrm>
            <a:custGeom>
              <a:avLst/>
              <a:gdLst>
                <a:gd name="connsiteX0" fmla="*/ 0 w 82424"/>
                <a:gd name="connsiteY0" fmla="*/ 44578 h 82424"/>
                <a:gd name="connsiteX1" fmla="*/ 44578 w 82424"/>
                <a:gd name="connsiteY1" fmla="*/ 0 h 82424"/>
                <a:gd name="connsiteX2" fmla="*/ 44578 w 82424"/>
                <a:gd name="connsiteY2" fmla="*/ 0 h 82424"/>
                <a:gd name="connsiteX3" fmla="*/ 89156 w 82424"/>
                <a:gd name="connsiteY3" fmla="*/ 44578 h 82424"/>
                <a:gd name="connsiteX4" fmla="*/ 89156 w 82424"/>
                <a:gd name="connsiteY4" fmla="*/ 44578 h 82424"/>
                <a:gd name="connsiteX5" fmla="*/ 44578 w 82424"/>
                <a:gd name="connsiteY5" fmla="*/ 89156 h 82424"/>
                <a:gd name="connsiteX6" fmla="*/ 44578 w 82424"/>
                <a:gd name="connsiteY6" fmla="*/ 89156 h 82424"/>
                <a:gd name="connsiteX7" fmla="*/ 0 w 82424"/>
                <a:gd name="connsiteY7" fmla="*/ 44578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4578"/>
                  </a:moveTo>
                  <a:cubicBezTo>
                    <a:pt x="0" y="19988"/>
                    <a:pt x="19987" y="0"/>
                    <a:pt x="44578" y="0"/>
                  </a:cubicBezTo>
                  <a:lnTo>
                    <a:pt x="44578" y="0"/>
                  </a:lnTo>
                  <a:cubicBezTo>
                    <a:pt x="69168" y="0"/>
                    <a:pt x="89156" y="19988"/>
                    <a:pt x="89156" y="44578"/>
                  </a:cubicBezTo>
                  <a:lnTo>
                    <a:pt x="89156" y="44578"/>
                  </a:lnTo>
                  <a:cubicBezTo>
                    <a:pt x="89156" y="69168"/>
                    <a:pt x="69168" y="89156"/>
                    <a:pt x="44578" y="89156"/>
                  </a:cubicBezTo>
                  <a:lnTo>
                    <a:pt x="44578" y="89156"/>
                  </a:lnTo>
                  <a:cubicBezTo>
                    <a:pt x="19987" y="89156"/>
                    <a:pt x="0" y="69237"/>
                    <a:pt x="0" y="4457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4E8886-5276-4258-AAF1-95F448447BA5}"/>
                </a:ext>
              </a:extLst>
            </p:cNvPr>
            <p:cNvSpPr/>
            <p:nvPr/>
          </p:nvSpPr>
          <p:spPr>
            <a:xfrm>
              <a:off x="10646948" y="6599881"/>
              <a:ext cx="116768" cy="116768"/>
            </a:xfrm>
            <a:custGeom>
              <a:avLst/>
              <a:gdLst>
                <a:gd name="connsiteX0" fmla="*/ 0 w 116768"/>
                <a:gd name="connsiteY0" fmla="*/ 59964 h 116768"/>
                <a:gd name="connsiteX1" fmla="*/ 59964 w 116768"/>
                <a:gd name="connsiteY1" fmla="*/ 0 h 116768"/>
                <a:gd name="connsiteX2" fmla="*/ 59964 w 116768"/>
                <a:gd name="connsiteY2" fmla="*/ 0 h 116768"/>
                <a:gd name="connsiteX3" fmla="*/ 119928 w 116768"/>
                <a:gd name="connsiteY3" fmla="*/ 59964 h 116768"/>
                <a:gd name="connsiteX4" fmla="*/ 119928 w 116768"/>
                <a:gd name="connsiteY4" fmla="*/ 59964 h 116768"/>
                <a:gd name="connsiteX5" fmla="*/ 59964 w 116768"/>
                <a:gd name="connsiteY5" fmla="*/ 119928 h 116768"/>
                <a:gd name="connsiteX6" fmla="*/ 59964 w 116768"/>
                <a:gd name="connsiteY6" fmla="*/ 119928 h 116768"/>
                <a:gd name="connsiteX7" fmla="*/ 0 w 116768"/>
                <a:gd name="connsiteY7" fmla="*/ 59964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59964"/>
                  </a:moveTo>
                  <a:cubicBezTo>
                    <a:pt x="0" y="26857"/>
                    <a:pt x="26856" y="0"/>
                    <a:pt x="59964" y="0"/>
                  </a:cubicBezTo>
                  <a:lnTo>
                    <a:pt x="59964" y="0"/>
                  </a:lnTo>
                  <a:cubicBezTo>
                    <a:pt x="93071" y="0"/>
                    <a:pt x="119928" y="26857"/>
                    <a:pt x="119928" y="59964"/>
                  </a:cubicBezTo>
                  <a:lnTo>
                    <a:pt x="119928" y="59964"/>
                  </a:lnTo>
                  <a:cubicBezTo>
                    <a:pt x="119928" y="93071"/>
                    <a:pt x="93071" y="119928"/>
                    <a:pt x="59964" y="119928"/>
                  </a:cubicBezTo>
                  <a:lnTo>
                    <a:pt x="59964" y="119928"/>
                  </a:lnTo>
                  <a:cubicBezTo>
                    <a:pt x="26856" y="119928"/>
                    <a:pt x="0" y="93071"/>
                    <a:pt x="0" y="5996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A3EEB63-8708-4CD9-9AC9-0A39B65C1EA9}"/>
                </a:ext>
              </a:extLst>
            </p:cNvPr>
            <p:cNvSpPr/>
            <p:nvPr/>
          </p:nvSpPr>
          <p:spPr>
            <a:xfrm>
              <a:off x="10309899" y="6617534"/>
              <a:ext cx="82425" cy="82425"/>
            </a:xfrm>
            <a:custGeom>
              <a:avLst/>
              <a:gdLst>
                <a:gd name="connsiteX0" fmla="*/ 0 w 82424"/>
                <a:gd name="connsiteY0" fmla="*/ 42311 h 82424"/>
                <a:gd name="connsiteX1" fmla="*/ 42312 w 82424"/>
                <a:gd name="connsiteY1" fmla="*/ 0 h 82424"/>
                <a:gd name="connsiteX2" fmla="*/ 42312 w 82424"/>
                <a:gd name="connsiteY2" fmla="*/ 0 h 82424"/>
                <a:gd name="connsiteX3" fmla="*/ 84623 w 82424"/>
                <a:gd name="connsiteY3" fmla="*/ 42311 h 82424"/>
                <a:gd name="connsiteX4" fmla="*/ 84623 w 82424"/>
                <a:gd name="connsiteY4" fmla="*/ 42311 h 82424"/>
                <a:gd name="connsiteX5" fmla="*/ 42312 w 82424"/>
                <a:gd name="connsiteY5" fmla="*/ 84623 h 82424"/>
                <a:gd name="connsiteX6" fmla="*/ 42312 w 82424"/>
                <a:gd name="connsiteY6" fmla="*/ 84623 h 82424"/>
                <a:gd name="connsiteX7" fmla="*/ 0 w 82424"/>
                <a:gd name="connsiteY7" fmla="*/ 42311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2311"/>
                  </a:moveTo>
                  <a:cubicBezTo>
                    <a:pt x="0" y="18957"/>
                    <a:pt x="18958" y="0"/>
                    <a:pt x="42312" y="0"/>
                  </a:cubicBezTo>
                  <a:lnTo>
                    <a:pt x="42312" y="0"/>
                  </a:lnTo>
                  <a:cubicBezTo>
                    <a:pt x="65665" y="0"/>
                    <a:pt x="84623" y="18957"/>
                    <a:pt x="84623" y="42311"/>
                  </a:cubicBezTo>
                  <a:lnTo>
                    <a:pt x="84623" y="42311"/>
                  </a:lnTo>
                  <a:cubicBezTo>
                    <a:pt x="84623" y="65665"/>
                    <a:pt x="65665" y="84623"/>
                    <a:pt x="42312" y="84623"/>
                  </a:cubicBezTo>
                  <a:lnTo>
                    <a:pt x="42312" y="84623"/>
                  </a:lnTo>
                  <a:cubicBezTo>
                    <a:pt x="18958" y="84623"/>
                    <a:pt x="0" y="65665"/>
                    <a:pt x="0" y="4231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CAADD-19B3-4E65-B394-77AA2F48C741}"/>
                </a:ext>
              </a:extLst>
            </p:cNvPr>
            <p:cNvSpPr/>
            <p:nvPr/>
          </p:nvSpPr>
          <p:spPr>
            <a:xfrm>
              <a:off x="9965982" y="6628318"/>
              <a:ext cx="61819" cy="61819"/>
            </a:xfrm>
            <a:custGeom>
              <a:avLst/>
              <a:gdLst>
                <a:gd name="connsiteX0" fmla="*/ 0 w 61818"/>
                <a:gd name="connsiteY0" fmla="*/ 31527 h 61818"/>
                <a:gd name="connsiteX1" fmla="*/ 31527 w 61818"/>
                <a:gd name="connsiteY1" fmla="*/ 0 h 61818"/>
                <a:gd name="connsiteX2" fmla="*/ 31527 w 61818"/>
                <a:gd name="connsiteY2" fmla="*/ 0 h 61818"/>
                <a:gd name="connsiteX3" fmla="*/ 63123 w 61818"/>
                <a:gd name="connsiteY3" fmla="*/ 31527 h 61818"/>
                <a:gd name="connsiteX4" fmla="*/ 63123 w 61818"/>
                <a:gd name="connsiteY4" fmla="*/ 31527 h 61818"/>
                <a:gd name="connsiteX5" fmla="*/ 31527 w 61818"/>
                <a:gd name="connsiteY5" fmla="*/ 63055 h 61818"/>
                <a:gd name="connsiteX6" fmla="*/ 31527 w 61818"/>
                <a:gd name="connsiteY6" fmla="*/ 63055 h 61818"/>
                <a:gd name="connsiteX7" fmla="*/ 0 w 61818"/>
                <a:gd name="connsiteY7" fmla="*/ 31527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1527"/>
                  </a:moveTo>
                  <a:cubicBezTo>
                    <a:pt x="0" y="14081"/>
                    <a:pt x="14080" y="0"/>
                    <a:pt x="31527" y="0"/>
                  </a:cubicBezTo>
                  <a:lnTo>
                    <a:pt x="31527" y="0"/>
                  </a:lnTo>
                  <a:cubicBezTo>
                    <a:pt x="48974" y="0"/>
                    <a:pt x="63123" y="14150"/>
                    <a:pt x="63123" y="31527"/>
                  </a:cubicBezTo>
                  <a:lnTo>
                    <a:pt x="63123" y="31527"/>
                  </a:lnTo>
                  <a:cubicBezTo>
                    <a:pt x="63123" y="48905"/>
                    <a:pt x="48974" y="63055"/>
                    <a:pt x="31527" y="63055"/>
                  </a:cubicBezTo>
                  <a:lnTo>
                    <a:pt x="31527" y="63055"/>
                  </a:lnTo>
                  <a:cubicBezTo>
                    <a:pt x="14080" y="63055"/>
                    <a:pt x="0" y="48974"/>
                    <a:pt x="0" y="3152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341FB84-18C0-4E8D-8DD4-CDD39946164D}"/>
                </a:ext>
              </a:extLst>
            </p:cNvPr>
            <p:cNvSpPr/>
            <p:nvPr/>
          </p:nvSpPr>
          <p:spPr>
            <a:xfrm>
              <a:off x="9576112" y="6593081"/>
              <a:ext cx="130506" cy="130506"/>
            </a:xfrm>
            <a:custGeom>
              <a:avLst/>
              <a:gdLst>
                <a:gd name="connsiteX0" fmla="*/ 0 w 130505"/>
                <a:gd name="connsiteY0" fmla="*/ 66764 h 130505"/>
                <a:gd name="connsiteX1" fmla="*/ 66764 w 130505"/>
                <a:gd name="connsiteY1" fmla="*/ 0 h 130505"/>
                <a:gd name="connsiteX2" fmla="*/ 66764 w 130505"/>
                <a:gd name="connsiteY2" fmla="*/ 0 h 130505"/>
                <a:gd name="connsiteX3" fmla="*/ 133528 w 130505"/>
                <a:gd name="connsiteY3" fmla="*/ 66764 h 130505"/>
                <a:gd name="connsiteX4" fmla="*/ 133528 w 130505"/>
                <a:gd name="connsiteY4" fmla="*/ 66764 h 130505"/>
                <a:gd name="connsiteX5" fmla="*/ 66764 w 130505"/>
                <a:gd name="connsiteY5" fmla="*/ 133528 h 130505"/>
                <a:gd name="connsiteX6" fmla="*/ 66764 w 130505"/>
                <a:gd name="connsiteY6" fmla="*/ 133528 h 130505"/>
                <a:gd name="connsiteX7" fmla="*/ 0 w 130505"/>
                <a:gd name="connsiteY7" fmla="*/ 66764 h 1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505" h="130505">
                  <a:moveTo>
                    <a:pt x="0" y="66764"/>
                  </a:moveTo>
                  <a:cubicBezTo>
                    <a:pt x="0" y="29879"/>
                    <a:pt x="29948" y="0"/>
                    <a:pt x="66764" y="0"/>
                  </a:cubicBezTo>
                  <a:lnTo>
                    <a:pt x="66764" y="0"/>
                  </a:lnTo>
                  <a:cubicBezTo>
                    <a:pt x="103649" y="0"/>
                    <a:pt x="133528" y="29948"/>
                    <a:pt x="133528" y="66764"/>
                  </a:cubicBezTo>
                  <a:lnTo>
                    <a:pt x="133528" y="66764"/>
                  </a:lnTo>
                  <a:cubicBezTo>
                    <a:pt x="133528" y="103649"/>
                    <a:pt x="103580" y="133528"/>
                    <a:pt x="66764" y="133528"/>
                  </a:cubicBezTo>
                  <a:lnTo>
                    <a:pt x="66764" y="133528"/>
                  </a:lnTo>
                  <a:cubicBezTo>
                    <a:pt x="29879" y="133597"/>
                    <a:pt x="0" y="103649"/>
                    <a:pt x="0" y="6676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ED278A-8A70-439F-A924-4038CF730C35}"/>
                </a:ext>
              </a:extLst>
            </p:cNvPr>
            <p:cNvSpPr/>
            <p:nvPr/>
          </p:nvSpPr>
          <p:spPr>
            <a:xfrm>
              <a:off x="9276841" y="6648512"/>
              <a:ext cx="20606" cy="20606"/>
            </a:xfrm>
            <a:custGeom>
              <a:avLst/>
              <a:gdLst>
                <a:gd name="connsiteX0" fmla="*/ 0 w 20606"/>
                <a:gd name="connsiteY0" fmla="*/ 11334 h 20606"/>
                <a:gd name="connsiteX1" fmla="*/ 11334 w 20606"/>
                <a:gd name="connsiteY1" fmla="*/ 0 h 20606"/>
                <a:gd name="connsiteX2" fmla="*/ 11334 w 20606"/>
                <a:gd name="connsiteY2" fmla="*/ 0 h 20606"/>
                <a:gd name="connsiteX3" fmla="*/ 22667 w 20606"/>
                <a:gd name="connsiteY3" fmla="*/ 11334 h 20606"/>
                <a:gd name="connsiteX4" fmla="*/ 22667 w 20606"/>
                <a:gd name="connsiteY4" fmla="*/ 11334 h 20606"/>
                <a:gd name="connsiteX5" fmla="*/ 11334 w 20606"/>
                <a:gd name="connsiteY5" fmla="*/ 22667 h 20606"/>
                <a:gd name="connsiteX6" fmla="*/ 11334 w 20606"/>
                <a:gd name="connsiteY6" fmla="*/ 22667 h 20606"/>
                <a:gd name="connsiteX7" fmla="*/ 0 w 20606"/>
                <a:gd name="connsiteY7" fmla="*/ 11334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1334"/>
                  </a:moveTo>
                  <a:cubicBezTo>
                    <a:pt x="0" y="5083"/>
                    <a:pt x="5083" y="0"/>
                    <a:pt x="11334" y="0"/>
                  </a:cubicBezTo>
                  <a:lnTo>
                    <a:pt x="11334" y="0"/>
                  </a:lnTo>
                  <a:cubicBezTo>
                    <a:pt x="17584" y="0"/>
                    <a:pt x="22667" y="5083"/>
                    <a:pt x="22667" y="11334"/>
                  </a:cubicBezTo>
                  <a:lnTo>
                    <a:pt x="22667" y="11334"/>
                  </a:lnTo>
                  <a:cubicBezTo>
                    <a:pt x="22667" y="17584"/>
                    <a:pt x="17584" y="22667"/>
                    <a:pt x="11334" y="22667"/>
                  </a:cubicBezTo>
                  <a:lnTo>
                    <a:pt x="11334" y="22667"/>
                  </a:lnTo>
                  <a:cubicBezTo>
                    <a:pt x="5083" y="22667"/>
                    <a:pt x="0" y="17584"/>
                    <a:pt x="0" y="1133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E7992B0-6407-4C06-AAA3-DE3717727A5D}"/>
                </a:ext>
              </a:extLst>
            </p:cNvPr>
            <p:cNvSpPr/>
            <p:nvPr/>
          </p:nvSpPr>
          <p:spPr>
            <a:xfrm>
              <a:off x="8875639" y="6601873"/>
              <a:ext cx="109900" cy="109900"/>
            </a:xfrm>
            <a:custGeom>
              <a:avLst/>
              <a:gdLst>
                <a:gd name="connsiteX0" fmla="*/ 0 w 109899"/>
                <a:gd name="connsiteY0" fmla="*/ 57972 h 109899"/>
                <a:gd name="connsiteX1" fmla="*/ 57972 w 109899"/>
                <a:gd name="connsiteY1" fmla="*/ 0 h 109899"/>
                <a:gd name="connsiteX2" fmla="*/ 57972 w 109899"/>
                <a:gd name="connsiteY2" fmla="*/ 0 h 109899"/>
                <a:gd name="connsiteX3" fmla="*/ 115875 w 109899"/>
                <a:gd name="connsiteY3" fmla="*/ 57972 h 109899"/>
                <a:gd name="connsiteX4" fmla="*/ 115875 w 109899"/>
                <a:gd name="connsiteY4" fmla="*/ 57972 h 109899"/>
                <a:gd name="connsiteX5" fmla="*/ 57972 w 109899"/>
                <a:gd name="connsiteY5" fmla="*/ 115944 h 109899"/>
                <a:gd name="connsiteX6" fmla="*/ 57972 w 109899"/>
                <a:gd name="connsiteY6" fmla="*/ 115944 h 109899"/>
                <a:gd name="connsiteX7" fmla="*/ 0 w 109899"/>
                <a:gd name="connsiteY7" fmla="*/ 57972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7972"/>
                  </a:moveTo>
                  <a:cubicBezTo>
                    <a:pt x="0" y="25964"/>
                    <a:pt x="25963" y="0"/>
                    <a:pt x="57972" y="0"/>
                  </a:cubicBezTo>
                  <a:lnTo>
                    <a:pt x="57972" y="0"/>
                  </a:lnTo>
                  <a:cubicBezTo>
                    <a:pt x="89980" y="0"/>
                    <a:pt x="115875" y="25964"/>
                    <a:pt x="115875" y="57972"/>
                  </a:cubicBezTo>
                  <a:lnTo>
                    <a:pt x="115875" y="57972"/>
                  </a:lnTo>
                  <a:cubicBezTo>
                    <a:pt x="115875" y="89912"/>
                    <a:pt x="89911" y="115944"/>
                    <a:pt x="57972" y="115944"/>
                  </a:cubicBezTo>
                  <a:lnTo>
                    <a:pt x="57972" y="115944"/>
                  </a:lnTo>
                  <a:cubicBezTo>
                    <a:pt x="25963" y="115944"/>
                    <a:pt x="0" y="89981"/>
                    <a:pt x="0" y="5797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8F1BF0B-646A-4B8B-9145-5A63AE1D96CF}"/>
                </a:ext>
              </a:extLst>
            </p:cNvPr>
            <p:cNvSpPr/>
            <p:nvPr/>
          </p:nvSpPr>
          <p:spPr>
            <a:xfrm>
              <a:off x="8558303" y="6639239"/>
              <a:ext cx="34344" cy="34344"/>
            </a:xfrm>
            <a:custGeom>
              <a:avLst/>
              <a:gdLst>
                <a:gd name="connsiteX0" fmla="*/ 0 w 34343"/>
                <a:gd name="connsiteY0" fmla="*/ 20606 h 34343"/>
                <a:gd name="connsiteX1" fmla="*/ 20537 w 34343"/>
                <a:gd name="connsiteY1" fmla="*/ 0 h 34343"/>
                <a:gd name="connsiteX2" fmla="*/ 20537 w 34343"/>
                <a:gd name="connsiteY2" fmla="*/ 0 h 34343"/>
                <a:gd name="connsiteX3" fmla="*/ 41075 w 34343"/>
                <a:gd name="connsiteY3" fmla="*/ 20606 h 34343"/>
                <a:gd name="connsiteX4" fmla="*/ 41075 w 34343"/>
                <a:gd name="connsiteY4" fmla="*/ 20606 h 34343"/>
                <a:gd name="connsiteX5" fmla="*/ 20537 w 34343"/>
                <a:gd name="connsiteY5" fmla="*/ 41144 h 34343"/>
                <a:gd name="connsiteX6" fmla="*/ 20537 w 34343"/>
                <a:gd name="connsiteY6" fmla="*/ 41144 h 34343"/>
                <a:gd name="connsiteX7" fmla="*/ 0 w 34343"/>
                <a:gd name="connsiteY7" fmla="*/ 20606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20606"/>
                  </a:moveTo>
                  <a:cubicBezTo>
                    <a:pt x="0" y="9273"/>
                    <a:pt x="9204" y="0"/>
                    <a:pt x="20537" y="0"/>
                  </a:cubicBezTo>
                  <a:lnTo>
                    <a:pt x="20537" y="0"/>
                  </a:lnTo>
                  <a:cubicBezTo>
                    <a:pt x="31871" y="0"/>
                    <a:pt x="41075" y="9204"/>
                    <a:pt x="41075" y="20606"/>
                  </a:cubicBezTo>
                  <a:lnTo>
                    <a:pt x="41075" y="20606"/>
                  </a:lnTo>
                  <a:cubicBezTo>
                    <a:pt x="41075" y="31940"/>
                    <a:pt x="31871" y="41144"/>
                    <a:pt x="20537" y="41144"/>
                  </a:cubicBezTo>
                  <a:lnTo>
                    <a:pt x="20537" y="41144"/>
                  </a:lnTo>
                  <a:cubicBezTo>
                    <a:pt x="9204" y="41212"/>
                    <a:pt x="0" y="32009"/>
                    <a:pt x="0" y="2060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24FDB04-7F0C-46F7-84B2-F6E65D14443D}"/>
                </a:ext>
              </a:extLst>
            </p:cNvPr>
            <p:cNvSpPr/>
            <p:nvPr/>
          </p:nvSpPr>
          <p:spPr>
            <a:xfrm>
              <a:off x="8170975" y="6606613"/>
              <a:ext cx="103031" cy="103031"/>
            </a:xfrm>
            <a:custGeom>
              <a:avLst/>
              <a:gdLst>
                <a:gd name="connsiteX0" fmla="*/ 0 w 103030"/>
                <a:gd name="connsiteY0" fmla="*/ 53233 h 103030"/>
                <a:gd name="connsiteX1" fmla="*/ 53233 w 103030"/>
                <a:gd name="connsiteY1" fmla="*/ 0 h 103030"/>
                <a:gd name="connsiteX2" fmla="*/ 53233 w 103030"/>
                <a:gd name="connsiteY2" fmla="*/ 0 h 103030"/>
                <a:gd name="connsiteX3" fmla="*/ 106465 w 103030"/>
                <a:gd name="connsiteY3" fmla="*/ 53233 h 103030"/>
                <a:gd name="connsiteX4" fmla="*/ 106465 w 103030"/>
                <a:gd name="connsiteY4" fmla="*/ 53233 h 103030"/>
                <a:gd name="connsiteX5" fmla="*/ 53233 w 103030"/>
                <a:gd name="connsiteY5" fmla="*/ 106465 h 103030"/>
                <a:gd name="connsiteX6" fmla="*/ 53233 w 103030"/>
                <a:gd name="connsiteY6" fmla="*/ 106465 h 103030"/>
                <a:gd name="connsiteX7" fmla="*/ 0 w 103030"/>
                <a:gd name="connsiteY7" fmla="*/ 53233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3233"/>
                  </a:moveTo>
                  <a:cubicBezTo>
                    <a:pt x="0" y="23903"/>
                    <a:pt x="23835" y="0"/>
                    <a:pt x="53233" y="0"/>
                  </a:cubicBezTo>
                  <a:lnTo>
                    <a:pt x="53233" y="0"/>
                  </a:lnTo>
                  <a:cubicBezTo>
                    <a:pt x="82631" y="0"/>
                    <a:pt x="106465" y="23835"/>
                    <a:pt x="106465" y="53233"/>
                  </a:cubicBezTo>
                  <a:lnTo>
                    <a:pt x="106465" y="53233"/>
                  </a:lnTo>
                  <a:cubicBezTo>
                    <a:pt x="106465" y="82631"/>
                    <a:pt x="82631" y="106465"/>
                    <a:pt x="53233" y="106465"/>
                  </a:cubicBezTo>
                  <a:lnTo>
                    <a:pt x="53233" y="106465"/>
                  </a:lnTo>
                  <a:cubicBezTo>
                    <a:pt x="23835" y="106465"/>
                    <a:pt x="0" y="82631"/>
                    <a:pt x="0" y="5323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2ECB0BC-E870-4032-A3AC-66944DF078C0}"/>
                </a:ext>
              </a:extLst>
            </p:cNvPr>
            <p:cNvSpPr/>
            <p:nvPr/>
          </p:nvSpPr>
          <p:spPr>
            <a:xfrm>
              <a:off x="7825890" y="6616160"/>
              <a:ext cx="82425" cy="82425"/>
            </a:xfrm>
            <a:custGeom>
              <a:avLst/>
              <a:gdLst>
                <a:gd name="connsiteX0" fmla="*/ 0 w 82424"/>
                <a:gd name="connsiteY0" fmla="*/ 43685 h 82424"/>
                <a:gd name="connsiteX1" fmla="*/ 43685 w 82424"/>
                <a:gd name="connsiteY1" fmla="*/ 0 h 82424"/>
                <a:gd name="connsiteX2" fmla="*/ 43685 w 82424"/>
                <a:gd name="connsiteY2" fmla="*/ 0 h 82424"/>
                <a:gd name="connsiteX3" fmla="*/ 87370 w 82424"/>
                <a:gd name="connsiteY3" fmla="*/ 43685 h 82424"/>
                <a:gd name="connsiteX4" fmla="*/ 87370 w 82424"/>
                <a:gd name="connsiteY4" fmla="*/ 43685 h 82424"/>
                <a:gd name="connsiteX5" fmla="*/ 43685 w 82424"/>
                <a:gd name="connsiteY5" fmla="*/ 87370 h 82424"/>
                <a:gd name="connsiteX6" fmla="*/ 43685 w 82424"/>
                <a:gd name="connsiteY6" fmla="*/ 87370 h 82424"/>
                <a:gd name="connsiteX7" fmla="*/ 0 w 82424"/>
                <a:gd name="connsiteY7" fmla="*/ 43685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3685"/>
                  </a:moveTo>
                  <a:cubicBezTo>
                    <a:pt x="0" y="19576"/>
                    <a:pt x="19576" y="0"/>
                    <a:pt x="43685" y="0"/>
                  </a:cubicBezTo>
                  <a:lnTo>
                    <a:pt x="43685" y="0"/>
                  </a:lnTo>
                  <a:cubicBezTo>
                    <a:pt x="67794" y="0"/>
                    <a:pt x="87370" y="19576"/>
                    <a:pt x="87370" y="43685"/>
                  </a:cubicBezTo>
                  <a:lnTo>
                    <a:pt x="87370" y="43685"/>
                  </a:lnTo>
                  <a:cubicBezTo>
                    <a:pt x="87370" y="67794"/>
                    <a:pt x="67794" y="87370"/>
                    <a:pt x="43685" y="87370"/>
                  </a:cubicBezTo>
                  <a:lnTo>
                    <a:pt x="43685" y="87370"/>
                  </a:lnTo>
                  <a:cubicBezTo>
                    <a:pt x="19576" y="87370"/>
                    <a:pt x="0" y="67794"/>
                    <a:pt x="0" y="4368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478FCC-BBAB-463A-BE49-45F5E1BFDAA4}"/>
                </a:ext>
              </a:extLst>
            </p:cNvPr>
            <p:cNvSpPr/>
            <p:nvPr/>
          </p:nvSpPr>
          <p:spPr>
            <a:xfrm>
              <a:off x="7500862" y="6645765"/>
              <a:ext cx="27475" cy="27475"/>
            </a:xfrm>
            <a:custGeom>
              <a:avLst/>
              <a:gdLst>
                <a:gd name="connsiteX0" fmla="*/ 0 w 27474"/>
                <a:gd name="connsiteY0" fmla="*/ 14081 h 27474"/>
                <a:gd name="connsiteX1" fmla="*/ 14080 w 27474"/>
                <a:gd name="connsiteY1" fmla="*/ 0 h 27474"/>
                <a:gd name="connsiteX2" fmla="*/ 14080 w 27474"/>
                <a:gd name="connsiteY2" fmla="*/ 0 h 27474"/>
                <a:gd name="connsiteX3" fmla="*/ 28093 w 27474"/>
                <a:gd name="connsiteY3" fmla="*/ 14081 h 27474"/>
                <a:gd name="connsiteX4" fmla="*/ 28093 w 27474"/>
                <a:gd name="connsiteY4" fmla="*/ 14081 h 27474"/>
                <a:gd name="connsiteX5" fmla="*/ 14080 w 27474"/>
                <a:gd name="connsiteY5" fmla="*/ 28162 h 27474"/>
                <a:gd name="connsiteX6" fmla="*/ 14080 w 27474"/>
                <a:gd name="connsiteY6" fmla="*/ 28162 h 27474"/>
                <a:gd name="connsiteX7" fmla="*/ 0 w 27474"/>
                <a:gd name="connsiteY7" fmla="*/ 14081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4081"/>
                  </a:moveTo>
                  <a:cubicBezTo>
                    <a:pt x="0" y="6319"/>
                    <a:pt x="6319" y="0"/>
                    <a:pt x="14080" y="0"/>
                  </a:cubicBezTo>
                  <a:lnTo>
                    <a:pt x="14080" y="0"/>
                  </a:lnTo>
                  <a:cubicBezTo>
                    <a:pt x="21842" y="0"/>
                    <a:pt x="28093" y="6319"/>
                    <a:pt x="28093" y="14081"/>
                  </a:cubicBezTo>
                  <a:lnTo>
                    <a:pt x="28093" y="14081"/>
                  </a:lnTo>
                  <a:cubicBezTo>
                    <a:pt x="28093" y="21843"/>
                    <a:pt x="21773" y="28162"/>
                    <a:pt x="14080" y="28162"/>
                  </a:cubicBezTo>
                  <a:lnTo>
                    <a:pt x="14080" y="28162"/>
                  </a:lnTo>
                  <a:cubicBezTo>
                    <a:pt x="6250" y="28162"/>
                    <a:pt x="0" y="21843"/>
                    <a:pt x="0" y="1408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C87097B-EDFE-440E-BDFE-B77B4EFC1B5D}"/>
                </a:ext>
              </a:extLst>
            </p:cNvPr>
            <p:cNvSpPr/>
            <p:nvPr/>
          </p:nvSpPr>
          <p:spPr>
            <a:xfrm>
              <a:off x="7152754" y="6652359"/>
              <a:ext cx="13737" cy="13737"/>
            </a:xfrm>
            <a:custGeom>
              <a:avLst/>
              <a:gdLst>
                <a:gd name="connsiteX0" fmla="*/ 0 w 13737"/>
                <a:gd name="connsiteY0" fmla="*/ 7487 h 13737"/>
                <a:gd name="connsiteX1" fmla="*/ 7487 w 13737"/>
                <a:gd name="connsiteY1" fmla="*/ 0 h 13737"/>
                <a:gd name="connsiteX2" fmla="*/ 7487 w 13737"/>
                <a:gd name="connsiteY2" fmla="*/ 0 h 13737"/>
                <a:gd name="connsiteX3" fmla="*/ 14974 w 13737"/>
                <a:gd name="connsiteY3" fmla="*/ 7487 h 13737"/>
                <a:gd name="connsiteX4" fmla="*/ 14974 w 13737"/>
                <a:gd name="connsiteY4" fmla="*/ 7487 h 13737"/>
                <a:gd name="connsiteX5" fmla="*/ 7487 w 13737"/>
                <a:gd name="connsiteY5" fmla="*/ 14974 h 13737"/>
                <a:gd name="connsiteX6" fmla="*/ 7487 w 13737"/>
                <a:gd name="connsiteY6" fmla="*/ 14974 h 13737"/>
                <a:gd name="connsiteX7" fmla="*/ 0 w 13737"/>
                <a:gd name="connsiteY7" fmla="*/ 7487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7487"/>
                  </a:moveTo>
                  <a:cubicBezTo>
                    <a:pt x="0" y="3366"/>
                    <a:pt x="3366" y="0"/>
                    <a:pt x="7487" y="0"/>
                  </a:cubicBezTo>
                  <a:lnTo>
                    <a:pt x="7487" y="0"/>
                  </a:lnTo>
                  <a:cubicBezTo>
                    <a:pt x="11677" y="0"/>
                    <a:pt x="14974" y="3366"/>
                    <a:pt x="14974" y="7487"/>
                  </a:cubicBezTo>
                  <a:lnTo>
                    <a:pt x="14974" y="7487"/>
                  </a:lnTo>
                  <a:cubicBezTo>
                    <a:pt x="14974" y="11608"/>
                    <a:pt x="11609" y="14974"/>
                    <a:pt x="7487" y="14974"/>
                  </a:cubicBezTo>
                  <a:lnTo>
                    <a:pt x="7487" y="14974"/>
                  </a:lnTo>
                  <a:cubicBezTo>
                    <a:pt x="3366" y="14974"/>
                    <a:pt x="0" y="11677"/>
                    <a:pt x="0" y="748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19D8E5B-4F8B-4903-A355-3C468CF196EF}"/>
                </a:ext>
              </a:extLst>
            </p:cNvPr>
            <p:cNvSpPr/>
            <p:nvPr/>
          </p:nvSpPr>
          <p:spPr>
            <a:xfrm>
              <a:off x="6742073" y="6596310"/>
              <a:ext cx="123637" cy="123637"/>
            </a:xfrm>
            <a:custGeom>
              <a:avLst/>
              <a:gdLst>
                <a:gd name="connsiteX0" fmla="*/ 0 w 123637"/>
                <a:gd name="connsiteY0" fmla="*/ 63536 h 123637"/>
                <a:gd name="connsiteX1" fmla="*/ 63536 w 123637"/>
                <a:gd name="connsiteY1" fmla="*/ 0 h 123637"/>
                <a:gd name="connsiteX2" fmla="*/ 63536 w 123637"/>
                <a:gd name="connsiteY2" fmla="*/ 0 h 123637"/>
                <a:gd name="connsiteX3" fmla="*/ 127072 w 123637"/>
                <a:gd name="connsiteY3" fmla="*/ 63536 h 123637"/>
                <a:gd name="connsiteX4" fmla="*/ 127072 w 123637"/>
                <a:gd name="connsiteY4" fmla="*/ 63536 h 123637"/>
                <a:gd name="connsiteX5" fmla="*/ 63536 w 123637"/>
                <a:gd name="connsiteY5" fmla="*/ 127072 h 123637"/>
                <a:gd name="connsiteX6" fmla="*/ 63536 w 123637"/>
                <a:gd name="connsiteY6" fmla="*/ 127072 h 123637"/>
                <a:gd name="connsiteX7" fmla="*/ 0 w 123637"/>
                <a:gd name="connsiteY7" fmla="*/ 63536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3536"/>
                  </a:moveTo>
                  <a:cubicBezTo>
                    <a:pt x="0" y="28437"/>
                    <a:pt x="28437" y="0"/>
                    <a:pt x="63536" y="0"/>
                  </a:cubicBezTo>
                  <a:lnTo>
                    <a:pt x="63536" y="0"/>
                  </a:lnTo>
                  <a:cubicBezTo>
                    <a:pt x="98635" y="0"/>
                    <a:pt x="127072" y="28437"/>
                    <a:pt x="127072" y="63536"/>
                  </a:cubicBezTo>
                  <a:lnTo>
                    <a:pt x="127072" y="63536"/>
                  </a:lnTo>
                  <a:cubicBezTo>
                    <a:pt x="127072" y="98635"/>
                    <a:pt x="98635" y="127072"/>
                    <a:pt x="63536" y="127072"/>
                  </a:cubicBezTo>
                  <a:lnTo>
                    <a:pt x="63536" y="127072"/>
                  </a:lnTo>
                  <a:cubicBezTo>
                    <a:pt x="28437" y="127072"/>
                    <a:pt x="0" y="98635"/>
                    <a:pt x="0" y="6353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05B1FA8-90BE-4885-BF21-C81FC3716EB6}"/>
                </a:ext>
              </a:extLst>
            </p:cNvPr>
            <p:cNvSpPr/>
            <p:nvPr/>
          </p:nvSpPr>
          <p:spPr>
            <a:xfrm>
              <a:off x="6391355" y="6600362"/>
              <a:ext cx="116768" cy="116768"/>
            </a:xfrm>
            <a:custGeom>
              <a:avLst/>
              <a:gdLst>
                <a:gd name="connsiteX0" fmla="*/ 0 w 116768"/>
                <a:gd name="connsiteY0" fmla="*/ 59483 h 116768"/>
                <a:gd name="connsiteX1" fmla="*/ 59483 w 116768"/>
                <a:gd name="connsiteY1" fmla="*/ 0 h 116768"/>
                <a:gd name="connsiteX2" fmla="*/ 59483 w 116768"/>
                <a:gd name="connsiteY2" fmla="*/ 0 h 116768"/>
                <a:gd name="connsiteX3" fmla="*/ 118966 w 116768"/>
                <a:gd name="connsiteY3" fmla="*/ 59483 h 116768"/>
                <a:gd name="connsiteX4" fmla="*/ 118966 w 116768"/>
                <a:gd name="connsiteY4" fmla="*/ 59483 h 116768"/>
                <a:gd name="connsiteX5" fmla="*/ 59483 w 116768"/>
                <a:gd name="connsiteY5" fmla="*/ 118967 h 116768"/>
                <a:gd name="connsiteX6" fmla="*/ 59483 w 116768"/>
                <a:gd name="connsiteY6" fmla="*/ 118967 h 116768"/>
                <a:gd name="connsiteX7" fmla="*/ 0 w 116768"/>
                <a:gd name="connsiteY7" fmla="*/ 59483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59483"/>
                  </a:moveTo>
                  <a:cubicBezTo>
                    <a:pt x="0" y="26651"/>
                    <a:pt x="26651" y="0"/>
                    <a:pt x="59483" y="0"/>
                  </a:cubicBezTo>
                  <a:lnTo>
                    <a:pt x="59483" y="0"/>
                  </a:lnTo>
                  <a:cubicBezTo>
                    <a:pt x="92316" y="0"/>
                    <a:pt x="118966" y="26651"/>
                    <a:pt x="118966" y="59483"/>
                  </a:cubicBezTo>
                  <a:lnTo>
                    <a:pt x="118966" y="59483"/>
                  </a:lnTo>
                  <a:cubicBezTo>
                    <a:pt x="118966" y="92316"/>
                    <a:pt x="92316" y="118967"/>
                    <a:pt x="59483" y="118967"/>
                  </a:cubicBezTo>
                  <a:lnTo>
                    <a:pt x="59483" y="118967"/>
                  </a:lnTo>
                  <a:cubicBezTo>
                    <a:pt x="26719" y="118967"/>
                    <a:pt x="0" y="92384"/>
                    <a:pt x="0" y="5948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FB1CEB3-F540-4C69-8963-05B606E29FDF}"/>
                </a:ext>
              </a:extLst>
            </p:cNvPr>
            <p:cNvSpPr/>
            <p:nvPr/>
          </p:nvSpPr>
          <p:spPr>
            <a:xfrm>
              <a:off x="6044347" y="6607918"/>
              <a:ext cx="103031" cy="103031"/>
            </a:xfrm>
            <a:custGeom>
              <a:avLst/>
              <a:gdLst>
                <a:gd name="connsiteX0" fmla="*/ 0 w 103030"/>
                <a:gd name="connsiteY0" fmla="*/ 51928 h 103030"/>
                <a:gd name="connsiteX1" fmla="*/ 51928 w 103030"/>
                <a:gd name="connsiteY1" fmla="*/ 0 h 103030"/>
                <a:gd name="connsiteX2" fmla="*/ 51928 w 103030"/>
                <a:gd name="connsiteY2" fmla="*/ 0 h 103030"/>
                <a:gd name="connsiteX3" fmla="*/ 103855 w 103030"/>
                <a:gd name="connsiteY3" fmla="*/ 51928 h 103030"/>
                <a:gd name="connsiteX4" fmla="*/ 103855 w 103030"/>
                <a:gd name="connsiteY4" fmla="*/ 51928 h 103030"/>
                <a:gd name="connsiteX5" fmla="*/ 51928 w 103030"/>
                <a:gd name="connsiteY5" fmla="*/ 103855 h 103030"/>
                <a:gd name="connsiteX6" fmla="*/ 51928 w 103030"/>
                <a:gd name="connsiteY6" fmla="*/ 103855 h 103030"/>
                <a:gd name="connsiteX7" fmla="*/ 0 w 103030"/>
                <a:gd name="connsiteY7" fmla="*/ 51928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1928"/>
                  </a:moveTo>
                  <a:cubicBezTo>
                    <a:pt x="0" y="23285"/>
                    <a:pt x="23285" y="0"/>
                    <a:pt x="51928" y="0"/>
                  </a:cubicBezTo>
                  <a:lnTo>
                    <a:pt x="51928" y="0"/>
                  </a:lnTo>
                  <a:cubicBezTo>
                    <a:pt x="80571" y="0"/>
                    <a:pt x="103855" y="23285"/>
                    <a:pt x="103855" y="51928"/>
                  </a:cubicBezTo>
                  <a:lnTo>
                    <a:pt x="103855" y="51928"/>
                  </a:lnTo>
                  <a:cubicBezTo>
                    <a:pt x="103855" y="80570"/>
                    <a:pt x="80571" y="103855"/>
                    <a:pt x="51928" y="103855"/>
                  </a:cubicBezTo>
                  <a:lnTo>
                    <a:pt x="51928" y="103855"/>
                  </a:lnTo>
                  <a:cubicBezTo>
                    <a:pt x="23285" y="103924"/>
                    <a:pt x="0" y="80639"/>
                    <a:pt x="0" y="5192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29B511-B5F5-4435-9EDA-38692C931396}"/>
                </a:ext>
              </a:extLst>
            </p:cNvPr>
            <p:cNvSpPr/>
            <p:nvPr/>
          </p:nvSpPr>
          <p:spPr>
            <a:xfrm>
              <a:off x="5721997" y="6640270"/>
              <a:ext cx="34344" cy="34344"/>
            </a:xfrm>
            <a:custGeom>
              <a:avLst/>
              <a:gdLst>
                <a:gd name="connsiteX0" fmla="*/ 0 w 34343"/>
                <a:gd name="connsiteY0" fmla="*/ 19576 h 34343"/>
                <a:gd name="connsiteX1" fmla="*/ 19644 w 34343"/>
                <a:gd name="connsiteY1" fmla="*/ 0 h 34343"/>
                <a:gd name="connsiteX2" fmla="*/ 19644 w 34343"/>
                <a:gd name="connsiteY2" fmla="*/ 0 h 34343"/>
                <a:gd name="connsiteX3" fmla="*/ 39221 w 34343"/>
                <a:gd name="connsiteY3" fmla="*/ 19576 h 34343"/>
                <a:gd name="connsiteX4" fmla="*/ 39221 w 34343"/>
                <a:gd name="connsiteY4" fmla="*/ 19576 h 34343"/>
                <a:gd name="connsiteX5" fmla="*/ 19644 w 34343"/>
                <a:gd name="connsiteY5" fmla="*/ 39151 h 34343"/>
                <a:gd name="connsiteX6" fmla="*/ 19644 w 34343"/>
                <a:gd name="connsiteY6" fmla="*/ 39151 h 34343"/>
                <a:gd name="connsiteX7" fmla="*/ 0 w 34343"/>
                <a:gd name="connsiteY7" fmla="*/ 19576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9576"/>
                  </a:moveTo>
                  <a:cubicBezTo>
                    <a:pt x="0" y="8792"/>
                    <a:pt x="8792" y="0"/>
                    <a:pt x="19644" y="0"/>
                  </a:cubicBezTo>
                  <a:lnTo>
                    <a:pt x="19644" y="0"/>
                  </a:lnTo>
                  <a:cubicBezTo>
                    <a:pt x="30428" y="0"/>
                    <a:pt x="39221" y="8792"/>
                    <a:pt x="39221" y="19576"/>
                  </a:cubicBezTo>
                  <a:lnTo>
                    <a:pt x="39221" y="19576"/>
                  </a:lnTo>
                  <a:cubicBezTo>
                    <a:pt x="39221" y="30360"/>
                    <a:pt x="30428" y="39151"/>
                    <a:pt x="19644" y="39151"/>
                  </a:cubicBezTo>
                  <a:lnTo>
                    <a:pt x="19644" y="39151"/>
                  </a:lnTo>
                  <a:cubicBezTo>
                    <a:pt x="8792" y="39220"/>
                    <a:pt x="0" y="30428"/>
                    <a:pt x="0" y="1957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0EB815D-1BD4-448E-9CCD-17207A7361D4}"/>
                </a:ext>
              </a:extLst>
            </p:cNvPr>
            <p:cNvSpPr/>
            <p:nvPr/>
          </p:nvSpPr>
          <p:spPr>
            <a:xfrm>
              <a:off x="5340096" y="6613069"/>
              <a:ext cx="89294" cy="89294"/>
            </a:xfrm>
            <a:custGeom>
              <a:avLst/>
              <a:gdLst>
                <a:gd name="connsiteX0" fmla="*/ 0 w 89293"/>
                <a:gd name="connsiteY0" fmla="*/ 46776 h 89293"/>
                <a:gd name="connsiteX1" fmla="*/ 46776 w 89293"/>
                <a:gd name="connsiteY1" fmla="*/ 0 h 89293"/>
                <a:gd name="connsiteX2" fmla="*/ 46776 w 89293"/>
                <a:gd name="connsiteY2" fmla="*/ 0 h 89293"/>
                <a:gd name="connsiteX3" fmla="*/ 93552 w 89293"/>
                <a:gd name="connsiteY3" fmla="*/ 46776 h 89293"/>
                <a:gd name="connsiteX4" fmla="*/ 93552 w 89293"/>
                <a:gd name="connsiteY4" fmla="*/ 46776 h 89293"/>
                <a:gd name="connsiteX5" fmla="*/ 46776 w 89293"/>
                <a:gd name="connsiteY5" fmla="*/ 93621 h 89293"/>
                <a:gd name="connsiteX6" fmla="*/ 46776 w 89293"/>
                <a:gd name="connsiteY6" fmla="*/ 93621 h 89293"/>
                <a:gd name="connsiteX7" fmla="*/ 0 w 89293"/>
                <a:gd name="connsiteY7" fmla="*/ 46776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6776"/>
                  </a:moveTo>
                  <a:cubicBezTo>
                    <a:pt x="0" y="20950"/>
                    <a:pt x="20950" y="0"/>
                    <a:pt x="46776" y="0"/>
                  </a:cubicBezTo>
                  <a:lnTo>
                    <a:pt x="46776" y="0"/>
                  </a:lnTo>
                  <a:cubicBezTo>
                    <a:pt x="72603" y="0"/>
                    <a:pt x="93552" y="20950"/>
                    <a:pt x="93552" y="46776"/>
                  </a:cubicBezTo>
                  <a:lnTo>
                    <a:pt x="93552" y="46776"/>
                  </a:lnTo>
                  <a:cubicBezTo>
                    <a:pt x="93552" y="72603"/>
                    <a:pt x="72603" y="93621"/>
                    <a:pt x="46776" y="93621"/>
                  </a:cubicBezTo>
                  <a:lnTo>
                    <a:pt x="46776" y="93621"/>
                  </a:lnTo>
                  <a:cubicBezTo>
                    <a:pt x="20950" y="93621"/>
                    <a:pt x="0" y="72671"/>
                    <a:pt x="0" y="4677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992745A-C962-4535-8D60-0F75B67B1780}"/>
                </a:ext>
              </a:extLst>
            </p:cNvPr>
            <p:cNvSpPr/>
            <p:nvPr/>
          </p:nvSpPr>
          <p:spPr>
            <a:xfrm>
              <a:off x="4996728" y="6624334"/>
              <a:ext cx="68687" cy="68687"/>
            </a:xfrm>
            <a:custGeom>
              <a:avLst/>
              <a:gdLst>
                <a:gd name="connsiteX0" fmla="*/ 0 w 68687"/>
                <a:gd name="connsiteY0" fmla="*/ 35511 h 68687"/>
                <a:gd name="connsiteX1" fmla="*/ 35580 w 68687"/>
                <a:gd name="connsiteY1" fmla="*/ 0 h 68687"/>
                <a:gd name="connsiteX2" fmla="*/ 35580 w 68687"/>
                <a:gd name="connsiteY2" fmla="*/ 0 h 68687"/>
                <a:gd name="connsiteX3" fmla="*/ 71160 w 68687"/>
                <a:gd name="connsiteY3" fmla="*/ 35511 h 68687"/>
                <a:gd name="connsiteX4" fmla="*/ 71160 w 68687"/>
                <a:gd name="connsiteY4" fmla="*/ 35511 h 68687"/>
                <a:gd name="connsiteX5" fmla="*/ 35580 w 68687"/>
                <a:gd name="connsiteY5" fmla="*/ 71091 h 68687"/>
                <a:gd name="connsiteX6" fmla="*/ 35580 w 68687"/>
                <a:gd name="connsiteY6" fmla="*/ 71091 h 68687"/>
                <a:gd name="connsiteX7" fmla="*/ 0 w 68687"/>
                <a:gd name="connsiteY7" fmla="*/ 35511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5511"/>
                  </a:moveTo>
                  <a:cubicBezTo>
                    <a:pt x="0" y="15867"/>
                    <a:pt x="15936" y="0"/>
                    <a:pt x="35580" y="0"/>
                  </a:cubicBezTo>
                  <a:lnTo>
                    <a:pt x="35580" y="0"/>
                  </a:lnTo>
                  <a:cubicBezTo>
                    <a:pt x="55224" y="0"/>
                    <a:pt x="71160" y="15936"/>
                    <a:pt x="71160" y="35511"/>
                  </a:cubicBezTo>
                  <a:lnTo>
                    <a:pt x="71160" y="35511"/>
                  </a:lnTo>
                  <a:cubicBezTo>
                    <a:pt x="71160" y="55087"/>
                    <a:pt x="55224" y="71091"/>
                    <a:pt x="35580" y="71091"/>
                  </a:cubicBezTo>
                  <a:lnTo>
                    <a:pt x="35580" y="71091"/>
                  </a:lnTo>
                  <a:cubicBezTo>
                    <a:pt x="15936" y="71091"/>
                    <a:pt x="0" y="55156"/>
                    <a:pt x="0" y="3551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18D67BF-7FAB-4E58-A34D-463FAB01BBB3}"/>
                </a:ext>
              </a:extLst>
            </p:cNvPr>
            <p:cNvSpPr/>
            <p:nvPr/>
          </p:nvSpPr>
          <p:spPr>
            <a:xfrm>
              <a:off x="4623687" y="6605926"/>
              <a:ext cx="103031" cy="103031"/>
            </a:xfrm>
            <a:custGeom>
              <a:avLst/>
              <a:gdLst>
                <a:gd name="connsiteX0" fmla="*/ 0 w 103030"/>
                <a:gd name="connsiteY0" fmla="*/ 53919 h 103030"/>
                <a:gd name="connsiteX1" fmla="*/ 53919 w 103030"/>
                <a:gd name="connsiteY1" fmla="*/ 0 h 103030"/>
                <a:gd name="connsiteX2" fmla="*/ 53919 w 103030"/>
                <a:gd name="connsiteY2" fmla="*/ 0 h 103030"/>
                <a:gd name="connsiteX3" fmla="*/ 107839 w 103030"/>
                <a:gd name="connsiteY3" fmla="*/ 53919 h 103030"/>
                <a:gd name="connsiteX4" fmla="*/ 107839 w 103030"/>
                <a:gd name="connsiteY4" fmla="*/ 53919 h 103030"/>
                <a:gd name="connsiteX5" fmla="*/ 53919 w 103030"/>
                <a:gd name="connsiteY5" fmla="*/ 107839 h 103030"/>
                <a:gd name="connsiteX6" fmla="*/ 53919 w 103030"/>
                <a:gd name="connsiteY6" fmla="*/ 107839 h 103030"/>
                <a:gd name="connsiteX7" fmla="*/ 0 w 103030"/>
                <a:gd name="connsiteY7" fmla="*/ 53919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3919"/>
                  </a:moveTo>
                  <a:cubicBezTo>
                    <a:pt x="0" y="24178"/>
                    <a:pt x="24178" y="0"/>
                    <a:pt x="53919" y="0"/>
                  </a:cubicBezTo>
                  <a:lnTo>
                    <a:pt x="53919" y="0"/>
                  </a:lnTo>
                  <a:cubicBezTo>
                    <a:pt x="83661" y="0"/>
                    <a:pt x="107839" y="24178"/>
                    <a:pt x="107839" y="53919"/>
                  </a:cubicBezTo>
                  <a:lnTo>
                    <a:pt x="107839" y="53919"/>
                  </a:lnTo>
                  <a:cubicBezTo>
                    <a:pt x="107839" y="83661"/>
                    <a:pt x="83730" y="107839"/>
                    <a:pt x="53919" y="107839"/>
                  </a:cubicBezTo>
                  <a:lnTo>
                    <a:pt x="53919" y="107839"/>
                  </a:lnTo>
                  <a:cubicBezTo>
                    <a:pt x="24178" y="107839"/>
                    <a:pt x="0" y="83730"/>
                    <a:pt x="0" y="5391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EBBD859-F2D4-4090-9B09-6A036FBD2451}"/>
                </a:ext>
              </a:extLst>
            </p:cNvPr>
            <p:cNvSpPr/>
            <p:nvPr/>
          </p:nvSpPr>
          <p:spPr>
            <a:xfrm>
              <a:off x="4305116" y="6642056"/>
              <a:ext cx="34344" cy="34344"/>
            </a:xfrm>
            <a:custGeom>
              <a:avLst/>
              <a:gdLst>
                <a:gd name="connsiteX0" fmla="*/ 0 w 34343"/>
                <a:gd name="connsiteY0" fmla="*/ 17790 h 34343"/>
                <a:gd name="connsiteX1" fmla="*/ 17859 w 34343"/>
                <a:gd name="connsiteY1" fmla="*/ 0 h 34343"/>
                <a:gd name="connsiteX2" fmla="*/ 17859 w 34343"/>
                <a:gd name="connsiteY2" fmla="*/ 0 h 34343"/>
                <a:gd name="connsiteX3" fmla="*/ 35649 w 34343"/>
                <a:gd name="connsiteY3" fmla="*/ 17790 h 34343"/>
                <a:gd name="connsiteX4" fmla="*/ 35649 w 34343"/>
                <a:gd name="connsiteY4" fmla="*/ 17790 h 34343"/>
                <a:gd name="connsiteX5" fmla="*/ 17859 w 34343"/>
                <a:gd name="connsiteY5" fmla="*/ 35580 h 34343"/>
                <a:gd name="connsiteX6" fmla="*/ 17859 w 34343"/>
                <a:gd name="connsiteY6" fmla="*/ 35580 h 34343"/>
                <a:gd name="connsiteX7" fmla="*/ 0 w 34343"/>
                <a:gd name="connsiteY7" fmla="*/ 17790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7790"/>
                  </a:moveTo>
                  <a:cubicBezTo>
                    <a:pt x="0" y="7968"/>
                    <a:pt x="7968" y="0"/>
                    <a:pt x="17859" y="0"/>
                  </a:cubicBezTo>
                  <a:lnTo>
                    <a:pt x="17859" y="0"/>
                  </a:lnTo>
                  <a:cubicBezTo>
                    <a:pt x="27681" y="0"/>
                    <a:pt x="35649" y="7968"/>
                    <a:pt x="35649" y="17790"/>
                  </a:cubicBezTo>
                  <a:lnTo>
                    <a:pt x="35649" y="17790"/>
                  </a:lnTo>
                  <a:cubicBezTo>
                    <a:pt x="35649" y="27612"/>
                    <a:pt x="27681" y="35580"/>
                    <a:pt x="17859" y="35580"/>
                  </a:cubicBezTo>
                  <a:lnTo>
                    <a:pt x="17859" y="35580"/>
                  </a:lnTo>
                  <a:cubicBezTo>
                    <a:pt x="7968" y="35580"/>
                    <a:pt x="0" y="27612"/>
                    <a:pt x="0" y="1779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432A1FB-8AA4-49AF-94E5-1329F1A371FD}"/>
                </a:ext>
              </a:extLst>
            </p:cNvPr>
            <p:cNvSpPr/>
            <p:nvPr/>
          </p:nvSpPr>
          <p:spPr>
            <a:xfrm>
              <a:off x="3903844" y="6595348"/>
              <a:ext cx="123637" cy="123637"/>
            </a:xfrm>
            <a:custGeom>
              <a:avLst/>
              <a:gdLst>
                <a:gd name="connsiteX0" fmla="*/ 0 w 123637"/>
                <a:gd name="connsiteY0" fmla="*/ 64498 h 123637"/>
                <a:gd name="connsiteX1" fmla="*/ 64497 w 123637"/>
                <a:gd name="connsiteY1" fmla="*/ 0 h 123637"/>
                <a:gd name="connsiteX2" fmla="*/ 64497 w 123637"/>
                <a:gd name="connsiteY2" fmla="*/ 0 h 123637"/>
                <a:gd name="connsiteX3" fmla="*/ 128995 w 123637"/>
                <a:gd name="connsiteY3" fmla="*/ 64498 h 123637"/>
                <a:gd name="connsiteX4" fmla="*/ 128995 w 123637"/>
                <a:gd name="connsiteY4" fmla="*/ 64498 h 123637"/>
                <a:gd name="connsiteX5" fmla="*/ 64497 w 123637"/>
                <a:gd name="connsiteY5" fmla="*/ 128995 h 123637"/>
                <a:gd name="connsiteX6" fmla="*/ 64497 w 123637"/>
                <a:gd name="connsiteY6" fmla="*/ 128995 h 123637"/>
                <a:gd name="connsiteX7" fmla="*/ 0 w 123637"/>
                <a:gd name="connsiteY7" fmla="*/ 64498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4498"/>
                  </a:moveTo>
                  <a:cubicBezTo>
                    <a:pt x="0" y="28918"/>
                    <a:pt x="28918" y="0"/>
                    <a:pt x="64497" y="0"/>
                  </a:cubicBezTo>
                  <a:lnTo>
                    <a:pt x="64497" y="0"/>
                  </a:lnTo>
                  <a:cubicBezTo>
                    <a:pt x="100077" y="0"/>
                    <a:pt x="128995" y="28918"/>
                    <a:pt x="128995" y="64498"/>
                  </a:cubicBezTo>
                  <a:lnTo>
                    <a:pt x="128995" y="64498"/>
                  </a:lnTo>
                  <a:cubicBezTo>
                    <a:pt x="128995" y="100077"/>
                    <a:pt x="100146" y="128995"/>
                    <a:pt x="64497" y="128995"/>
                  </a:cubicBezTo>
                  <a:lnTo>
                    <a:pt x="64497" y="128995"/>
                  </a:lnTo>
                  <a:cubicBezTo>
                    <a:pt x="28849" y="128995"/>
                    <a:pt x="0" y="100077"/>
                    <a:pt x="0" y="6449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C1FAA89-A004-4EBD-9A23-3EDF932F4B71}"/>
                </a:ext>
              </a:extLst>
            </p:cNvPr>
            <p:cNvSpPr/>
            <p:nvPr/>
          </p:nvSpPr>
          <p:spPr>
            <a:xfrm>
              <a:off x="3600177" y="6646451"/>
              <a:ext cx="20606" cy="20606"/>
            </a:xfrm>
            <a:custGeom>
              <a:avLst/>
              <a:gdLst>
                <a:gd name="connsiteX0" fmla="*/ 0 w 20606"/>
                <a:gd name="connsiteY0" fmla="*/ 13394 h 20606"/>
                <a:gd name="connsiteX1" fmla="*/ 13394 w 20606"/>
                <a:gd name="connsiteY1" fmla="*/ 0 h 20606"/>
                <a:gd name="connsiteX2" fmla="*/ 13394 w 20606"/>
                <a:gd name="connsiteY2" fmla="*/ 0 h 20606"/>
                <a:gd name="connsiteX3" fmla="*/ 26788 w 20606"/>
                <a:gd name="connsiteY3" fmla="*/ 13394 h 20606"/>
                <a:gd name="connsiteX4" fmla="*/ 26788 w 20606"/>
                <a:gd name="connsiteY4" fmla="*/ 13394 h 20606"/>
                <a:gd name="connsiteX5" fmla="*/ 13394 w 20606"/>
                <a:gd name="connsiteY5" fmla="*/ 26788 h 20606"/>
                <a:gd name="connsiteX6" fmla="*/ 13394 w 20606"/>
                <a:gd name="connsiteY6" fmla="*/ 26788 h 20606"/>
                <a:gd name="connsiteX7" fmla="*/ 0 w 20606"/>
                <a:gd name="connsiteY7" fmla="*/ 13394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3394"/>
                  </a:moveTo>
                  <a:cubicBezTo>
                    <a:pt x="0" y="5976"/>
                    <a:pt x="6045" y="0"/>
                    <a:pt x="13394" y="0"/>
                  </a:cubicBezTo>
                  <a:lnTo>
                    <a:pt x="13394" y="0"/>
                  </a:lnTo>
                  <a:cubicBezTo>
                    <a:pt x="20812" y="0"/>
                    <a:pt x="26788" y="5976"/>
                    <a:pt x="26788" y="13394"/>
                  </a:cubicBezTo>
                  <a:lnTo>
                    <a:pt x="26788" y="13394"/>
                  </a:lnTo>
                  <a:cubicBezTo>
                    <a:pt x="26788" y="20812"/>
                    <a:pt x="20812" y="26788"/>
                    <a:pt x="13394" y="26788"/>
                  </a:cubicBezTo>
                  <a:lnTo>
                    <a:pt x="13394" y="26788"/>
                  </a:lnTo>
                  <a:cubicBezTo>
                    <a:pt x="5976" y="26857"/>
                    <a:pt x="0" y="20812"/>
                    <a:pt x="0" y="1339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34016BA-4878-4541-B9CF-A8C262A28F9A}"/>
                </a:ext>
              </a:extLst>
            </p:cNvPr>
            <p:cNvSpPr/>
            <p:nvPr/>
          </p:nvSpPr>
          <p:spPr>
            <a:xfrm>
              <a:off x="3237371" y="6638209"/>
              <a:ext cx="41212" cy="41212"/>
            </a:xfrm>
            <a:custGeom>
              <a:avLst/>
              <a:gdLst>
                <a:gd name="connsiteX0" fmla="*/ 0 w 41212"/>
                <a:gd name="connsiteY0" fmla="*/ 21637 h 41212"/>
                <a:gd name="connsiteX1" fmla="*/ 21636 w 41212"/>
                <a:gd name="connsiteY1" fmla="*/ 0 h 41212"/>
                <a:gd name="connsiteX2" fmla="*/ 21636 w 41212"/>
                <a:gd name="connsiteY2" fmla="*/ 0 h 41212"/>
                <a:gd name="connsiteX3" fmla="*/ 43273 w 41212"/>
                <a:gd name="connsiteY3" fmla="*/ 21637 h 41212"/>
                <a:gd name="connsiteX4" fmla="*/ 43273 w 41212"/>
                <a:gd name="connsiteY4" fmla="*/ 21637 h 41212"/>
                <a:gd name="connsiteX5" fmla="*/ 21636 w 41212"/>
                <a:gd name="connsiteY5" fmla="*/ 43273 h 41212"/>
                <a:gd name="connsiteX6" fmla="*/ 21636 w 41212"/>
                <a:gd name="connsiteY6" fmla="*/ 43273 h 41212"/>
                <a:gd name="connsiteX7" fmla="*/ 0 w 41212"/>
                <a:gd name="connsiteY7" fmla="*/ 21637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1637"/>
                  </a:moveTo>
                  <a:cubicBezTo>
                    <a:pt x="0" y="9685"/>
                    <a:pt x="9685" y="0"/>
                    <a:pt x="21636" y="0"/>
                  </a:cubicBezTo>
                  <a:lnTo>
                    <a:pt x="21636" y="0"/>
                  </a:lnTo>
                  <a:cubicBezTo>
                    <a:pt x="33588" y="0"/>
                    <a:pt x="43273" y="9685"/>
                    <a:pt x="43273" y="21637"/>
                  </a:cubicBezTo>
                  <a:lnTo>
                    <a:pt x="43273" y="21637"/>
                  </a:lnTo>
                  <a:cubicBezTo>
                    <a:pt x="43273" y="33588"/>
                    <a:pt x="33588" y="43273"/>
                    <a:pt x="21636" y="43273"/>
                  </a:cubicBezTo>
                  <a:lnTo>
                    <a:pt x="21636" y="43273"/>
                  </a:lnTo>
                  <a:cubicBezTo>
                    <a:pt x="9685" y="43273"/>
                    <a:pt x="0" y="33588"/>
                    <a:pt x="0" y="2163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463A773-8DD3-4EFA-9A14-88A86909D401}"/>
                </a:ext>
              </a:extLst>
            </p:cNvPr>
            <p:cNvSpPr/>
            <p:nvPr/>
          </p:nvSpPr>
          <p:spPr>
            <a:xfrm>
              <a:off x="2867833" y="6623372"/>
              <a:ext cx="68687" cy="68687"/>
            </a:xfrm>
            <a:custGeom>
              <a:avLst/>
              <a:gdLst>
                <a:gd name="connsiteX0" fmla="*/ 0 w 68687"/>
                <a:gd name="connsiteY0" fmla="*/ 36473 h 68687"/>
                <a:gd name="connsiteX1" fmla="*/ 36473 w 68687"/>
                <a:gd name="connsiteY1" fmla="*/ 0 h 68687"/>
                <a:gd name="connsiteX2" fmla="*/ 36473 w 68687"/>
                <a:gd name="connsiteY2" fmla="*/ 0 h 68687"/>
                <a:gd name="connsiteX3" fmla="*/ 72946 w 68687"/>
                <a:gd name="connsiteY3" fmla="*/ 36473 h 68687"/>
                <a:gd name="connsiteX4" fmla="*/ 72946 w 68687"/>
                <a:gd name="connsiteY4" fmla="*/ 36473 h 68687"/>
                <a:gd name="connsiteX5" fmla="*/ 36473 w 68687"/>
                <a:gd name="connsiteY5" fmla="*/ 72946 h 68687"/>
                <a:gd name="connsiteX6" fmla="*/ 36473 w 68687"/>
                <a:gd name="connsiteY6" fmla="*/ 72946 h 68687"/>
                <a:gd name="connsiteX7" fmla="*/ 0 w 68687"/>
                <a:gd name="connsiteY7" fmla="*/ 36473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6473"/>
                  </a:moveTo>
                  <a:cubicBezTo>
                    <a:pt x="0" y="16348"/>
                    <a:pt x="16348" y="0"/>
                    <a:pt x="36473" y="0"/>
                  </a:cubicBezTo>
                  <a:lnTo>
                    <a:pt x="36473" y="0"/>
                  </a:lnTo>
                  <a:cubicBezTo>
                    <a:pt x="56598" y="0"/>
                    <a:pt x="72946" y="16348"/>
                    <a:pt x="72946" y="36473"/>
                  </a:cubicBezTo>
                  <a:lnTo>
                    <a:pt x="72946" y="36473"/>
                  </a:lnTo>
                  <a:cubicBezTo>
                    <a:pt x="72946" y="56598"/>
                    <a:pt x="56598" y="72946"/>
                    <a:pt x="36473" y="72946"/>
                  </a:cubicBezTo>
                  <a:lnTo>
                    <a:pt x="36473" y="72946"/>
                  </a:lnTo>
                  <a:cubicBezTo>
                    <a:pt x="16348" y="72946"/>
                    <a:pt x="0" y="56598"/>
                    <a:pt x="0" y="3647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CEE23F8-1228-40AC-A05B-4297A91D7139}"/>
                </a:ext>
              </a:extLst>
            </p:cNvPr>
            <p:cNvSpPr/>
            <p:nvPr/>
          </p:nvSpPr>
          <p:spPr>
            <a:xfrm>
              <a:off x="2542530" y="6652702"/>
              <a:ext cx="13737" cy="13737"/>
            </a:xfrm>
            <a:custGeom>
              <a:avLst/>
              <a:gdLst>
                <a:gd name="connsiteX0" fmla="*/ 0 w 13737"/>
                <a:gd name="connsiteY0" fmla="*/ 7143 h 13737"/>
                <a:gd name="connsiteX1" fmla="*/ 7144 w 13737"/>
                <a:gd name="connsiteY1" fmla="*/ 0 h 13737"/>
                <a:gd name="connsiteX2" fmla="*/ 7144 w 13737"/>
                <a:gd name="connsiteY2" fmla="*/ 0 h 13737"/>
                <a:gd name="connsiteX3" fmla="*/ 14287 w 13737"/>
                <a:gd name="connsiteY3" fmla="*/ 7143 h 13737"/>
                <a:gd name="connsiteX4" fmla="*/ 14287 w 13737"/>
                <a:gd name="connsiteY4" fmla="*/ 7143 h 13737"/>
                <a:gd name="connsiteX5" fmla="*/ 7144 w 13737"/>
                <a:gd name="connsiteY5" fmla="*/ 14287 h 13737"/>
                <a:gd name="connsiteX6" fmla="*/ 7144 w 13737"/>
                <a:gd name="connsiteY6" fmla="*/ 14287 h 13737"/>
                <a:gd name="connsiteX7" fmla="*/ 0 w 13737"/>
                <a:gd name="connsiteY7" fmla="*/ 7143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7143"/>
                  </a:moveTo>
                  <a:cubicBezTo>
                    <a:pt x="0" y="3228"/>
                    <a:pt x="3160" y="0"/>
                    <a:pt x="7144" y="0"/>
                  </a:cubicBezTo>
                  <a:lnTo>
                    <a:pt x="7144" y="0"/>
                  </a:lnTo>
                  <a:cubicBezTo>
                    <a:pt x="11059" y="0"/>
                    <a:pt x="14287" y="3228"/>
                    <a:pt x="14287" y="7143"/>
                  </a:cubicBezTo>
                  <a:lnTo>
                    <a:pt x="14287" y="7143"/>
                  </a:lnTo>
                  <a:cubicBezTo>
                    <a:pt x="14287" y="11127"/>
                    <a:pt x="11059" y="14287"/>
                    <a:pt x="7144" y="14287"/>
                  </a:cubicBezTo>
                  <a:lnTo>
                    <a:pt x="7144" y="14287"/>
                  </a:lnTo>
                  <a:cubicBezTo>
                    <a:pt x="3160" y="14287"/>
                    <a:pt x="0" y="11127"/>
                    <a:pt x="0" y="714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85B0275-F352-4D7C-8FA6-CDDAD413BDD5}"/>
                </a:ext>
              </a:extLst>
            </p:cNvPr>
            <p:cNvSpPr/>
            <p:nvPr/>
          </p:nvSpPr>
          <p:spPr>
            <a:xfrm>
              <a:off x="2142014" y="6606887"/>
              <a:ext cx="103031" cy="103031"/>
            </a:xfrm>
            <a:custGeom>
              <a:avLst/>
              <a:gdLst>
                <a:gd name="connsiteX0" fmla="*/ 0 w 103030"/>
                <a:gd name="connsiteY0" fmla="*/ 52958 h 103030"/>
                <a:gd name="connsiteX1" fmla="*/ 52958 w 103030"/>
                <a:gd name="connsiteY1" fmla="*/ 0 h 103030"/>
                <a:gd name="connsiteX2" fmla="*/ 52958 w 103030"/>
                <a:gd name="connsiteY2" fmla="*/ 0 h 103030"/>
                <a:gd name="connsiteX3" fmla="*/ 105916 w 103030"/>
                <a:gd name="connsiteY3" fmla="*/ 52958 h 103030"/>
                <a:gd name="connsiteX4" fmla="*/ 105916 w 103030"/>
                <a:gd name="connsiteY4" fmla="*/ 52958 h 103030"/>
                <a:gd name="connsiteX5" fmla="*/ 52958 w 103030"/>
                <a:gd name="connsiteY5" fmla="*/ 105916 h 103030"/>
                <a:gd name="connsiteX6" fmla="*/ 52958 w 103030"/>
                <a:gd name="connsiteY6" fmla="*/ 105916 h 103030"/>
                <a:gd name="connsiteX7" fmla="*/ 0 w 103030"/>
                <a:gd name="connsiteY7" fmla="*/ 52958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2958"/>
                  </a:moveTo>
                  <a:cubicBezTo>
                    <a:pt x="0" y="23697"/>
                    <a:pt x="23766" y="0"/>
                    <a:pt x="52958" y="0"/>
                  </a:cubicBezTo>
                  <a:lnTo>
                    <a:pt x="52958" y="0"/>
                  </a:lnTo>
                  <a:cubicBezTo>
                    <a:pt x="82219" y="0"/>
                    <a:pt x="105916" y="23766"/>
                    <a:pt x="105916" y="52958"/>
                  </a:cubicBezTo>
                  <a:lnTo>
                    <a:pt x="105916" y="52958"/>
                  </a:lnTo>
                  <a:cubicBezTo>
                    <a:pt x="105916" y="82219"/>
                    <a:pt x="82150" y="105916"/>
                    <a:pt x="52958" y="105916"/>
                  </a:cubicBezTo>
                  <a:lnTo>
                    <a:pt x="52958" y="105916"/>
                  </a:lnTo>
                  <a:cubicBezTo>
                    <a:pt x="23766" y="105916"/>
                    <a:pt x="0" y="82219"/>
                    <a:pt x="0" y="5295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F8586E2-E33B-48BF-9768-3A4E98398B09}"/>
                </a:ext>
              </a:extLst>
            </p:cNvPr>
            <p:cNvSpPr/>
            <p:nvPr/>
          </p:nvSpPr>
          <p:spPr>
            <a:xfrm>
              <a:off x="1774125" y="6593699"/>
              <a:ext cx="130506" cy="130506"/>
            </a:xfrm>
            <a:custGeom>
              <a:avLst/>
              <a:gdLst>
                <a:gd name="connsiteX0" fmla="*/ 0 w 130505"/>
                <a:gd name="connsiteY0" fmla="*/ 66146 h 130505"/>
                <a:gd name="connsiteX1" fmla="*/ 66146 w 130505"/>
                <a:gd name="connsiteY1" fmla="*/ 0 h 130505"/>
                <a:gd name="connsiteX2" fmla="*/ 66146 w 130505"/>
                <a:gd name="connsiteY2" fmla="*/ 0 h 130505"/>
                <a:gd name="connsiteX3" fmla="*/ 132292 w 130505"/>
                <a:gd name="connsiteY3" fmla="*/ 66146 h 130505"/>
                <a:gd name="connsiteX4" fmla="*/ 132292 w 130505"/>
                <a:gd name="connsiteY4" fmla="*/ 66146 h 130505"/>
                <a:gd name="connsiteX5" fmla="*/ 66146 w 130505"/>
                <a:gd name="connsiteY5" fmla="*/ 132292 h 130505"/>
                <a:gd name="connsiteX6" fmla="*/ 66146 w 130505"/>
                <a:gd name="connsiteY6" fmla="*/ 132292 h 130505"/>
                <a:gd name="connsiteX7" fmla="*/ 0 w 130505"/>
                <a:gd name="connsiteY7" fmla="*/ 66146 h 1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505" h="130505">
                  <a:moveTo>
                    <a:pt x="0" y="66146"/>
                  </a:moveTo>
                  <a:cubicBezTo>
                    <a:pt x="0" y="29604"/>
                    <a:pt x="29673" y="0"/>
                    <a:pt x="66146" y="0"/>
                  </a:cubicBezTo>
                  <a:lnTo>
                    <a:pt x="66146" y="0"/>
                  </a:lnTo>
                  <a:cubicBezTo>
                    <a:pt x="102687" y="0"/>
                    <a:pt x="132292" y="29604"/>
                    <a:pt x="132292" y="66146"/>
                  </a:cubicBezTo>
                  <a:lnTo>
                    <a:pt x="132292" y="66146"/>
                  </a:lnTo>
                  <a:cubicBezTo>
                    <a:pt x="132292" y="102619"/>
                    <a:pt x="102619" y="132292"/>
                    <a:pt x="66146" y="132292"/>
                  </a:cubicBezTo>
                  <a:lnTo>
                    <a:pt x="66146" y="132292"/>
                  </a:lnTo>
                  <a:cubicBezTo>
                    <a:pt x="29673" y="132292"/>
                    <a:pt x="0" y="102688"/>
                    <a:pt x="0" y="6614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5CD0FD-2AF2-4866-B163-FE522A0AD161}"/>
                </a:ext>
              </a:extLst>
            </p:cNvPr>
            <p:cNvSpPr/>
            <p:nvPr/>
          </p:nvSpPr>
          <p:spPr>
            <a:xfrm>
              <a:off x="1475884" y="6650023"/>
              <a:ext cx="13737" cy="13737"/>
            </a:xfrm>
            <a:custGeom>
              <a:avLst/>
              <a:gdLst>
                <a:gd name="connsiteX0" fmla="*/ 0 w 13737"/>
                <a:gd name="connsiteY0" fmla="*/ 9822 h 13737"/>
                <a:gd name="connsiteX1" fmla="*/ 9822 w 13737"/>
                <a:gd name="connsiteY1" fmla="*/ 0 h 13737"/>
                <a:gd name="connsiteX2" fmla="*/ 9822 w 13737"/>
                <a:gd name="connsiteY2" fmla="*/ 0 h 13737"/>
                <a:gd name="connsiteX3" fmla="*/ 19645 w 13737"/>
                <a:gd name="connsiteY3" fmla="*/ 9822 h 13737"/>
                <a:gd name="connsiteX4" fmla="*/ 19645 w 13737"/>
                <a:gd name="connsiteY4" fmla="*/ 9822 h 13737"/>
                <a:gd name="connsiteX5" fmla="*/ 9822 w 13737"/>
                <a:gd name="connsiteY5" fmla="*/ 19644 h 13737"/>
                <a:gd name="connsiteX6" fmla="*/ 9822 w 13737"/>
                <a:gd name="connsiteY6" fmla="*/ 19644 h 13737"/>
                <a:gd name="connsiteX7" fmla="*/ 0 w 13737"/>
                <a:gd name="connsiteY7" fmla="*/ 9822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9822"/>
                  </a:moveTo>
                  <a:cubicBezTo>
                    <a:pt x="0" y="4396"/>
                    <a:pt x="4396" y="0"/>
                    <a:pt x="9822" y="0"/>
                  </a:cubicBezTo>
                  <a:lnTo>
                    <a:pt x="9822" y="0"/>
                  </a:lnTo>
                  <a:cubicBezTo>
                    <a:pt x="15249" y="0"/>
                    <a:pt x="19645" y="4396"/>
                    <a:pt x="19645" y="9822"/>
                  </a:cubicBezTo>
                  <a:lnTo>
                    <a:pt x="19645" y="9822"/>
                  </a:lnTo>
                  <a:cubicBezTo>
                    <a:pt x="19645" y="15248"/>
                    <a:pt x="15249" y="19644"/>
                    <a:pt x="9822" y="19644"/>
                  </a:cubicBezTo>
                  <a:lnTo>
                    <a:pt x="9822" y="19644"/>
                  </a:lnTo>
                  <a:cubicBezTo>
                    <a:pt x="4396" y="19644"/>
                    <a:pt x="0" y="15248"/>
                    <a:pt x="0" y="982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AD642D-D6A8-4643-BDB1-E6EBADA7CF76}"/>
                </a:ext>
              </a:extLst>
            </p:cNvPr>
            <p:cNvSpPr/>
            <p:nvPr/>
          </p:nvSpPr>
          <p:spPr>
            <a:xfrm>
              <a:off x="1083474" y="6612314"/>
              <a:ext cx="89294" cy="89294"/>
            </a:xfrm>
            <a:custGeom>
              <a:avLst/>
              <a:gdLst>
                <a:gd name="connsiteX0" fmla="*/ 0 w 89293"/>
                <a:gd name="connsiteY0" fmla="*/ 47532 h 89293"/>
                <a:gd name="connsiteX1" fmla="*/ 47532 w 89293"/>
                <a:gd name="connsiteY1" fmla="*/ 0 h 89293"/>
                <a:gd name="connsiteX2" fmla="*/ 47532 w 89293"/>
                <a:gd name="connsiteY2" fmla="*/ 0 h 89293"/>
                <a:gd name="connsiteX3" fmla="*/ 95063 w 89293"/>
                <a:gd name="connsiteY3" fmla="*/ 47532 h 89293"/>
                <a:gd name="connsiteX4" fmla="*/ 95063 w 89293"/>
                <a:gd name="connsiteY4" fmla="*/ 47532 h 89293"/>
                <a:gd name="connsiteX5" fmla="*/ 47532 w 89293"/>
                <a:gd name="connsiteY5" fmla="*/ 94995 h 89293"/>
                <a:gd name="connsiteX6" fmla="*/ 47532 w 89293"/>
                <a:gd name="connsiteY6" fmla="*/ 94995 h 89293"/>
                <a:gd name="connsiteX7" fmla="*/ 0 w 89293"/>
                <a:gd name="connsiteY7" fmla="*/ 47532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7532"/>
                  </a:moveTo>
                  <a:cubicBezTo>
                    <a:pt x="0" y="21293"/>
                    <a:pt x="21293" y="0"/>
                    <a:pt x="47532" y="0"/>
                  </a:cubicBezTo>
                  <a:lnTo>
                    <a:pt x="47532" y="0"/>
                  </a:lnTo>
                  <a:cubicBezTo>
                    <a:pt x="73770" y="0"/>
                    <a:pt x="95063" y="21293"/>
                    <a:pt x="95063" y="47532"/>
                  </a:cubicBezTo>
                  <a:lnTo>
                    <a:pt x="95063" y="47532"/>
                  </a:lnTo>
                  <a:cubicBezTo>
                    <a:pt x="95063" y="73770"/>
                    <a:pt x="73770" y="94995"/>
                    <a:pt x="47532" y="94995"/>
                  </a:cubicBezTo>
                  <a:lnTo>
                    <a:pt x="47532" y="94995"/>
                  </a:lnTo>
                  <a:cubicBezTo>
                    <a:pt x="21293" y="95063"/>
                    <a:pt x="0" y="73770"/>
                    <a:pt x="0" y="4753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414DF7E-4EB5-4AE3-982B-6CA27F4FF6A6}"/>
                </a:ext>
              </a:extLst>
            </p:cNvPr>
            <p:cNvSpPr/>
            <p:nvPr/>
          </p:nvSpPr>
          <p:spPr>
            <a:xfrm>
              <a:off x="714348" y="6597889"/>
              <a:ext cx="123637" cy="123637"/>
            </a:xfrm>
            <a:custGeom>
              <a:avLst/>
              <a:gdLst>
                <a:gd name="connsiteX0" fmla="*/ 0 w 123637"/>
                <a:gd name="connsiteY0" fmla="*/ 61956 h 123637"/>
                <a:gd name="connsiteX1" fmla="*/ 61956 w 123637"/>
                <a:gd name="connsiteY1" fmla="*/ 0 h 123637"/>
                <a:gd name="connsiteX2" fmla="*/ 61956 w 123637"/>
                <a:gd name="connsiteY2" fmla="*/ 0 h 123637"/>
                <a:gd name="connsiteX3" fmla="*/ 123843 w 123637"/>
                <a:gd name="connsiteY3" fmla="*/ 61956 h 123637"/>
                <a:gd name="connsiteX4" fmla="*/ 123843 w 123637"/>
                <a:gd name="connsiteY4" fmla="*/ 61956 h 123637"/>
                <a:gd name="connsiteX5" fmla="*/ 61956 w 123637"/>
                <a:gd name="connsiteY5" fmla="*/ 123843 h 123637"/>
                <a:gd name="connsiteX6" fmla="*/ 61956 w 123637"/>
                <a:gd name="connsiteY6" fmla="*/ 123843 h 123637"/>
                <a:gd name="connsiteX7" fmla="*/ 0 w 123637"/>
                <a:gd name="connsiteY7" fmla="*/ 61956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1956"/>
                  </a:moveTo>
                  <a:cubicBezTo>
                    <a:pt x="0" y="27750"/>
                    <a:pt x="27750" y="0"/>
                    <a:pt x="61956" y="0"/>
                  </a:cubicBezTo>
                  <a:lnTo>
                    <a:pt x="61956" y="0"/>
                  </a:lnTo>
                  <a:cubicBezTo>
                    <a:pt x="96300" y="0"/>
                    <a:pt x="123843" y="27750"/>
                    <a:pt x="123843" y="61956"/>
                  </a:cubicBezTo>
                  <a:lnTo>
                    <a:pt x="123843" y="61956"/>
                  </a:lnTo>
                  <a:cubicBezTo>
                    <a:pt x="123843" y="96162"/>
                    <a:pt x="96231" y="123843"/>
                    <a:pt x="61956" y="123843"/>
                  </a:cubicBezTo>
                  <a:lnTo>
                    <a:pt x="61956" y="123843"/>
                  </a:lnTo>
                  <a:cubicBezTo>
                    <a:pt x="27750" y="123912"/>
                    <a:pt x="0" y="96162"/>
                    <a:pt x="0" y="6195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372BA80-F033-44C1-8639-76A63EE9B4E6}"/>
                </a:ext>
              </a:extLst>
            </p:cNvPr>
            <p:cNvSpPr/>
            <p:nvPr/>
          </p:nvSpPr>
          <p:spPr>
            <a:xfrm>
              <a:off x="406629" y="6644803"/>
              <a:ext cx="27475" cy="27475"/>
            </a:xfrm>
            <a:custGeom>
              <a:avLst/>
              <a:gdLst>
                <a:gd name="connsiteX0" fmla="*/ 0 w 27474"/>
                <a:gd name="connsiteY0" fmla="*/ 15043 h 27474"/>
                <a:gd name="connsiteX1" fmla="*/ 15043 w 27474"/>
                <a:gd name="connsiteY1" fmla="*/ 0 h 27474"/>
                <a:gd name="connsiteX2" fmla="*/ 15043 w 27474"/>
                <a:gd name="connsiteY2" fmla="*/ 0 h 27474"/>
                <a:gd name="connsiteX3" fmla="*/ 30085 w 27474"/>
                <a:gd name="connsiteY3" fmla="*/ 15043 h 27474"/>
                <a:gd name="connsiteX4" fmla="*/ 30085 w 27474"/>
                <a:gd name="connsiteY4" fmla="*/ 15043 h 27474"/>
                <a:gd name="connsiteX5" fmla="*/ 15043 w 27474"/>
                <a:gd name="connsiteY5" fmla="*/ 30085 h 27474"/>
                <a:gd name="connsiteX6" fmla="*/ 15043 w 27474"/>
                <a:gd name="connsiteY6" fmla="*/ 30085 h 27474"/>
                <a:gd name="connsiteX7" fmla="*/ 0 w 27474"/>
                <a:gd name="connsiteY7" fmla="*/ 15043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5043"/>
                  </a:moveTo>
                  <a:cubicBezTo>
                    <a:pt x="0" y="6731"/>
                    <a:pt x="6731" y="0"/>
                    <a:pt x="15043" y="0"/>
                  </a:cubicBezTo>
                  <a:lnTo>
                    <a:pt x="15043" y="0"/>
                  </a:lnTo>
                  <a:cubicBezTo>
                    <a:pt x="23354" y="0"/>
                    <a:pt x="30085" y="6731"/>
                    <a:pt x="30085" y="15043"/>
                  </a:cubicBezTo>
                  <a:lnTo>
                    <a:pt x="30085" y="15043"/>
                  </a:lnTo>
                  <a:cubicBezTo>
                    <a:pt x="30085" y="23354"/>
                    <a:pt x="23354" y="30085"/>
                    <a:pt x="15043" y="30085"/>
                  </a:cubicBezTo>
                  <a:lnTo>
                    <a:pt x="15043" y="30085"/>
                  </a:lnTo>
                  <a:cubicBezTo>
                    <a:pt x="6731" y="30154"/>
                    <a:pt x="0" y="23354"/>
                    <a:pt x="0" y="1504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0ECD8EC-61F9-47F7-9F14-916A446E4774}"/>
                </a:ext>
              </a:extLst>
            </p:cNvPr>
            <p:cNvSpPr/>
            <p:nvPr/>
          </p:nvSpPr>
          <p:spPr>
            <a:xfrm>
              <a:off x="12116169" y="6650573"/>
              <a:ext cx="13737" cy="13737"/>
            </a:xfrm>
            <a:custGeom>
              <a:avLst/>
              <a:gdLst>
                <a:gd name="connsiteX0" fmla="*/ 9341 w 13737"/>
                <a:gd name="connsiteY0" fmla="*/ 18614 h 13737"/>
                <a:gd name="connsiteX1" fmla="*/ 2748 w 13737"/>
                <a:gd name="connsiteY1" fmla="*/ 15936 h 13737"/>
                <a:gd name="connsiteX2" fmla="*/ 0 w 13737"/>
                <a:gd name="connsiteY2" fmla="*/ 9341 h 13737"/>
                <a:gd name="connsiteX3" fmla="*/ 2748 w 13737"/>
                <a:gd name="connsiteY3" fmla="*/ 2747 h 13737"/>
                <a:gd name="connsiteX4" fmla="*/ 9341 w 13737"/>
                <a:gd name="connsiteY4" fmla="*/ 0 h 13737"/>
                <a:gd name="connsiteX5" fmla="*/ 15936 w 13737"/>
                <a:gd name="connsiteY5" fmla="*/ 2747 h 13737"/>
                <a:gd name="connsiteX6" fmla="*/ 18684 w 13737"/>
                <a:gd name="connsiteY6" fmla="*/ 9341 h 13737"/>
                <a:gd name="connsiteX7" fmla="*/ 15936 w 13737"/>
                <a:gd name="connsiteY7" fmla="*/ 15936 h 13737"/>
                <a:gd name="connsiteX8" fmla="*/ 9341 w 13737"/>
                <a:gd name="connsiteY8" fmla="*/ 18614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37" h="13737">
                  <a:moveTo>
                    <a:pt x="9341" y="18614"/>
                  </a:moveTo>
                  <a:cubicBezTo>
                    <a:pt x="6869" y="18614"/>
                    <a:pt x="4465" y="17653"/>
                    <a:pt x="2748" y="15936"/>
                  </a:cubicBezTo>
                  <a:cubicBezTo>
                    <a:pt x="1030" y="14150"/>
                    <a:pt x="0" y="11745"/>
                    <a:pt x="0" y="9341"/>
                  </a:cubicBezTo>
                  <a:cubicBezTo>
                    <a:pt x="0" y="6869"/>
                    <a:pt x="1030" y="4464"/>
                    <a:pt x="2748" y="2747"/>
                  </a:cubicBezTo>
                  <a:cubicBezTo>
                    <a:pt x="4465" y="1030"/>
                    <a:pt x="6869" y="0"/>
                    <a:pt x="9341" y="0"/>
                  </a:cubicBezTo>
                  <a:cubicBezTo>
                    <a:pt x="11815" y="0"/>
                    <a:pt x="14219" y="1030"/>
                    <a:pt x="15936" y="2747"/>
                  </a:cubicBezTo>
                  <a:cubicBezTo>
                    <a:pt x="17653" y="4464"/>
                    <a:pt x="18684" y="6869"/>
                    <a:pt x="18684" y="9341"/>
                  </a:cubicBezTo>
                  <a:cubicBezTo>
                    <a:pt x="18684" y="11814"/>
                    <a:pt x="17722" y="14218"/>
                    <a:pt x="15936" y="15936"/>
                  </a:cubicBezTo>
                  <a:cubicBezTo>
                    <a:pt x="14150" y="17653"/>
                    <a:pt x="11746" y="18614"/>
                    <a:pt x="9341" y="1861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24B512F-31FA-4110-9D19-73134FFEB1E8}"/>
                </a:ext>
              </a:extLst>
            </p:cNvPr>
            <p:cNvSpPr/>
            <p:nvPr/>
          </p:nvSpPr>
          <p:spPr>
            <a:xfrm>
              <a:off x="26239" y="6188032"/>
              <a:ext cx="75556" cy="75556"/>
            </a:xfrm>
            <a:custGeom>
              <a:avLst/>
              <a:gdLst>
                <a:gd name="connsiteX0" fmla="*/ 40732 w 75556"/>
                <a:gd name="connsiteY0" fmla="*/ 81463 h 75556"/>
                <a:gd name="connsiteX1" fmla="*/ 11952 w 75556"/>
                <a:gd name="connsiteY1" fmla="*/ 69580 h 75556"/>
                <a:gd name="connsiteX2" fmla="*/ 0 w 75556"/>
                <a:gd name="connsiteY2" fmla="*/ 40732 h 75556"/>
                <a:gd name="connsiteX3" fmla="*/ 11952 w 75556"/>
                <a:gd name="connsiteY3" fmla="*/ 11952 h 75556"/>
                <a:gd name="connsiteX4" fmla="*/ 40732 w 75556"/>
                <a:gd name="connsiteY4" fmla="*/ 0 h 75556"/>
                <a:gd name="connsiteX5" fmla="*/ 69580 w 75556"/>
                <a:gd name="connsiteY5" fmla="*/ 11952 h 75556"/>
                <a:gd name="connsiteX6" fmla="*/ 81463 w 75556"/>
                <a:gd name="connsiteY6" fmla="*/ 40732 h 75556"/>
                <a:gd name="connsiteX7" fmla="*/ 69580 w 75556"/>
                <a:gd name="connsiteY7" fmla="*/ 69580 h 75556"/>
                <a:gd name="connsiteX8" fmla="*/ 40732 w 75556"/>
                <a:gd name="connsiteY8" fmla="*/ 81463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556" h="75556">
                  <a:moveTo>
                    <a:pt x="40732" y="81463"/>
                  </a:moveTo>
                  <a:cubicBezTo>
                    <a:pt x="30085" y="81463"/>
                    <a:pt x="19576" y="77136"/>
                    <a:pt x="11952" y="69580"/>
                  </a:cubicBezTo>
                  <a:cubicBezTo>
                    <a:pt x="4327" y="62025"/>
                    <a:pt x="0" y="51447"/>
                    <a:pt x="0" y="40732"/>
                  </a:cubicBezTo>
                  <a:cubicBezTo>
                    <a:pt x="0" y="29948"/>
                    <a:pt x="4327" y="19576"/>
                    <a:pt x="11952" y="11952"/>
                  </a:cubicBezTo>
                  <a:cubicBezTo>
                    <a:pt x="19507" y="4396"/>
                    <a:pt x="30016" y="0"/>
                    <a:pt x="40732" y="0"/>
                  </a:cubicBezTo>
                  <a:cubicBezTo>
                    <a:pt x="51515" y="0"/>
                    <a:pt x="62025" y="4396"/>
                    <a:pt x="69580" y="11952"/>
                  </a:cubicBezTo>
                  <a:cubicBezTo>
                    <a:pt x="77136" y="19507"/>
                    <a:pt x="81463" y="29948"/>
                    <a:pt x="81463" y="40732"/>
                  </a:cubicBezTo>
                  <a:cubicBezTo>
                    <a:pt x="81463" y="51447"/>
                    <a:pt x="77136" y="62025"/>
                    <a:pt x="69580" y="69580"/>
                  </a:cubicBezTo>
                  <a:cubicBezTo>
                    <a:pt x="61956" y="77136"/>
                    <a:pt x="51515" y="81463"/>
                    <a:pt x="40732" y="8146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B7ABD60-68B7-44A1-BC22-F1C1F7CDACBB}"/>
                </a:ext>
              </a:extLst>
            </p:cNvPr>
            <p:cNvSpPr/>
            <p:nvPr/>
          </p:nvSpPr>
          <p:spPr>
            <a:xfrm>
              <a:off x="11718950" y="6176905"/>
              <a:ext cx="103031" cy="103031"/>
            </a:xfrm>
            <a:custGeom>
              <a:avLst/>
              <a:gdLst>
                <a:gd name="connsiteX0" fmla="*/ 0 w 103030"/>
                <a:gd name="connsiteY0" fmla="*/ 51859 h 103030"/>
                <a:gd name="connsiteX1" fmla="*/ 51927 w 103030"/>
                <a:gd name="connsiteY1" fmla="*/ 0 h 103030"/>
                <a:gd name="connsiteX2" fmla="*/ 51927 w 103030"/>
                <a:gd name="connsiteY2" fmla="*/ 0 h 103030"/>
                <a:gd name="connsiteX3" fmla="*/ 103649 w 103030"/>
                <a:gd name="connsiteY3" fmla="*/ 51859 h 103030"/>
                <a:gd name="connsiteX4" fmla="*/ 103649 w 103030"/>
                <a:gd name="connsiteY4" fmla="*/ 51859 h 103030"/>
                <a:gd name="connsiteX5" fmla="*/ 51927 w 103030"/>
                <a:gd name="connsiteY5" fmla="*/ 103649 h 103030"/>
                <a:gd name="connsiteX6" fmla="*/ 51927 w 103030"/>
                <a:gd name="connsiteY6" fmla="*/ 103649 h 103030"/>
                <a:gd name="connsiteX7" fmla="*/ 0 w 103030"/>
                <a:gd name="connsiteY7" fmla="*/ 51859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1859"/>
                  </a:moveTo>
                  <a:cubicBezTo>
                    <a:pt x="0" y="23285"/>
                    <a:pt x="23285" y="0"/>
                    <a:pt x="51927" y="0"/>
                  </a:cubicBezTo>
                  <a:lnTo>
                    <a:pt x="51927" y="0"/>
                  </a:lnTo>
                  <a:cubicBezTo>
                    <a:pt x="80501" y="0"/>
                    <a:pt x="103649" y="23216"/>
                    <a:pt x="103649" y="51859"/>
                  </a:cubicBezTo>
                  <a:lnTo>
                    <a:pt x="103649" y="51859"/>
                  </a:lnTo>
                  <a:cubicBezTo>
                    <a:pt x="103649" y="80433"/>
                    <a:pt x="80570" y="103649"/>
                    <a:pt x="51927" y="103649"/>
                  </a:cubicBezTo>
                  <a:lnTo>
                    <a:pt x="51927" y="103649"/>
                  </a:lnTo>
                  <a:cubicBezTo>
                    <a:pt x="23285" y="103649"/>
                    <a:pt x="0" y="80502"/>
                    <a:pt x="0" y="5185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11374F4-62BF-451B-ADB0-24F25264AA15}"/>
                </a:ext>
              </a:extLst>
            </p:cNvPr>
            <p:cNvSpPr/>
            <p:nvPr/>
          </p:nvSpPr>
          <p:spPr>
            <a:xfrm>
              <a:off x="11374965" y="6187551"/>
              <a:ext cx="82425" cy="82425"/>
            </a:xfrm>
            <a:custGeom>
              <a:avLst/>
              <a:gdLst>
                <a:gd name="connsiteX0" fmla="*/ 0 w 82424"/>
                <a:gd name="connsiteY0" fmla="*/ 41212 h 82424"/>
                <a:gd name="connsiteX1" fmla="*/ 41212 w 82424"/>
                <a:gd name="connsiteY1" fmla="*/ 0 h 82424"/>
                <a:gd name="connsiteX2" fmla="*/ 41212 w 82424"/>
                <a:gd name="connsiteY2" fmla="*/ 0 h 82424"/>
                <a:gd name="connsiteX3" fmla="*/ 82425 w 82424"/>
                <a:gd name="connsiteY3" fmla="*/ 41212 h 82424"/>
                <a:gd name="connsiteX4" fmla="*/ 82425 w 82424"/>
                <a:gd name="connsiteY4" fmla="*/ 41212 h 82424"/>
                <a:gd name="connsiteX5" fmla="*/ 41212 w 82424"/>
                <a:gd name="connsiteY5" fmla="*/ 82425 h 82424"/>
                <a:gd name="connsiteX6" fmla="*/ 41212 w 82424"/>
                <a:gd name="connsiteY6" fmla="*/ 82425 h 82424"/>
                <a:gd name="connsiteX7" fmla="*/ 0 w 82424"/>
                <a:gd name="connsiteY7" fmla="*/ 41212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1212"/>
                  </a:moveTo>
                  <a:cubicBezTo>
                    <a:pt x="0" y="18477"/>
                    <a:pt x="18476" y="0"/>
                    <a:pt x="41212" y="0"/>
                  </a:cubicBezTo>
                  <a:lnTo>
                    <a:pt x="41212" y="0"/>
                  </a:lnTo>
                  <a:cubicBezTo>
                    <a:pt x="63947" y="0"/>
                    <a:pt x="82425" y="18477"/>
                    <a:pt x="82425" y="41212"/>
                  </a:cubicBezTo>
                  <a:lnTo>
                    <a:pt x="82425" y="41212"/>
                  </a:lnTo>
                  <a:cubicBezTo>
                    <a:pt x="82425" y="63948"/>
                    <a:pt x="63947" y="82425"/>
                    <a:pt x="41212" y="82425"/>
                  </a:cubicBezTo>
                  <a:lnTo>
                    <a:pt x="41212" y="82425"/>
                  </a:lnTo>
                  <a:cubicBezTo>
                    <a:pt x="18476" y="82425"/>
                    <a:pt x="0" y="63948"/>
                    <a:pt x="0" y="4121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E3D1110-41D5-44CC-A298-C4771F73CB98}"/>
                </a:ext>
              </a:extLst>
            </p:cNvPr>
            <p:cNvSpPr/>
            <p:nvPr/>
          </p:nvSpPr>
          <p:spPr>
            <a:xfrm>
              <a:off x="11007624" y="6174913"/>
              <a:ext cx="103031" cy="103031"/>
            </a:xfrm>
            <a:custGeom>
              <a:avLst/>
              <a:gdLst>
                <a:gd name="connsiteX0" fmla="*/ 0 w 103030"/>
                <a:gd name="connsiteY0" fmla="*/ 53851 h 103030"/>
                <a:gd name="connsiteX1" fmla="*/ 53851 w 103030"/>
                <a:gd name="connsiteY1" fmla="*/ 0 h 103030"/>
                <a:gd name="connsiteX2" fmla="*/ 53851 w 103030"/>
                <a:gd name="connsiteY2" fmla="*/ 0 h 103030"/>
                <a:gd name="connsiteX3" fmla="*/ 107702 w 103030"/>
                <a:gd name="connsiteY3" fmla="*/ 53851 h 103030"/>
                <a:gd name="connsiteX4" fmla="*/ 107702 w 103030"/>
                <a:gd name="connsiteY4" fmla="*/ 53851 h 103030"/>
                <a:gd name="connsiteX5" fmla="*/ 53851 w 103030"/>
                <a:gd name="connsiteY5" fmla="*/ 107702 h 103030"/>
                <a:gd name="connsiteX6" fmla="*/ 53851 w 103030"/>
                <a:gd name="connsiteY6" fmla="*/ 107702 h 103030"/>
                <a:gd name="connsiteX7" fmla="*/ 0 w 103030"/>
                <a:gd name="connsiteY7" fmla="*/ 53851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3851"/>
                  </a:moveTo>
                  <a:cubicBezTo>
                    <a:pt x="0" y="24109"/>
                    <a:pt x="24109" y="0"/>
                    <a:pt x="53851" y="0"/>
                  </a:cubicBezTo>
                  <a:lnTo>
                    <a:pt x="53851" y="0"/>
                  </a:lnTo>
                  <a:cubicBezTo>
                    <a:pt x="83593" y="0"/>
                    <a:pt x="107702" y="24109"/>
                    <a:pt x="107702" y="53851"/>
                  </a:cubicBezTo>
                  <a:lnTo>
                    <a:pt x="107702" y="53851"/>
                  </a:lnTo>
                  <a:cubicBezTo>
                    <a:pt x="107702" y="83592"/>
                    <a:pt x="83593" y="107702"/>
                    <a:pt x="53851" y="107702"/>
                  </a:cubicBezTo>
                  <a:lnTo>
                    <a:pt x="53851" y="107702"/>
                  </a:lnTo>
                  <a:cubicBezTo>
                    <a:pt x="24109" y="107702"/>
                    <a:pt x="0" y="83592"/>
                    <a:pt x="0" y="5385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FEB9254-CA3A-42A2-8827-68715E9F5393}"/>
                </a:ext>
              </a:extLst>
            </p:cNvPr>
            <p:cNvSpPr/>
            <p:nvPr/>
          </p:nvSpPr>
          <p:spPr>
            <a:xfrm>
              <a:off x="10680466" y="6202319"/>
              <a:ext cx="48081" cy="48081"/>
            </a:xfrm>
            <a:custGeom>
              <a:avLst/>
              <a:gdLst>
                <a:gd name="connsiteX0" fmla="*/ 0 w 48081"/>
                <a:gd name="connsiteY0" fmla="*/ 26444 h 48081"/>
                <a:gd name="connsiteX1" fmla="*/ 26445 w 48081"/>
                <a:gd name="connsiteY1" fmla="*/ 0 h 48081"/>
                <a:gd name="connsiteX2" fmla="*/ 26445 w 48081"/>
                <a:gd name="connsiteY2" fmla="*/ 0 h 48081"/>
                <a:gd name="connsiteX3" fmla="*/ 52890 w 48081"/>
                <a:gd name="connsiteY3" fmla="*/ 26444 h 48081"/>
                <a:gd name="connsiteX4" fmla="*/ 52890 w 48081"/>
                <a:gd name="connsiteY4" fmla="*/ 26444 h 48081"/>
                <a:gd name="connsiteX5" fmla="*/ 26445 w 48081"/>
                <a:gd name="connsiteY5" fmla="*/ 52889 h 48081"/>
                <a:gd name="connsiteX6" fmla="*/ 26445 w 48081"/>
                <a:gd name="connsiteY6" fmla="*/ 52889 h 48081"/>
                <a:gd name="connsiteX7" fmla="*/ 0 w 48081"/>
                <a:gd name="connsiteY7" fmla="*/ 26444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6444"/>
                  </a:moveTo>
                  <a:cubicBezTo>
                    <a:pt x="0" y="11814"/>
                    <a:pt x="11884" y="0"/>
                    <a:pt x="26445" y="0"/>
                  </a:cubicBezTo>
                  <a:lnTo>
                    <a:pt x="26445" y="0"/>
                  </a:lnTo>
                  <a:cubicBezTo>
                    <a:pt x="41076" y="0"/>
                    <a:pt x="52890" y="11883"/>
                    <a:pt x="52890" y="26444"/>
                  </a:cubicBezTo>
                  <a:lnTo>
                    <a:pt x="52890" y="26444"/>
                  </a:lnTo>
                  <a:cubicBezTo>
                    <a:pt x="52890" y="41075"/>
                    <a:pt x="41007" y="52889"/>
                    <a:pt x="26445" y="52889"/>
                  </a:cubicBezTo>
                  <a:lnTo>
                    <a:pt x="26445" y="52889"/>
                  </a:lnTo>
                  <a:cubicBezTo>
                    <a:pt x="11815" y="52889"/>
                    <a:pt x="0" y="41075"/>
                    <a:pt x="0" y="2644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F462439-C488-4B89-BD95-CD3B89BB8642}"/>
                </a:ext>
              </a:extLst>
            </p:cNvPr>
            <p:cNvSpPr/>
            <p:nvPr/>
          </p:nvSpPr>
          <p:spPr>
            <a:xfrm>
              <a:off x="10312715" y="6189268"/>
              <a:ext cx="75556" cy="75556"/>
            </a:xfrm>
            <a:custGeom>
              <a:avLst/>
              <a:gdLst>
                <a:gd name="connsiteX0" fmla="*/ 0 w 75556"/>
                <a:gd name="connsiteY0" fmla="*/ 39495 h 75556"/>
                <a:gd name="connsiteX1" fmla="*/ 39495 w 75556"/>
                <a:gd name="connsiteY1" fmla="*/ 0 h 75556"/>
                <a:gd name="connsiteX2" fmla="*/ 39495 w 75556"/>
                <a:gd name="connsiteY2" fmla="*/ 0 h 75556"/>
                <a:gd name="connsiteX3" fmla="*/ 78990 w 75556"/>
                <a:gd name="connsiteY3" fmla="*/ 39495 h 75556"/>
                <a:gd name="connsiteX4" fmla="*/ 78990 w 75556"/>
                <a:gd name="connsiteY4" fmla="*/ 39495 h 75556"/>
                <a:gd name="connsiteX5" fmla="*/ 39495 w 75556"/>
                <a:gd name="connsiteY5" fmla="*/ 78990 h 75556"/>
                <a:gd name="connsiteX6" fmla="*/ 39495 w 75556"/>
                <a:gd name="connsiteY6" fmla="*/ 78990 h 75556"/>
                <a:gd name="connsiteX7" fmla="*/ 0 w 75556"/>
                <a:gd name="connsiteY7" fmla="*/ 39495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39495"/>
                  </a:moveTo>
                  <a:cubicBezTo>
                    <a:pt x="0" y="17721"/>
                    <a:pt x="17652" y="0"/>
                    <a:pt x="39495" y="0"/>
                  </a:cubicBezTo>
                  <a:lnTo>
                    <a:pt x="39495" y="0"/>
                  </a:lnTo>
                  <a:cubicBezTo>
                    <a:pt x="61269" y="0"/>
                    <a:pt x="78990" y="17653"/>
                    <a:pt x="78990" y="39495"/>
                  </a:cubicBezTo>
                  <a:lnTo>
                    <a:pt x="78990" y="39495"/>
                  </a:lnTo>
                  <a:cubicBezTo>
                    <a:pt x="78990" y="61269"/>
                    <a:pt x="61337" y="78990"/>
                    <a:pt x="39495" y="78990"/>
                  </a:cubicBezTo>
                  <a:lnTo>
                    <a:pt x="39495" y="78990"/>
                  </a:lnTo>
                  <a:cubicBezTo>
                    <a:pt x="17652" y="78990"/>
                    <a:pt x="0" y="61269"/>
                    <a:pt x="0" y="3949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8189200-DC48-4423-9BFB-B1299DE66A3F}"/>
                </a:ext>
              </a:extLst>
            </p:cNvPr>
            <p:cNvSpPr/>
            <p:nvPr/>
          </p:nvSpPr>
          <p:spPr>
            <a:xfrm>
              <a:off x="9983153" y="6214477"/>
              <a:ext cx="27475" cy="27475"/>
            </a:xfrm>
            <a:custGeom>
              <a:avLst/>
              <a:gdLst>
                <a:gd name="connsiteX0" fmla="*/ 0 w 27474"/>
                <a:gd name="connsiteY0" fmla="*/ 14287 h 27474"/>
                <a:gd name="connsiteX1" fmla="*/ 14287 w 27474"/>
                <a:gd name="connsiteY1" fmla="*/ 0 h 27474"/>
                <a:gd name="connsiteX2" fmla="*/ 14287 w 27474"/>
                <a:gd name="connsiteY2" fmla="*/ 0 h 27474"/>
                <a:gd name="connsiteX3" fmla="*/ 28573 w 27474"/>
                <a:gd name="connsiteY3" fmla="*/ 14287 h 27474"/>
                <a:gd name="connsiteX4" fmla="*/ 28573 w 27474"/>
                <a:gd name="connsiteY4" fmla="*/ 14287 h 27474"/>
                <a:gd name="connsiteX5" fmla="*/ 14287 w 27474"/>
                <a:gd name="connsiteY5" fmla="*/ 28574 h 27474"/>
                <a:gd name="connsiteX6" fmla="*/ 14287 w 27474"/>
                <a:gd name="connsiteY6" fmla="*/ 28574 h 27474"/>
                <a:gd name="connsiteX7" fmla="*/ 0 w 27474"/>
                <a:gd name="connsiteY7" fmla="*/ 14287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4287"/>
                  </a:moveTo>
                  <a:cubicBezTo>
                    <a:pt x="0" y="6388"/>
                    <a:pt x="6387" y="0"/>
                    <a:pt x="14287" y="0"/>
                  </a:cubicBezTo>
                  <a:lnTo>
                    <a:pt x="14287" y="0"/>
                  </a:lnTo>
                  <a:cubicBezTo>
                    <a:pt x="22186" y="0"/>
                    <a:pt x="28573" y="6388"/>
                    <a:pt x="28573" y="14287"/>
                  </a:cubicBezTo>
                  <a:lnTo>
                    <a:pt x="28573" y="14287"/>
                  </a:lnTo>
                  <a:cubicBezTo>
                    <a:pt x="28573" y="22186"/>
                    <a:pt x="22186" y="28574"/>
                    <a:pt x="14287" y="28574"/>
                  </a:cubicBezTo>
                  <a:lnTo>
                    <a:pt x="14287" y="28574"/>
                  </a:lnTo>
                  <a:cubicBezTo>
                    <a:pt x="6387" y="28642"/>
                    <a:pt x="0" y="22186"/>
                    <a:pt x="0" y="1428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B6A94A-CFFD-40CB-891A-D6A50890A77E}"/>
                </a:ext>
              </a:extLst>
            </p:cNvPr>
            <p:cNvSpPr/>
            <p:nvPr/>
          </p:nvSpPr>
          <p:spPr>
            <a:xfrm>
              <a:off x="9593489" y="6179377"/>
              <a:ext cx="96162" cy="96162"/>
            </a:xfrm>
            <a:custGeom>
              <a:avLst/>
              <a:gdLst>
                <a:gd name="connsiteX0" fmla="*/ 0 w 96162"/>
                <a:gd name="connsiteY0" fmla="*/ 49386 h 96162"/>
                <a:gd name="connsiteX1" fmla="*/ 49387 w 96162"/>
                <a:gd name="connsiteY1" fmla="*/ 0 h 96162"/>
                <a:gd name="connsiteX2" fmla="*/ 49387 w 96162"/>
                <a:gd name="connsiteY2" fmla="*/ 0 h 96162"/>
                <a:gd name="connsiteX3" fmla="*/ 98772 w 96162"/>
                <a:gd name="connsiteY3" fmla="*/ 49386 h 96162"/>
                <a:gd name="connsiteX4" fmla="*/ 98772 w 96162"/>
                <a:gd name="connsiteY4" fmla="*/ 49386 h 96162"/>
                <a:gd name="connsiteX5" fmla="*/ 49387 w 96162"/>
                <a:gd name="connsiteY5" fmla="*/ 98772 h 96162"/>
                <a:gd name="connsiteX6" fmla="*/ 49387 w 96162"/>
                <a:gd name="connsiteY6" fmla="*/ 98772 h 96162"/>
                <a:gd name="connsiteX7" fmla="*/ 0 w 96162"/>
                <a:gd name="connsiteY7" fmla="*/ 49386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49386"/>
                  </a:moveTo>
                  <a:cubicBezTo>
                    <a:pt x="0" y="22118"/>
                    <a:pt x="22118" y="0"/>
                    <a:pt x="49387" y="0"/>
                  </a:cubicBezTo>
                  <a:lnTo>
                    <a:pt x="49387" y="0"/>
                  </a:lnTo>
                  <a:cubicBezTo>
                    <a:pt x="76655" y="0"/>
                    <a:pt x="98772" y="22118"/>
                    <a:pt x="98772" y="49386"/>
                  </a:cubicBezTo>
                  <a:lnTo>
                    <a:pt x="98772" y="49386"/>
                  </a:lnTo>
                  <a:cubicBezTo>
                    <a:pt x="98772" y="76655"/>
                    <a:pt x="76655" y="98772"/>
                    <a:pt x="49387" y="98772"/>
                  </a:cubicBezTo>
                  <a:lnTo>
                    <a:pt x="49387" y="98772"/>
                  </a:lnTo>
                  <a:cubicBezTo>
                    <a:pt x="22118" y="98772"/>
                    <a:pt x="0" y="76655"/>
                    <a:pt x="0" y="4938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8767CD7-6FEF-4D08-B753-E3911EA42A9E}"/>
                </a:ext>
              </a:extLst>
            </p:cNvPr>
            <p:cNvSpPr/>
            <p:nvPr/>
          </p:nvSpPr>
          <p:spPr>
            <a:xfrm>
              <a:off x="9226012" y="6166602"/>
              <a:ext cx="123637" cy="123637"/>
            </a:xfrm>
            <a:custGeom>
              <a:avLst/>
              <a:gdLst>
                <a:gd name="connsiteX0" fmla="*/ 0 w 123637"/>
                <a:gd name="connsiteY0" fmla="*/ 62162 h 123637"/>
                <a:gd name="connsiteX1" fmla="*/ 62162 w 123637"/>
                <a:gd name="connsiteY1" fmla="*/ 0 h 123637"/>
                <a:gd name="connsiteX2" fmla="*/ 62162 w 123637"/>
                <a:gd name="connsiteY2" fmla="*/ 0 h 123637"/>
                <a:gd name="connsiteX3" fmla="*/ 124325 w 123637"/>
                <a:gd name="connsiteY3" fmla="*/ 62162 h 123637"/>
                <a:gd name="connsiteX4" fmla="*/ 124325 w 123637"/>
                <a:gd name="connsiteY4" fmla="*/ 62162 h 123637"/>
                <a:gd name="connsiteX5" fmla="*/ 62162 w 123637"/>
                <a:gd name="connsiteY5" fmla="*/ 124324 h 123637"/>
                <a:gd name="connsiteX6" fmla="*/ 62162 w 123637"/>
                <a:gd name="connsiteY6" fmla="*/ 124324 h 123637"/>
                <a:gd name="connsiteX7" fmla="*/ 0 w 123637"/>
                <a:gd name="connsiteY7" fmla="*/ 62162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2162"/>
                  </a:moveTo>
                  <a:cubicBezTo>
                    <a:pt x="0" y="27818"/>
                    <a:pt x="27819" y="0"/>
                    <a:pt x="62162" y="0"/>
                  </a:cubicBezTo>
                  <a:lnTo>
                    <a:pt x="62162" y="0"/>
                  </a:lnTo>
                  <a:cubicBezTo>
                    <a:pt x="96506" y="0"/>
                    <a:pt x="124325" y="27887"/>
                    <a:pt x="124325" y="62162"/>
                  </a:cubicBezTo>
                  <a:lnTo>
                    <a:pt x="124325" y="62162"/>
                  </a:lnTo>
                  <a:cubicBezTo>
                    <a:pt x="124325" y="96506"/>
                    <a:pt x="96506" y="124324"/>
                    <a:pt x="62162" y="124324"/>
                  </a:cubicBezTo>
                  <a:lnTo>
                    <a:pt x="62162" y="124324"/>
                  </a:lnTo>
                  <a:cubicBezTo>
                    <a:pt x="27819" y="124324"/>
                    <a:pt x="0" y="96506"/>
                    <a:pt x="0" y="6216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65F7710-1DD2-4735-9C50-58563F392018}"/>
                </a:ext>
              </a:extLst>
            </p:cNvPr>
            <p:cNvSpPr/>
            <p:nvPr/>
          </p:nvSpPr>
          <p:spPr>
            <a:xfrm>
              <a:off x="8892261" y="6187482"/>
              <a:ext cx="82425" cy="82425"/>
            </a:xfrm>
            <a:custGeom>
              <a:avLst/>
              <a:gdLst>
                <a:gd name="connsiteX0" fmla="*/ 0 w 82424"/>
                <a:gd name="connsiteY0" fmla="*/ 41281 h 82424"/>
                <a:gd name="connsiteX1" fmla="*/ 41281 w 82424"/>
                <a:gd name="connsiteY1" fmla="*/ 0 h 82424"/>
                <a:gd name="connsiteX2" fmla="*/ 41281 w 82424"/>
                <a:gd name="connsiteY2" fmla="*/ 0 h 82424"/>
                <a:gd name="connsiteX3" fmla="*/ 82562 w 82424"/>
                <a:gd name="connsiteY3" fmla="*/ 41281 h 82424"/>
                <a:gd name="connsiteX4" fmla="*/ 82562 w 82424"/>
                <a:gd name="connsiteY4" fmla="*/ 41281 h 82424"/>
                <a:gd name="connsiteX5" fmla="*/ 41281 w 82424"/>
                <a:gd name="connsiteY5" fmla="*/ 82562 h 82424"/>
                <a:gd name="connsiteX6" fmla="*/ 41281 w 82424"/>
                <a:gd name="connsiteY6" fmla="*/ 82562 h 82424"/>
                <a:gd name="connsiteX7" fmla="*/ 0 w 82424"/>
                <a:gd name="connsiteY7" fmla="*/ 41281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1281"/>
                  </a:moveTo>
                  <a:cubicBezTo>
                    <a:pt x="0" y="18477"/>
                    <a:pt x="18409" y="0"/>
                    <a:pt x="41281" y="0"/>
                  </a:cubicBezTo>
                  <a:lnTo>
                    <a:pt x="41281" y="0"/>
                  </a:lnTo>
                  <a:cubicBezTo>
                    <a:pt x="64086" y="0"/>
                    <a:pt x="82562" y="18477"/>
                    <a:pt x="82562" y="41281"/>
                  </a:cubicBezTo>
                  <a:lnTo>
                    <a:pt x="82562" y="41281"/>
                  </a:lnTo>
                  <a:cubicBezTo>
                    <a:pt x="82562" y="64085"/>
                    <a:pt x="64086" y="82562"/>
                    <a:pt x="41281" y="82562"/>
                  </a:cubicBezTo>
                  <a:lnTo>
                    <a:pt x="41281" y="82562"/>
                  </a:lnTo>
                  <a:cubicBezTo>
                    <a:pt x="18477" y="82562"/>
                    <a:pt x="0" y="64085"/>
                    <a:pt x="0" y="4128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37368F2-19F6-4985-A6CF-ADAE184B2791}"/>
                </a:ext>
              </a:extLst>
            </p:cNvPr>
            <p:cNvSpPr/>
            <p:nvPr/>
          </p:nvSpPr>
          <p:spPr>
            <a:xfrm>
              <a:off x="8531515" y="6181438"/>
              <a:ext cx="89294" cy="89294"/>
            </a:xfrm>
            <a:custGeom>
              <a:avLst/>
              <a:gdLst>
                <a:gd name="connsiteX0" fmla="*/ 0 w 89293"/>
                <a:gd name="connsiteY0" fmla="*/ 47326 h 89293"/>
                <a:gd name="connsiteX1" fmla="*/ 47326 w 89293"/>
                <a:gd name="connsiteY1" fmla="*/ 0 h 89293"/>
                <a:gd name="connsiteX2" fmla="*/ 47326 w 89293"/>
                <a:gd name="connsiteY2" fmla="*/ 0 h 89293"/>
                <a:gd name="connsiteX3" fmla="*/ 94651 w 89293"/>
                <a:gd name="connsiteY3" fmla="*/ 47326 h 89293"/>
                <a:gd name="connsiteX4" fmla="*/ 94651 w 89293"/>
                <a:gd name="connsiteY4" fmla="*/ 47326 h 89293"/>
                <a:gd name="connsiteX5" fmla="*/ 47326 w 89293"/>
                <a:gd name="connsiteY5" fmla="*/ 94651 h 89293"/>
                <a:gd name="connsiteX6" fmla="*/ 47326 w 89293"/>
                <a:gd name="connsiteY6" fmla="*/ 94651 h 89293"/>
                <a:gd name="connsiteX7" fmla="*/ 0 w 89293"/>
                <a:gd name="connsiteY7" fmla="*/ 47326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7326"/>
                  </a:moveTo>
                  <a:cubicBezTo>
                    <a:pt x="0" y="21225"/>
                    <a:pt x="21225" y="0"/>
                    <a:pt x="47326" y="0"/>
                  </a:cubicBezTo>
                  <a:lnTo>
                    <a:pt x="47326" y="0"/>
                  </a:lnTo>
                  <a:cubicBezTo>
                    <a:pt x="73427" y="0"/>
                    <a:pt x="94651" y="21225"/>
                    <a:pt x="94651" y="47326"/>
                  </a:cubicBezTo>
                  <a:lnTo>
                    <a:pt x="94651" y="47326"/>
                  </a:lnTo>
                  <a:cubicBezTo>
                    <a:pt x="94651" y="73427"/>
                    <a:pt x="73427" y="94651"/>
                    <a:pt x="47326" y="94651"/>
                  </a:cubicBezTo>
                  <a:lnTo>
                    <a:pt x="47326" y="94651"/>
                  </a:lnTo>
                  <a:cubicBezTo>
                    <a:pt x="21225" y="94651"/>
                    <a:pt x="0" y="73496"/>
                    <a:pt x="0" y="4732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F80263-8E3D-4E0B-83DF-48B76D9511D6}"/>
                </a:ext>
              </a:extLst>
            </p:cNvPr>
            <p:cNvSpPr/>
            <p:nvPr/>
          </p:nvSpPr>
          <p:spPr>
            <a:xfrm>
              <a:off x="8181965" y="6186589"/>
              <a:ext cx="82425" cy="82425"/>
            </a:xfrm>
            <a:custGeom>
              <a:avLst/>
              <a:gdLst>
                <a:gd name="connsiteX0" fmla="*/ 0 w 82424"/>
                <a:gd name="connsiteY0" fmla="*/ 42174 h 82424"/>
                <a:gd name="connsiteX1" fmla="*/ 42174 w 82424"/>
                <a:gd name="connsiteY1" fmla="*/ 0 h 82424"/>
                <a:gd name="connsiteX2" fmla="*/ 42174 w 82424"/>
                <a:gd name="connsiteY2" fmla="*/ 0 h 82424"/>
                <a:gd name="connsiteX3" fmla="*/ 84348 w 82424"/>
                <a:gd name="connsiteY3" fmla="*/ 42174 h 82424"/>
                <a:gd name="connsiteX4" fmla="*/ 84348 w 82424"/>
                <a:gd name="connsiteY4" fmla="*/ 42174 h 82424"/>
                <a:gd name="connsiteX5" fmla="*/ 42174 w 82424"/>
                <a:gd name="connsiteY5" fmla="*/ 84348 h 82424"/>
                <a:gd name="connsiteX6" fmla="*/ 42174 w 82424"/>
                <a:gd name="connsiteY6" fmla="*/ 84348 h 82424"/>
                <a:gd name="connsiteX7" fmla="*/ 0 w 82424"/>
                <a:gd name="connsiteY7" fmla="*/ 42174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2174"/>
                  </a:moveTo>
                  <a:cubicBezTo>
                    <a:pt x="0" y="18889"/>
                    <a:pt x="18889" y="0"/>
                    <a:pt x="42174" y="0"/>
                  </a:cubicBezTo>
                  <a:lnTo>
                    <a:pt x="42174" y="0"/>
                  </a:lnTo>
                  <a:cubicBezTo>
                    <a:pt x="65459" y="0"/>
                    <a:pt x="84348" y="18889"/>
                    <a:pt x="84348" y="42174"/>
                  </a:cubicBezTo>
                  <a:lnTo>
                    <a:pt x="84348" y="42174"/>
                  </a:lnTo>
                  <a:cubicBezTo>
                    <a:pt x="84348" y="65459"/>
                    <a:pt x="65459" y="84348"/>
                    <a:pt x="42174" y="84348"/>
                  </a:cubicBezTo>
                  <a:lnTo>
                    <a:pt x="42174" y="84348"/>
                  </a:lnTo>
                  <a:cubicBezTo>
                    <a:pt x="18889" y="84348"/>
                    <a:pt x="0" y="65459"/>
                    <a:pt x="0" y="4217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EC847F6-6C8F-47F8-9ED4-6671D00121E7}"/>
                </a:ext>
              </a:extLst>
            </p:cNvPr>
            <p:cNvSpPr/>
            <p:nvPr/>
          </p:nvSpPr>
          <p:spPr>
            <a:xfrm>
              <a:off x="7820189" y="6179377"/>
              <a:ext cx="96162" cy="96162"/>
            </a:xfrm>
            <a:custGeom>
              <a:avLst/>
              <a:gdLst>
                <a:gd name="connsiteX0" fmla="*/ 0 w 96162"/>
                <a:gd name="connsiteY0" fmla="*/ 49386 h 96162"/>
                <a:gd name="connsiteX1" fmla="*/ 49386 w 96162"/>
                <a:gd name="connsiteY1" fmla="*/ 0 h 96162"/>
                <a:gd name="connsiteX2" fmla="*/ 49386 w 96162"/>
                <a:gd name="connsiteY2" fmla="*/ 0 h 96162"/>
                <a:gd name="connsiteX3" fmla="*/ 98772 w 96162"/>
                <a:gd name="connsiteY3" fmla="*/ 49386 h 96162"/>
                <a:gd name="connsiteX4" fmla="*/ 98772 w 96162"/>
                <a:gd name="connsiteY4" fmla="*/ 49386 h 96162"/>
                <a:gd name="connsiteX5" fmla="*/ 49386 w 96162"/>
                <a:gd name="connsiteY5" fmla="*/ 98772 h 96162"/>
                <a:gd name="connsiteX6" fmla="*/ 49386 w 96162"/>
                <a:gd name="connsiteY6" fmla="*/ 98772 h 96162"/>
                <a:gd name="connsiteX7" fmla="*/ 0 w 96162"/>
                <a:gd name="connsiteY7" fmla="*/ 49386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49386"/>
                  </a:moveTo>
                  <a:cubicBezTo>
                    <a:pt x="0" y="22118"/>
                    <a:pt x="22048" y="0"/>
                    <a:pt x="49386" y="0"/>
                  </a:cubicBezTo>
                  <a:lnTo>
                    <a:pt x="49386" y="0"/>
                  </a:lnTo>
                  <a:cubicBezTo>
                    <a:pt x="76655" y="0"/>
                    <a:pt x="98772" y="22118"/>
                    <a:pt x="98772" y="49386"/>
                  </a:cubicBezTo>
                  <a:lnTo>
                    <a:pt x="98772" y="49386"/>
                  </a:lnTo>
                  <a:cubicBezTo>
                    <a:pt x="98772" y="76655"/>
                    <a:pt x="76655" y="98772"/>
                    <a:pt x="49386" y="98772"/>
                  </a:cubicBezTo>
                  <a:lnTo>
                    <a:pt x="49386" y="98772"/>
                  </a:lnTo>
                  <a:cubicBezTo>
                    <a:pt x="22048" y="98772"/>
                    <a:pt x="0" y="76655"/>
                    <a:pt x="0" y="4938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3600CE-1F63-46C2-9319-3225C3945904}"/>
                </a:ext>
              </a:extLst>
            </p:cNvPr>
            <p:cNvSpPr/>
            <p:nvPr/>
          </p:nvSpPr>
          <p:spPr>
            <a:xfrm>
              <a:off x="7460199" y="6174089"/>
              <a:ext cx="103031" cy="103031"/>
            </a:xfrm>
            <a:custGeom>
              <a:avLst/>
              <a:gdLst>
                <a:gd name="connsiteX0" fmla="*/ 0 w 103030"/>
                <a:gd name="connsiteY0" fmla="*/ 54675 h 103030"/>
                <a:gd name="connsiteX1" fmla="*/ 54675 w 103030"/>
                <a:gd name="connsiteY1" fmla="*/ 0 h 103030"/>
                <a:gd name="connsiteX2" fmla="*/ 54675 w 103030"/>
                <a:gd name="connsiteY2" fmla="*/ 0 h 103030"/>
                <a:gd name="connsiteX3" fmla="*/ 109351 w 103030"/>
                <a:gd name="connsiteY3" fmla="*/ 54675 h 103030"/>
                <a:gd name="connsiteX4" fmla="*/ 109351 w 103030"/>
                <a:gd name="connsiteY4" fmla="*/ 54675 h 103030"/>
                <a:gd name="connsiteX5" fmla="*/ 54675 w 103030"/>
                <a:gd name="connsiteY5" fmla="*/ 109350 h 103030"/>
                <a:gd name="connsiteX6" fmla="*/ 54675 w 103030"/>
                <a:gd name="connsiteY6" fmla="*/ 109350 h 103030"/>
                <a:gd name="connsiteX7" fmla="*/ 0 w 103030"/>
                <a:gd name="connsiteY7" fmla="*/ 54675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4675"/>
                  </a:moveTo>
                  <a:cubicBezTo>
                    <a:pt x="0" y="24521"/>
                    <a:pt x="24453" y="0"/>
                    <a:pt x="54675" y="0"/>
                  </a:cubicBezTo>
                  <a:lnTo>
                    <a:pt x="54675" y="0"/>
                  </a:lnTo>
                  <a:cubicBezTo>
                    <a:pt x="84829" y="0"/>
                    <a:pt x="109351" y="24521"/>
                    <a:pt x="109351" y="54675"/>
                  </a:cubicBezTo>
                  <a:lnTo>
                    <a:pt x="109351" y="54675"/>
                  </a:lnTo>
                  <a:cubicBezTo>
                    <a:pt x="109351" y="84829"/>
                    <a:pt x="84897" y="109350"/>
                    <a:pt x="54675" y="109350"/>
                  </a:cubicBezTo>
                  <a:lnTo>
                    <a:pt x="54675" y="109350"/>
                  </a:lnTo>
                  <a:cubicBezTo>
                    <a:pt x="24522" y="109350"/>
                    <a:pt x="0" y="84829"/>
                    <a:pt x="0" y="5467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7A13BF2-279C-437C-AC85-FC79CBBE8A18}"/>
                </a:ext>
              </a:extLst>
            </p:cNvPr>
            <p:cNvSpPr/>
            <p:nvPr/>
          </p:nvSpPr>
          <p:spPr>
            <a:xfrm>
              <a:off x="7103849" y="6172440"/>
              <a:ext cx="109900" cy="109900"/>
            </a:xfrm>
            <a:custGeom>
              <a:avLst/>
              <a:gdLst>
                <a:gd name="connsiteX0" fmla="*/ 0 w 109899"/>
                <a:gd name="connsiteY0" fmla="*/ 56324 h 109899"/>
                <a:gd name="connsiteX1" fmla="*/ 56392 w 109899"/>
                <a:gd name="connsiteY1" fmla="*/ 0 h 109899"/>
                <a:gd name="connsiteX2" fmla="*/ 56392 w 109899"/>
                <a:gd name="connsiteY2" fmla="*/ 0 h 109899"/>
                <a:gd name="connsiteX3" fmla="*/ 112579 w 109899"/>
                <a:gd name="connsiteY3" fmla="*/ 56324 h 109899"/>
                <a:gd name="connsiteX4" fmla="*/ 112579 w 109899"/>
                <a:gd name="connsiteY4" fmla="*/ 56324 h 109899"/>
                <a:gd name="connsiteX5" fmla="*/ 56392 w 109899"/>
                <a:gd name="connsiteY5" fmla="*/ 112647 h 109899"/>
                <a:gd name="connsiteX6" fmla="*/ 56392 w 109899"/>
                <a:gd name="connsiteY6" fmla="*/ 112647 h 109899"/>
                <a:gd name="connsiteX7" fmla="*/ 0 w 109899"/>
                <a:gd name="connsiteY7" fmla="*/ 56324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6324"/>
                  </a:moveTo>
                  <a:cubicBezTo>
                    <a:pt x="0" y="25277"/>
                    <a:pt x="25209" y="0"/>
                    <a:pt x="56392" y="0"/>
                  </a:cubicBezTo>
                  <a:lnTo>
                    <a:pt x="56392" y="0"/>
                  </a:lnTo>
                  <a:cubicBezTo>
                    <a:pt x="87508" y="0"/>
                    <a:pt x="112579" y="25209"/>
                    <a:pt x="112579" y="56324"/>
                  </a:cubicBezTo>
                  <a:lnTo>
                    <a:pt x="112579" y="56324"/>
                  </a:lnTo>
                  <a:cubicBezTo>
                    <a:pt x="112579" y="87371"/>
                    <a:pt x="87439" y="112647"/>
                    <a:pt x="56392" y="112647"/>
                  </a:cubicBezTo>
                  <a:lnTo>
                    <a:pt x="56392" y="112647"/>
                  </a:lnTo>
                  <a:cubicBezTo>
                    <a:pt x="25277" y="112647"/>
                    <a:pt x="0" y="87439"/>
                    <a:pt x="0" y="5632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7E7563E-21D8-41C8-AF5B-447D044601FD}"/>
                </a:ext>
              </a:extLst>
            </p:cNvPr>
            <p:cNvSpPr/>
            <p:nvPr/>
          </p:nvSpPr>
          <p:spPr>
            <a:xfrm>
              <a:off x="6768724" y="6191879"/>
              <a:ext cx="68687" cy="68687"/>
            </a:xfrm>
            <a:custGeom>
              <a:avLst/>
              <a:gdLst>
                <a:gd name="connsiteX0" fmla="*/ 0 w 68687"/>
                <a:gd name="connsiteY0" fmla="*/ 36885 h 68687"/>
                <a:gd name="connsiteX1" fmla="*/ 36885 w 68687"/>
                <a:gd name="connsiteY1" fmla="*/ 0 h 68687"/>
                <a:gd name="connsiteX2" fmla="*/ 36885 w 68687"/>
                <a:gd name="connsiteY2" fmla="*/ 0 h 68687"/>
                <a:gd name="connsiteX3" fmla="*/ 73770 w 68687"/>
                <a:gd name="connsiteY3" fmla="*/ 36885 h 68687"/>
                <a:gd name="connsiteX4" fmla="*/ 73770 w 68687"/>
                <a:gd name="connsiteY4" fmla="*/ 36885 h 68687"/>
                <a:gd name="connsiteX5" fmla="*/ 36885 w 68687"/>
                <a:gd name="connsiteY5" fmla="*/ 73770 h 68687"/>
                <a:gd name="connsiteX6" fmla="*/ 36885 w 68687"/>
                <a:gd name="connsiteY6" fmla="*/ 73770 h 68687"/>
                <a:gd name="connsiteX7" fmla="*/ 0 w 68687"/>
                <a:gd name="connsiteY7" fmla="*/ 36885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6885"/>
                  </a:moveTo>
                  <a:cubicBezTo>
                    <a:pt x="0" y="16554"/>
                    <a:pt x="16553" y="0"/>
                    <a:pt x="36885" y="0"/>
                  </a:cubicBezTo>
                  <a:lnTo>
                    <a:pt x="36885" y="0"/>
                  </a:lnTo>
                  <a:cubicBezTo>
                    <a:pt x="57217" y="0"/>
                    <a:pt x="73770" y="16554"/>
                    <a:pt x="73770" y="36885"/>
                  </a:cubicBezTo>
                  <a:lnTo>
                    <a:pt x="73770" y="36885"/>
                  </a:lnTo>
                  <a:cubicBezTo>
                    <a:pt x="73770" y="57217"/>
                    <a:pt x="57217" y="73770"/>
                    <a:pt x="36885" y="73770"/>
                  </a:cubicBezTo>
                  <a:lnTo>
                    <a:pt x="36885" y="73770"/>
                  </a:lnTo>
                  <a:cubicBezTo>
                    <a:pt x="16485" y="73770"/>
                    <a:pt x="0" y="57217"/>
                    <a:pt x="0" y="3688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30E079B-051A-4D7F-8E34-D6ACFF70BBF6}"/>
                </a:ext>
              </a:extLst>
            </p:cNvPr>
            <p:cNvSpPr/>
            <p:nvPr/>
          </p:nvSpPr>
          <p:spPr>
            <a:xfrm>
              <a:off x="6443695" y="6221620"/>
              <a:ext cx="13737" cy="13737"/>
            </a:xfrm>
            <a:custGeom>
              <a:avLst/>
              <a:gdLst>
                <a:gd name="connsiteX0" fmla="*/ 0 w 13737"/>
                <a:gd name="connsiteY0" fmla="*/ 7143 h 13737"/>
                <a:gd name="connsiteX1" fmla="*/ 7143 w 13737"/>
                <a:gd name="connsiteY1" fmla="*/ 0 h 13737"/>
                <a:gd name="connsiteX2" fmla="*/ 7143 w 13737"/>
                <a:gd name="connsiteY2" fmla="*/ 0 h 13737"/>
                <a:gd name="connsiteX3" fmla="*/ 14287 w 13737"/>
                <a:gd name="connsiteY3" fmla="*/ 7143 h 13737"/>
                <a:gd name="connsiteX4" fmla="*/ 14287 w 13737"/>
                <a:gd name="connsiteY4" fmla="*/ 7143 h 13737"/>
                <a:gd name="connsiteX5" fmla="*/ 7143 w 13737"/>
                <a:gd name="connsiteY5" fmla="*/ 14287 h 13737"/>
                <a:gd name="connsiteX6" fmla="*/ 7143 w 13737"/>
                <a:gd name="connsiteY6" fmla="*/ 14287 h 13737"/>
                <a:gd name="connsiteX7" fmla="*/ 0 w 13737"/>
                <a:gd name="connsiteY7" fmla="*/ 7143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7143"/>
                  </a:moveTo>
                  <a:cubicBezTo>
                    <a:pt x="0" y="3160"/>
                    <a:pt x="3229" y="0"/>
                    <a:pt x="7143" y="0"/>
                  </a:cubicBezTo>
                  <a:lnTo>
                    <a:pt x="7143" y="0"/>
                  </a:lnTo>
                  <a:cubicBezTo>
                    <a:pt x="11127" y="0"/>
                    <a:pt x="14287" y="3228"/>
                    <a:pt x="14287" y="7143"/>
                  </a:cubicBezTo>
                  <a:lnTo>
                    <a:pt x="14287" y="7143"/>
                  </a:lnTo>
                  <a:cubicBezTo>
                    <a:pt x="14287" y="11127"/>
                    <a:pt x="11059" y="14287"/>
                    <a:pt x="7143" y="14287"/>
                  </a:cubicBezTo>
                  <a:lnTo>
                    <a:pt x="7143" y="14287"/>
                  </a:lnTo>
                  <a:cubicBezTo>
                    <a:pt x="3229" y="14287"/>
                    <a:pt x="0" y="11127"/>
                    <a:pt x="0" y="714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FA50091-DE66-4FC0-9589-538687E36DF9}"/>
                </a:ext>
              </a:extLst>
            </p:cNvPr>
            <p:cNvSpPr/>
            <p:nvPr/>
          </p:nvSpPr>
          <p:spPr>
            <a:xfrm>
              <a:off x="6078485" y="6210905"/>
              <a:ext cx="34344" cy="34344"/>
            </a:xfrm>
            <a:custGeom>
              <a:avLst/>
              <a:gdLst>
                <a:gd name="connsiteX0" fmla="*/ 0 w 34343"/>
                <a:gd name="connsiteY0" fmla="*/ 17859 h 34343"/>
                <a:gd name="connsiteX1" fmla="*/ 17859 w 34343"/>
                <a:gd name="connsiteY1" fmla="*/ 0 h 34343"/>
                <a:gd name="connsiteX2" fmla="*/ 17859 w 34343"/>
                <a:gd name="connsiteY2" fmla="*/ 0 h 34343"/>
                <a:gd name="connsiteX3" fmla="*/ 35717 w 34343"/>
                <a:gd name="connsiteY3" fmla="*/ 17859 h 34343"/>
                <a:gd name="connsiteX4" fmla="*/ 35717 w 34343"/>
                <a:gd name="connsiteY4" fmla="*/ 17859 h 34343"/>
                <a:gd name="connsiteX5" fmla="*/ 17859 w 34343"/>
                <a:gd name="connsiteY5" fmla="*/ 35649 h 34343"/>
                <a:gd name="connsiteX6" fmla="*/ 17859 w 34343"/>
                <a:gd name="connsiteY6" fmla="*/ 35649 h 34343"/>
                <a:gd name="connsiteX7" fmla="*/ 0 w 34343"/>
                <a:gd name="connsiteY7" fmla="*/ 17859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7859"/>
                  </a:moveTo>
                  <a:cubicBezTo>
                    <a:pt x="0" y="8036"/>
                    <a:pt x="7968" y="0"/>
                    <a:pt x="17859" y="0"/>
                  </a:cubicBezTo>
                  <a:lnTo>
                    <a:pt x="17859" y="0"/>
                  </a:lnTo>
                  <a:cubicBezTo>
                    <a:pt x="27681" y="0"/>
                    <a:pt x="35717" y="7968"/>
                    <a:pt x="35717" y="17859"/>
                  </a:cubicBezTo>
                  <a:lnTo>
                    <a:pt x="35717" y="17859"/>
                  </a:lnTo>
                  <a:cubicBezTo>
                    <a:pt x="35717" y="27681"/>
                    <a:pt x="27750" y="35649"/>
                    <a:pt x="17859" y="35649"/>
                  </a:cubicBezTo>
                  <a:lnTo>
                    <a:pt x="17859" y="35649"/>
                  </a:lnTo>
                  <a:cubicBezTo>
                    <a:pt x="7968" y="35717"/>
                    <a:pt x="0" y="27681"/>
                    <a:pt x="0" y="1785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CC72035-70CA-47E0-B191-B88E05C1B7FD}"/>
                </a:ext>
              </a:extLst>
            </p:cNvPr>
            <p:cNvSpPr/>
            <p:nvPr/>
          </p:nvSpPr>
          <p:spPr>
            <a:xfrm>
              <a:off x="5697614" y="6184804"/>
              <a:ext cx="82425" cy="82425"/>
            </a:xfrm>
            <a:custGeom>
              <a:avLst/>
              <a:gdLst>
                <a:gd name="connsiteX0" fmla="*/ 0 w 82424"/>
                <a:gd name="connsiteY0" fmla="*/ 43960 h 82424"/>
                <a:gd name="connsiteX1" fmla="*/ 43960 w 82424"/>
                <a:gd name="connsiteY1" fmla="*/ 0 h 82424"/>
                <a:gd name="connsiteX2" fmla="*/ 43960 w 82424"/>
                <a:gd name="connsiteY2" fmla="*/ 0 h 82424"/>
                <a:gd name="connsiteX3" fmla="*/ 87920 w 82424"/>
                <a:gd name="connsiteY3" fmla="*/ 43960 h 82424"/>
                <a:gd name="connsiteX4" fmla="*/ 87920 w 82424"/>
                <a:gd name="connsiteY4" fmla="*/ 43960 h 82424"/>
                <a:gd name="connsiteX5" fmla="*/ 43960 w 82424"/>
                <a:gd name="connsiteY5" fmla="*/ 87920 h 82424"/>
                <a:gd name="connsiteX6" fmla="*/ 43960 w 82424"/>
                <a:gd name="connsiteY6" fmla="*/ 87920 h 82424"/>
                <a:gd name="connsiteX7" fmla="*/ 0 w 82424"/>
                <a:gd name="connsiteY7" fmla="*/ 43960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3960"/>
                  </a:moveTo>
                  <a:cubicBezTo>
                    <a:pt x="0" y="19644"/>
                    <a:pt x="19713" y="0"/>
                    <a:pt x="43960" y="0"/>
                  </a:cubicBezTo>
                  <a:lnTo>
                    <a:pt x="43960" y="0"/>
                  </a:lnTo>
                  <a:cubicBezTo>
                    <a:pt x="68206" y="0"/>
                    <a:pt x="87920" y="19713"/>
                    <a:pt x="87920" y="43960"/>
                  </a:cubicBezTo>
                  <a:lnTo>
                    <a:pt x="87920" y="43960"/>
                  </a:lnTo>
                  <a:cubicBezTo>
                    <a:pt x="87920" y="68206"/>
                    <a:pt x="68206" y="87920"/>
                    <a:pt x="43960" y="87920"/>
                  </a:cubicBezTo>
                  <a:lnTo>
                    <a:pt x="43960" y="87920"/>
                  </a:lnTo>
                  <a:cubicBezTo>
                    <a:pt x="19713" y="87920"/>
                    <a:pt x="0" y="68206"/>
                    <a:pt x="0" y="4396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96BC22D-C647-4C6C-B866-D440A4E4A2AB}"/>
                </a:ext>
              </a:extLst>
            </p:cNvPr>
            <p:cNvSpPr/>
            <p:nvPr/>
          </p:nvSpPr>
          <p:spPr>
            <a:xfrm>
              <a:off x="5372173" y="6214064"/>
              <a:ext cx="27475" cy="27475"/>
            </a:xfrm>
            <a:custGeom>
              <a:avLst/>
              <a:gdLst>
                <a:gd name="connsiteX0" fmla="*/ 0 w 27474"/>
                <a:gd name="connsiteY0" fmla="*/ 14699 h 27474"/>
                <a:gd name="connsiteX1" fmla="*/ 14768 w 27474"/>
                <a:gd name="connsiteY1" fmla="*/ 0 h 27474"/>
                <a:gd name="connsiteX2" fmla="*/ 14768 w 27474"/>
                <a:gd name="connsiteY2" fmla="*/ 0 h 27474"/>
                <a:gd name="connsiteX3" fmla="*/ 29467 w 27474"/>
                <a:gd name="connsiteY3" fmla="*/ 14699 h 27474"/>
                <a:gd name="connsiteX4" fmla="*/ 29467 w 27474"/>
                <a:gd name="connsiteY4" fmla="*/ 14699 h 27474"/>
                <a:gd name="connsiteX5" fmla="*/ 14768 w 27474"/>
                <a:gd name="connsiteY5" fmla="*/ 29398 h 27474"/>
                <a:gd name="connsiteX6" fmla="*/ 14768 w 27474"/>
                <a:gd name="connsiteY6" fmla="*/ 29398 h 27474"/>
                <a:gd name="connsiteX7" fmla="*/ 0 w 27474"/>
                <a:gd name="connsiteY7" fmla="*/ 14699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4699"/>
                  </a:moveTo>
                  <a:cubicBezTo>
                    <a:pt x="0" y="6594"/>
                    <a:pt x="6594" y="0"/>
                    <a:pt x="14768" y="0"/>
                  </a:cubicBezTo>
                  <a:lnTo>
                    <a:pt x="14768" y="0"/>
                  </a:lnTo>
                  <a:cubicBezTo>
                    <a:pt x="22873" y="0"/>
                    <a:pt x="29467" y="6594"/>
                    <a:pt x="29467" y="14699"/>
                  </a:cubicBezTo>
                  <a:lnTo>
                    <a:pt x="29467" y="14699"/>
                  </a:lnTo>
                  <a:cubicBezTo>
                    <a:pt x="29467" y="22804"/>
                    <a:pt x="22873" y="29398"/>
                    <a:pt x="14768" y="29398"/>
                  </a:cubicBezTo>
                  <a:lnTo>
                    <a:pt x="14768" y="29398"/>
                  </a:lnTo>
                  <a:cubicBezTo>
                    <a:pt x="6594" y="29398"/>
                    <a:pt x="0" y="22804"/>
                    <a:pt x="0" y="1469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55B9226-D8BF-4428-9335-933D235914D7}"/>
                </a:ext>
              </a:extLst>
            </p:cNvPr>
            <p:cNvSpPr/>
            <p:nvPr/>
          </p:nvSpPr>
          <p:spPr>
            <a:xfrm>
              <a:off x="5012183" y="6208638"/>
              <a:ext cx="34344" cy="34344"/>
            </a:xfrm>
            <a:custGeom>
              <a:avLst/>
              <a:gdLst>
                <a:gd name="connsiteX0" fmla="*/ 0 w 34343"/>
                <a:gd name="connsiteY0" fmla="*/ 20125 h 34343"/>
                <a:gd name="connsiteX1" fmla="*/ 20125 w 34343"/>
                <a:gd name="connsiteY1" fmla="*/ 0 h 34343"/>
                <a:gd name="connsiteX2" fmla="*/ 20125 w 34343"/>
                <a:gd name="connsiteY2" fmla="*/ 0 h 34343"/>
                <a:gd name="connsiteX3" fmla="*/ 40251 w 34343"/>
                <a:gd name="connsiteY3" fmla="*/ 20125 h 34343"/>
                <a:gd name="connsiteX4" fmla="*/ 40251 w 34343"/>
                <a:gd name="connsiteY4" fmla="*/ 20125 h 34343"/>
                <a:gd name="connsiteX5" fmla="*/ 20125 w 34343"/>
                <a:gd name="connsiteY5" fmla="*/ 40251 h 34343"/>
                <a:gd name="connsiteX6" fmla="*/ 20125 w 34343"/>
                <a:gd name="connsiteY6" fmla="*/ 40251 h 34343"/>
                <a:gd name="connsiteX7" fmla="*/ 0 w 34343"/>
                <a:gd name="connsiteY7" fmla="*/ 20125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20125"/>
                  </a:moveTo>
                  <a:cubicBezTo>
                    <a:pt x="0" y="8998"/>
                    <a:pt x="8998" y="0"/>
                    <a:pt x="20125" y="0"/>
                  </a:cubicBezTo>
                  <a:lnTo>
                    <a:pt x="20125" y="0"/>
                  </a:lnTo>
                  <a:cubicBezTo>
                    <a:pt x="31253" y="0"/>
                    <a:pt x="40251" y="8998"/>
                    <a:pt x="40251" y="20125"/>
                  </a:cubicBezTo>
                  <a:lnTo>
                    <a:pt x="40251" y="20125"/>
                  </a:lnTo>
                  <a:cubicBezTo>
                    <a:pt x="40251" y="31253"/>
                    <a:pt x="31253" y="40251"/>
                    <a:pt x="20125" y="40251"/>
                  </a:cubicBezTo>
                  <a:lnTo>
                    <a:pt x="20125" y="40251"/>
                  </a:lnTo>
                  <a:cubicBezTo>
                    <a:pt x="8998" y="40251"/>
                    <a:pt x="0" y="31253"/>
                    <a:pt x="0" y="2012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B1249D8-34D8-4878-89A0-564829FCD9AF}"/>
                </a:ext>
              </a:extLst>
            </p:cNvPr>
            <p:cNvSpPr/>
            <p:nvPr/>
          </p:nvSpPr>
          <p:spPr>
            <a:xfrm>
              <a:off x="4626160" y="6177317"/>
              <a:ext cx="96162" cy="96162"/>
            </a:xfrm>
            <a:custGeom>
              <a:avLst/>
              <a:gdLst>
                <a:gd name="connsiteX0" fmla="*/ 0 w 96162"/>
                <a:gd name="connsiteY0" fmla="*/ 51447 h 96162"/>
                <a:gd name="connsiteX1" fmla="*/ 51447 w 96162"/>
                <a:gd name="connsiteY1" fmla="*/ 0 h 96162"/>
                <a:gd name="connsiteX2" fmla="*/ 51447 w 96162"/>
                <a:gd name="connsiteY2" fmla="*/ 0 h 96162"/>
                <a:gd name="connsiteX3" fmla="*/ 102893 w 96162"/>
                <a:gd name="connsiteY3" fmla="*/ 51447 h 96162"/>
                <a:gd name="connsiteX4" fmla="*/ 102893 w 96162"/>
                <a:gd name="connsiteY4" fmla="*/ 51447 h 96162"/>
                <a:gd name="connsiteX5" fmla="*/ 51447 w 96162"/>
                <a:gd name="connsiteY5" fmla="*/ 102893 h 96162"/>
                <a:gd name="connsiteX6" fmla="*/ 51447 w 96162"/>
                <a:gd name="connsiteY6" fmla="*/ 102893 h 96162"/>
                <a:gd name="connsiteX7" fmla="*/ 0 w 96162"/>
                <a:gd name="connsiteY7" fmla="*/ 51447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51447"/>
                  </a:moveTo>
                  <a:cubicBezTo>
                    <a:pt x="0" y="23079"/>
                    <a:pt x="23079" y="0"/>
                    <a:pt x="51447" y="0"/>
                  </a:cubicBezTo>
                  <a:lnTo>
                    <a:pt x="51447" y="0"/>
                  </a:lnTo>
                  <a:cubicBezTo>
                    <a:pt x="79815" y="0"/>
                    <a:pt x="102893" y="23079"/>
                    <a:pt x="102893" y="51447"/>
                  </a:cubicBezTo>
                  <a:lnTo>
                    <a:pt x="102893" y="51447"/>
                  </a:lnTo>
                  <a:cubicBezTo>
                    <a:pt x="102893" y="79815"/>
                    <a:pt x="79883" y="102893"/>
                    <a:pt x="51447" y="102893"/>
                  </a:cubicBezTo>
                  <a:lnTo>
                    <a:pt x="51447" y="102893"/>
                  </a:lnTo>
                  <a:cubicBezTo>
                    <a:pt x="23010" y="102893"/>
                    <a:pt x="0" y="79815"/>
                    <a:pt x="0" y="5144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BCC4C6-BDA0-4DB8-881E-34A897694739}"/>
                </a:ext>
              </a:extLst>
            </p:cNvPr>
            <p:cNvSpPr/>
            <p:nvPr/>
          </p:nvSpPr>
          <p:spPr>
            <a:xfrm>
              <a:off x="4315899" y="6221689"/>
              <a:ext cx="13737" cy="13737"/>
            </a:xfrm>
            <a:custGeom>
              <a:avLst/>
              <a:gdLst>
                <a:gd name="connsiteX0" fmla="*/ 0 w 13737"/>
                <a:gd name="connsiteY0" fmla="*/ 7075 h 13737"/>
                <a:gd name="connsiteX1" fmla="*/ 7075 w 13737"/>
                <a:gd name="connsiteY1" fmla="*/ 0 h 13737"/>
                <a:gd name="connsiteX2" fmla="*/ 7075 w 13737"/>
                <a:gd name="connsiteY2" fmla="*/ 0 h 13737"/>
                <a:gd name="connsiteX3" fmla="*/ 14150 w 13737"/>
                <a:gd name="connsiteY3" fmla="*/ 7075 h 13737"/>
                <a:gd name="connsiteX4" fmla="*/ 14150 w 13737"/>
                <a:gd name="connsiteY4" fmla="*/ 7075 h 13737"/>
                <a:gd name="connsiteX5" fmla="*/ 7075 w 13737"/>
                <a:gd name="connsiteY5" fmla="*/ 14150 h 13737"/>
                <a:gd name="connsiteX6" fmla="*/ 7075 w 13737"/>
                <a:gd name="connsiteY6" fmla="*/ 14150 h 13737"/>
                <a:gd name="connsiteX7" fmla="*/ 0 w 13737"/>
                <a:gd name="connsiteY7" fmla="*/ 7075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7075"/>
                  </a:moveTo>
                  <a:cubicBezTo>
                    <a:pt x="0" y="3159"/>
                    <a:pt x="3159" y="0"/>
                    <a:pt x="7075" y="0"/>
                  </a:cubicBezTo>
                  <a:lnTo>
                    <a:pt x="7075" y="0"/>
                  </a:lnTo>
                  <a:cubicBezTo>
                    <a:pt x="10990" y="0"/>
                    <a:pt x="14150" y="3159"/>
                    <a:pt x="14150" y="7075"/>
                  </a:cubicBezTo>
                  <a:lnTo>
                    <a:pt x="14150" y="7075"/>
                  </a:lnTo>
                  <a:cubicBezTo>
                    <a:pt x="14150" y="10990"/>
                    <a:pt x="10990" y="14150"/>
                    <a:pt x="7075" y="14150"/>
                  </a:cubicBezTo>
                  <a:lnTo>
                    <a:pt x="7075" y="14150"/>
                  </a:lnTo>
                  <a:cubicBezTo>
                    <a:pt x="3159" y="14150"/>
                    <a:pt x="0" y="10990"/>
                    <a:pt x="0" y="707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075E1E4-4666-4820-B7F2-AC5FFB369F3E}"/>
                </a:ext>
              </a:extLst>
            </p:cNvPr>
            <p:cNvSpPr/>
            <p:nvPr/>
          </p:nvSpPr>
          <p:spPr>
            <a:xfrm>
              <a:off x="3925000" y="6185491"/>
              <a:ext cx="82425" cy="82425"/>
            </a:xfrm>
            <a:custGeom>
              <a:avLst/>
              <a:gdLst>
                <a:gd name="connsiteX0" fmla="*/ 0 w 82424"/>
                <a:gd name="connsiteY0" fmla="*/ 43273 h 82424"/>
                <a:gd name="connsiteX1" fmla="*/ 43273 w 82424"/>
                <a:gd name="connsiteY1" fmla="*/ 0 h 82424"/>
                <a:gd name="connsiteX2" fmla="*/ 43273 w 82424"/>
                <a:gd name="connsiteY2" fmla="*/ 0 h 82424"/>
                <a:gd name="connsiteX3" fmla="*/ 86546 w 82424"/>
                <a:gd name="connsiteY3" fmla="*/ 43273 h 82424"/>
                <a:gd name="connsiteX4" fmla="*/ 86546 w 82424"/>
                <a:gd name="connsiteY4" fmla="*/ 43273 h 82424"/>
                <a:gd name="connsiteX5" fmla="*/ 43273 w 82424"/>
                <a:gd name="connsiteY5" fmla="*/ 86546 h 82424"/>
                <a:gd name="connsiteX6" fmla="*/ 43273 w 82424"/>
                <a:gd name="connsiteY6" fmla="*/ 86546 h 82424"/>
                <a:gd name="connsiteX7" fmla="*/ 0 w 82424"/>
                <a:gd name="connsiteY7" fmla="*/ 43273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3273"/>
                  </a:moveTo>
                  <a:cubicBezTo>
                    <a:pt x="0" y="19370"/>
                    <a:pt x="19370" y="0"/>
                    <a:pt x="43273" y="0"/>
                  </a:cubicBezTo>
                  <a:lnTo>
                    <a:pt x="43273" y="0"/>
                  </a:lnTo>
                  <a:cubicBezTo>
                    <a:pt x="67176" y="0"/>
                    <a:pt x="86546" y="19370"/>
                    <a:pt x="86546" y="43273"/>
                  </a:cubicBezTo>
                  <a:lnTo>
                    <a:pt x="86546" y="43273"/>
                  </a:lnTo>
                  <a:cubicBezTo>
                    <a:pt x="86546" y="67176"/>
                    <a:pt x="67176" y="86546"/>
                    <a:pt x="43273" y="86546"/>
                  </a:cubicBezTo>
                  <a:lnTo>
                    <a:pt x="43273" y="86546"/>
                  </a:lnTo>
                  <a:cubicBezTo>
                    <a:pt x="19370" y="86546"/>
                    <a:pt x="0" y="67176"/>
                    <a:pt x="0" y="4327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13AD606-04D0-4FDC-8222-C2F09657CE1B}"/>
                </a:ext>
              </a:extLst>
            </p:cNvPr>
            <p:cNvSpPr/>
            <p:nvPr/>
          </p:nvSpPr>
          <p:spPr>
            <a:xfrm>
              <a:off x="3599971" y="6215164"/>
              <a:ext cx="20606" cy="20606"/>
            </a:xfrm>
            <a:custGeom>
              <a:avLst/>
              <a:gdLst>
                <a:gd name="connsiteX0" fmla="*/ 0 w 20606"/>
                <a:gd name="connsiteY0" fmla="*/ 13600 h 20606"/>
                <a:gd name="connsiteX1" fmla="*/ 13600 w 20606"/>
                <a:gd name="connsiteY1" fmla="*/ 0 h 20606"/>
                <a:gd name="connsiteX2" fmla="*/ 13600 w 20606"/>
                <a:gd name="connsiteY2" fmla="*/ 0 h 20606"/>
                <a:gd name="connsiteX3" fmla="*/ 27200 w 20606"/>
                <a:gd name="connsiteY3" fmla="*/ 13600 h 20606"/>
                <a:gd name="connsiteX4" fmla="*/ 27200 w 20606"/>
                <a:gd name="connsiteY4" fmla="*/ 13600 h 20606"/>
                <a:gd name="connsiteX5" fmla="*/ 13600 w 20606"/>
                <a:gd name="connsiteY5" fmla="*/ 27200 h 20606"/>
                <a:gd name="connsiteX6" fmla="*/ 13600 w 20606"/>
                <a:gd name="connsiteY6" fmla="*/ 27200 h 20606"/>
                <a:gd name="connsiteX7" fmla="*/ 0 w 20606"/>
                <a:gd name="connsiteY7" fmla="*/ 13600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3600"/>
                  </a:moveTo>
                  <a:cubicBezTo>
                    <a:pt x="0" y="6113"/>
                    <a:pt x="6045" y="0"/>
                    <a:pt x="13600" y="0"/>
                  </a:cubicBezTo>
                  <a:lnTo>
                    <a:pt x="13600" y="0"/>
                  </a:lnTo>
                  <a:cubicBezTo>
                    <a:pt x="21087" y="0"/>
                    <a:pt x="27200" y="6045"/>
                    <a:pt x="27200" y="13600"/>
                  </a:cubicBezTo>
                  <a:lnTo>
                    <a:pt x="27200" y="13600"/>
                  </a:lnTo>
                  <a:cubicBezTo>
                    <a:pt x="27200" y="21087"/>
                    <a:pt x="21156" y="27200"/>
                    <a:pt x="13600" y="27200"/>
                  </a:cubicBezTo>
                  <a:lnTo>
                    <a:pt x="13600" y="27200"/>
                  </a:lnTo>
                  <a:cubicBezTo>
                    <a:pt x="6113" y="27200"/>
                    <a:pt x="0" y="21087"/>
                    <a:pt x="0" y="1360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695D81F-661C-43B5-9554-5CA1055F6FA8}"/>
                </a:ext>
              </a:extLst>
            </p:cNvPr>
            <p:cNvSpPr/>
            <p:nvPr/>
          </p:nvSpPr>
          <p:spPr>
            <a:xfrm>
              <a:off x="3225351" y="6195107"/>
              <a:ext cx="61819" cy="61819"/>
            </a:xfrm>
            <a:custGeom>
              <a:avLst/>
              <a:gdLst>
                <a:gd name="connsiteX0" fmla="*/ 0 w 61818"/>
                <a:gd name="connsiteY0" fmla="*/ 33657 h 61818"/>
                <a:gd name="connsiteX1" fmla="*/ 33657 w 61818"/>
                <a:gd name="connsiteY1" fmla="*/ 0 h 61818"/>
                <a:gd name="connsiteX2" fmla="*/ 33657 w 61818"/>
                <a:gd name="connsiteY2" fmla="*/ 0 h 61818"/>
                <a:gd name="connsiteX3" fmla="*/ 67313 w 61818"/>
                <a:gd name="connsiteY3" fmla="*/ 33657 h 61818"/>
                <a:gd name="connsiteX4" fmla="*/ 67313 w 61818"/>
                <a:gd name="connsiteY4" fmla="*/ 33657 h 61818"/>
                <a:gd name="connsiteX5" fmla="*/ 33657 w 61818"/>
                <a:gd name="connsiteY5" fmla="*/ 67314 h 61818"/>
                <a:gd name="connsiteX6" fmla="*/ 33657 w 61818"/>
                <a:gd name="connsiteY6" fmla="*/ 67314 h 61818"/>
                <a:gd name="connsiteX7" fmla="*/ 0 w 61818"/>
                <a:gd name="connsiteY7" fmla="*/ 33657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3657"/>
                  </a:moveTo>
                  <a:cubicBezTo>
                    <a:pt x="0" y="15111"/>
                    <a:pt x="15043" y="0"/>
                    <a:pt x="33657" y="0"/>
                  </a:cubicBezTo>
                  <a:lnTo>
                    <a:pt x="33657" y="0"/>
                  </a:lnTo>
                  <a:cubicBezTo>
                    <a:pt x="52202" y="0"/>
                    <a:pt x="67313" y="15111"/>
                    <a:pt x="67313" y="33657"/>
                  </a:cubicBezTo>
                  <a:lnTo>
                    <a:pt x="67313" y="33657"/>
                  </a:lnTo>
                  <a:cubicBezTo>
                    <a:pt x="67313" y="52271"/>
                    <a:pt x="52271" y="67314"/>
                    <a:pt x="33657" y="67314"/>
                  </a:cubicBezTo>
                  <a:lnTo>
                    <a:pt x="33657" y="67314"/>
                  </a:lnTo>
                  <a:cubicBezTo>
                    <a:pt x="14974" y="67314"/>
                    <a:pt x="0" y="52271"/>
                    <a:pt x="0" y="3365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7021E43-FBFB-408D-9C6A-BB9381F0F20D}"/>
                </a:ext>
              </a:extLst>
            </p:cNvPr>
            <p:cNvSpPr/>
            <p:nvPr/>
          </p:nvSpPr>
          <p:spPr>
            <a:xfrm>
              <a:off x="2866047" y="6190505"/>
              <a:ext cx="75556" cy="75556"/>
            </a:xfrm>
            <a:custGeom>
              <a:avLst/>
              <a:gdLst>
                <a:gd name="connsiteX0" fmla="*/ 0 w 75556"/>
                <a:gd name="connsiteY0" fmla="*/ 38259 h 75556"/>
                <a:gd name="connsiteX1" fmla="*/ 38259 w 75556"/>
                <a:gd name="connsiteY1" fmla="*/ 0 h 75556"/>
                <a:gd name="connsiteX2" fmla="*/ 38259 w 75556"/>
                <a:gd name="connsiteY2" fmla="*/ 0 h 75556"/>
                <a:gd name="connsiteX3" fmla="*/ 76518 w 75556"/>
                <a:gd name="connsiteY3" fmla="*/ 38259 h 75556"/>
                <a:gd name="connsiteX4" fmla="*/ 76518 w 75556"/>
                <a:gd name="connsiteY4" fmla="*/ 38259 h 75556"/>
                <a:gd name="connsiteX5" fmla="*/ 38259 w 75556"/>
                <a:gd name="connsiteY5" fmla="*/ 76518 h 75556"/>
                <a:gd name="connsiteX6" fmla="*/ 38259 w 75556"/>
                <a:gd name="connsiteY6" fmla="*/ 76518 h 75556"/>
                <a:gd name="connsiteX7" fmla="*/ 0 w 75556"/>
                <a:gd name="connsiteY7" fmla="*/ 38259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38259"/>
                  </a:moveTo>
                  <a:cubicBezTo>
                    <a:pt x="0" y="17103"/>
                    <a:pt x="17172" y="0"/>
                    <a:pt x="38259" y="0"/>
                  </a:cubicBezTo>
                  <a:lnTo>
                    <a:pt x="38259" y="0"/>
                  </a:lnTo>
                  <a:cubicBezTo>
                    <a:pt x="59346" y="0"/>
                    <a:pt x="76518" y="17103"/>
                    <a:pt x="76518" y="38259"/>
                  </a:cubicBezTo>
                  <a:lnTo>
                    <a:pt x="76518" y="38259"/>
                  </a:lnTo>
                  <a:cubicBezTo>
                    <a:pt x="76518" y="59346"/>
                    <a:pt x="59346" y="76518"/>
                    <a:pt x="38259" y="76518"/>
                  </a:cubicBezTo>
                  <a:lnTo>
                    <a:pt x="38259" y="76518"/>
                  </a:lnTo>
                  <a:cubicBezTo>
                    <a:pt x="17103" y="76518"/>
                    <a:pt x="0" y="59346"/>
                    <a:pt x="0" y="3825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B245A4D-B7B5-48B3-AE67-910DB2381DAC}"/>
                </a:ext>
              </a:extLst>
            </p:cNvPr>
            <p:cNvSpPr/>
            <p:nvPr/>
          </p:nvSpPr>
          <p:spPr>
            <a:xfrm>
              <a:off x="2511140" y="6190299"/>
              <a:ext cx="75556" cy="75556"/>
            </a:xfrm>
            <a:custGeom>
              <a:avLst/>
              <a:gdLst>
                <a:gd name="connsiteX0" fmla="*/ 0 w 75556"/>
                <a:gd name="connsiteY0" fmla="*/ 38465 h 75556"/>
                <a:gd name="connsiteX1" fmla="*/ 38396 w 75556"/>
                <a:gd name="connsiteY1" fmla="*/ 0 h 75556"/>
                <a:gd name="connsiteX2" fmla="*/ 38396 w 75556"/>
                <a:gd name="connsiteY2" fmla="*/ 0 h 75556"/>
                <a:gd name="connsiteX3" fmla="*/ 76861 w 75556"/>
                <a:gd name="connsiteY3" fmla="*/ 38465 h 75556"/>
                <a:gd name="connsiteX4" fmla="*/ 76861 w 75556"/>
                <a:gd name="connsiteY4" fmla="*/ 38465 h 75556"/>
                <a:gd name="connsiteX5" fmla="*/ 38396 w 75556"/>
                <a:gd name="connsiteY5" fmla="*/ 76861 h 75556"/>
                <a:gd name="connsiteX6" fmla="*/ 38396 w 75556"/>
                <a:gd name="connsiteY6" fmla="*/ 76861 h 75556"/>
                <a:gd name="connsiteX7" fmla="*/ 0 w 75556"/>
                <a:gd name="connsiteY7" fmla="*/ 38465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38465"/>
                  </a:moveTo>
                  <a:cubicBezTo>
                    <a:pt x="0" y="17241"/>
                    <a:pt x="17241" y="0"/>
                    <a:pt x="38396" y="0"/>
                  </a:cubicBezTo>
                  <a:lnTo>
                    <a:pt x="38396" y="0"/>
                  </a:lnTo>
                  <a:cubicBezTo>
                    <a:pt x="59689" y="0"/>
                    <a:pt x="76861" y="17172"/>
                    <a:pt x="76861" y="38465"/>
                  </a:cubicBezTo>
                  <a:lnTo>
                    <a:pt x="76861" y="38465"/>
                  </a:lnTo>
                  <a:cubicBezTo>
                    <a:pt x="76861" y="59689"/>
                    <a:pt x="59689" y="76861"/>
                    <a:pt x="38396" y="76861"/>
                  </a:cubicBezTo>
                  <a:lnTo>
                    <a:pt x="38396" y="76861"/>
                  </a:lnTo>
                  <a:cubicBezTo>
                    <a:pt x="17241" y="76930"/>
                    <a:pt x="0" y="59689"/>
                    <a:pt x="0" y="3846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63003D2-2A59-4E70-A45C-83B82648A5F3}"/>
                </a:ext>
              </a:extLst>
            </p:cNvPr>
            <p:cNvSpPr/>
            <p:nvPr/>
          </p:nvSpPr>
          <p:spPr>
            <a:xfrm>
              <a:off x="2174984" y="6208707"/>
              <a:ext cx="34344" cy="34344"/>
            </a:xfrm>
            <a:custGeom>
              <a:avLst/>
              <a:gdLst>
                <a:gd name="connsiteX0" fmla="*/ 0 w 34343"/>
                <a:gd name="connsiteY0" fmla="*/ 20057 h 34343"/>
                <a:gd name="connsiteX1" fmla="*/ 19988 w 34343"/>
                <a:gd name="connsiteY1" fmla="*/ 0 h 34343"/>
                <a:gd name="connsiteX2" fmla="*/ 19988 w 34343"/>
                <a:gd name="connsiteY2" fmla="*/ 0 h 34343"/>
                <a:gd name="connsiteX3" fmla="*/ 39976 w 34343"/>
                <a:gd name="connsiteY3" fmla="*/ 20057 h 34343"/>
                <a:gd name="connsiteX4" fmla="*/ 39976 w 34343"/>
                <a:gd name="connsiteY4" fmla="*/ 20057 h 34343"/>
                <a:gd name="connsiteX5" fmla="*/ 19988 w 34343"/>
                <a:gd name="connsiteY5" fmla="*/ 40045 h 34343"/>
                <a:gd name="connsiteX6" fmla="*/ 19988 w 34343"/>
                <a:gd name="connsiteY6" fmla="*/ 40045 h 34343"/>
                <a:gd name="connsiteX7" fmla="*/ 0 w 34343"/>
                <a:gd name="connsiteY7" fmla="*/ 20057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20057"/>
                  </a:moveTo>
                  <a:cubicBezTo>
                    <a:pt x="0" y="8998"/>
                    <a:pt x="8998" y="0"/>
                    <a:pt x="19988" y="0"/>
                  </a:cubicBezTo>
                  <a:lnTo>
                    <a:pt x="19988" y="0"/>
                  </a:lnTo>
                  <a:cubicBezTo>
                    <a:pt x="31047" y="0"/>
                    <a:pt x="39976" y="8998"/>
                    <a:pt x="39976" y="20057"/>
                  </a:cubicBezTo>
                  <a:lnTo>
                    <a:pt x="39976" y="20057"/>
                  </a:lnTo>
                  <a:cubicBezTo>
                    <a:pt x="39976" y="31115"/>
                    <a:pt x="30978" y="40045"/>
                    <a:pt x="19988" y="40045"/>
                  </a:cubicBezTo>
                  <a:lnTo>
                    <a:pt x="19988" y="40045"/>
                  </a:lnTo>
                  <a:cubicBezTo>
                    <a:pt x="8998" y="40045"/>
                    <a:pt x="0" y="31115"/>
                    <a:pt x="0" y="2005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9769AA7-13DB-473A-BB2C-5B8A9BB11C74}"/>
                </a:ext>
              </a:extLst>
            </p:cNvPr>
            <p:cNvSpPr/>
            <p:nvPr/>
          </p:nvSpPr>
          <p:spPr>
            <a:xfrm>
              <a:off x="1785115" y="6173608"/>
              <a:ext cx="109900" cy="109900"/>
            </a:xfrm>
            <a:custGeom>
              <a:avLst/>
              <a:gdLst>
                <a:gd name="connsiteX0" fmla="*/ 0 w 109899"/>
                <a:gd name="connsiteY0" fmla="*/ 55156 h 109899"/>
                <a:gd name="connsiteX1" fmla="*/ 55156 w 109899"/>
                <a:gd name="connsiteY1" fmla="*/ 0 h 109899"/>
                <a:gd name="connsiteX2" fmla="*/ 55156 w 109899"/>
                <a:gd name="connsiteY2" fmla="*/ 0 h 109899"/>
                <a:gd name="connsiteX3" fmla="*/ 110312 w 109899"/>
                <a:gd name="connsiteY3" fmla="*/ 55156 h 109899"/>
                <a:gd name="connsiteX4" fmla="*/ 110312 w 109899"/>
                <a:gd name="connsiteY4" fmla="*/ 55156 h 109899"/>
                <a:gd name="connsiteX5" fmla="*/ 55156 w 109899"/>
                <a:gd name="connsiteY5" fmla="*/ 110312 h 109899"/>
                <a:gd name="connsiteX6" fmla="*/ 55156 w 109899"/>
                <a:gd name="connsiteY6" fmla="*/ 110312 h 109899"/>
                <a:gd name="connsiteX7" fmla="*/ 0 w 109899"/>
                <a:gd name="connsiteY7" fmla="*/ 55156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5156"/>
                  </a:moveTo>
                  <a:cubicBezTo>
                    <a:pt x="0" y="24727"/>
                    <a:pt x="24727" y="0"/>
                    <a:pt x="55156" y="0"/>
                  </a:cubicBezTo>
                  <a:lnTo>
                    <a:pt x="55156" y="0"/>
                  </a:lnTo>
                  <a:cubicBezTo>
                    <a:pt x="85584" y="0"/>
                    <a:pt x="110312" y="24727"/>
                    <a:pt x="110312" y="55156"/>
                  </a:cubicBezTo>
                  <a:lnTo>
                    <a:pt x="110312" y="55156"/>
                  </a:lnTo>
                  <a:cubicBezTo>
                    <a:pt x="110312" y="85584"/>
                    <a:pt x="85584" y="110312"/>
                    <a:pt x="55156" y="110312"/>
                  </a:cubicBezTo>
                  <a:lnTo>
                    <a:pt x="55156" y="110312"/>
                  </a:lnTo>
                  <a:cubicBezTo>
                    <a:pt x="24727" y="110312"/>
                    <a:pt x="0" y="85584"/>
                    <a:pt x="0" y="5515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BA777D9-099E-4541-BD1C-D8A48D69C427}"/>
                </a:ext>
              </a:extLst>
            </p:cNvPr>
            <p:cNvSpPr/>
            <p:nvPr/>
          </p:nvSpPr>
          <p:spPr>
            <a:xfrm>
              <a:off x="1466543" y="6209600"/>
              <a:ext cx="34344" cy="34344"/>
            </a:xfrm>
            <a:custGeom>
              <a:avLst/>
              <a:gdLst>
                <a:gd name="connsiteX0" fmla="*/ 0 w 34343"/>
                <a:gd name="connsiteY0" fmla="*/ 19164 h 34343"/>
                <a:gd name="connsiteX1" fmla="*/ 19095 w 34343"/>
                <a:gd name="connsiteY1" fmla="*/ 0 h 34343"/>
                <a:gd name="connsiteX2" fmla="*/ 19095 w 34343"/>
                <a:gd name="connsiteY2" fmla="*/ 0 h 34343"/>
                <a:gd name="connsiteX3" fmla="*/ 38328 w 34343"/>
                <a:gd name="connsiteY3" fmla="*/ 19164 h 34343"/>
                <a:gd name="connsiteX4" fmla="*/ 38328 w 34343"/>
                <a:gd name="connsiteY4" fmla="*/ 19164 h 34343"/>
                <a:gd name="connsiteX5" fmla="*/ 19095 w 34343"/>
                <a:gd name="connsiteY5" fmla="*/ 38328 h 34343"/>
                <a:gd name="connsiteX6" fmla="*/ 19095 w 34343"/>
                <a:gd name="connsiteY6" fmla="*/ 38328 h 34343"/>
                <a:gd name="connsiteX7" fmla="*/ 0 w 34343"/>
                <a:gd name="connsiteY7" fmla="*/ 19164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9164"/>
                  </a:moveTo>
                  <a:cubicBezTo>
                    <a:pt x="0" y="8586"/>
                    <a:pt x="8517" y="0"/>
                    <a:pt x="19095" y="0"/>
                  </a:cubicBezTo>
                  <a:lnTo>
                    <a:pt x="19095" y="0"/>
                  </a:lnTo>
                  <a:cubicBezTo>
                    <a:pt x="29742" y="0"/>
                    <a:pt x="38328" y="8586"/>
                    <a:pt x="38328" y="19164"/>
                  </a:cubicBezTo>
                  <a:lnTo>
                    <a:pt x="38328" y="19164"/>
                  </a:lnTo>
                  <a:cubicBezTo>
                    <a:pt x="38328" y="29742"/>
                    <a:pt x="29742" y="38328"/>
                    <a:pt x="19095" y="38328"/>
                  </a:cubicBezTo>
                  <a:lnTo>
                    <a:pt x="19095" y="38328"/>
                  </a:lnTo>
                  <a:cubicBezTo>
                    <a:pt x="8517" y="38328"/>
                    <a:pt x="0" y="29742"/>
                    <a:pt x="0" y="1916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081346E-F34F-464B-B498-72B98AD4BB7D}"/>
                </a:ext>
              </a:extLst>
            </p:cNvPr>
            <p:cNvSpPr/>
            <p:nvPr/>
          </p:nvSpPr>
          <p:spPr>
            <a:xfrm>
              <a:off x="1104286" y="6202113"/>
              <a:ext cx="48081" cy="48081"/>
            </a:xfrm>
            <a:custGeom>
              <a:avLst/>
              <a:gdLst>
                <a:gd name="connsiteX0" fmla="*/ 0 w 48081"/>
                <a:gd name="connsiteY0" fmla="*/ 26651 h 48081"/>
                <a:gd name="connsiteX1" fmla="*/ 26651 w 48081"/>
                <a:gd name="connsiteY1" fmla="*/ 0 h 48081"/>
                <a:gd name="connsiteX2" fmla="*/ 26651 w 48081"/>
                <a:gd name="connsiteY2" fmla="*/ 0 h 48081"/>
                <a:gd name="connsiteX3" fmla="*/ 53301 w 48081"/>
                <a:gd name="connsiteY3" fmla="*/ 26651 h 48081"/>
                <a:gd name="connsiteX4" fmla="*/ 53301 w 48081"/>
                <a:gd name="connsiteY4" fmla="*/ 26651 h 48081"/>
                <a:gd name="connsiteX5" fmla="*/ 26651 w 48081"/>
                <a:gd name="connsiteY5" fmla="*/ 53301 h 48081"/>
                <a:gd name="connsiteX6" fmla="*/ 26651 w 48081"/>
                <a:gd name="connsiteY6" fmla="*/ 53301 h 48081"/>
                <a:gd name="connsiteX7" fmla="*/ 0 w 48081"/>
                <a:gd name="connsiteY7" fmla="*/ 26651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6651"/>
                  </a:moveTo>
                  <a:cubicBezTo>
                    <a:pt x="0" y="11952"/>
                    <a:pt x="11952" y="0"/>
                    <a:pt x="26651" y="0"/>
                  </a:cubicBezTo>
                  <a:lnTo>
                    <a:pt x="26651" y="0"/>
                  </a:lnTo>
                  <a:cubicBezTo>
                    <a:pt x="41350" y="0"/>
                    <a:pt x="53301" y="11952"/>
                    <a:pt x="53301" y="26651"/>
                  </a:cubicBezTo>
                  <a:lnTo>
                    <a:pt x="53301" y="26651"/>
                  </a:lnTo>
                  <a:cubicBezTo>
                    <a:pt x="53301" y="41350"/>
                    <a:pt x="41350" y="53301"/>
                    <a:pt x="26651" y="53301"/>
                  </a:cubicBezTo>
                  <a:lnTo>
                    <a:pt x="26651" y="53301"/>
                  </a:lnTo>
                  <a:cubicBezTo>
                    <a:pt x="11952" y="53301"/>
                    <a:pt x="0" y="41350"/>
                    <a:pt x="0" y="2665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B9CC847-3F6B-41A9-AC67-BF682F941058}"/>
                </a:ext>
              </a:extLst>
            </p:cNvPr>
            <p:cNvSpPr/>
            <p:nvPr/>
          </p:nvSpPr>
          <p:spPr>
            <a:xfrm>
              <a:off x="716477" y="6168937"/>
              <a:ext cx="116768" cy="116768"/>
            </a:xfrm>
            <a:custGeom>
              <a:avLst/>
              <a:gdLst>
                <a:gd name="connsiteX0" fmla="*/ 0 w 116768"/>
                <a:gd name="connsiteY0" fmla="*/ 59826 h 116768"/>
                <a:gd name="connsiteX1" fmla="*/ 59827 w 116768"/>
                <a:gd name="connsiteY1" fmla="*/ 0 h 116768"/>
                <a:gd name="connsiteX2" fmla="*/ 59827 w 116768"/>
                <a:gd name="connsiteY2" fmla="*/ 0 h 116768"/>
                <a:gd name="connsiteX3" fmla="*/ 119653 w 116768"/>
                <a:gd name="connsiteY3" fmla="*/ 59826 h 116768"/>
                <a:gd name="connsiteX4" fmla="*/ 119653 w 116768"/>
                <a:gd name="connsiteY4" fmla="*/ 59826 h 116768"/>
                <a:gd name="connsiteX5" fmla="*/ 59827 w 116768"/>
                <a:gd name="connsiteY5" fmla="*/ 119584 h 116768"/>
                <a:gd name="connsiteX6" fmla="*/ 59827 w 116768"/>
                <a:gd name="connsiteY6" fmla="*/ 119584 h 116768"/>
                <a:gd name="connsiteX7" fmla="*/ 0 w 116768"/>
                <a:gd name="connsiteY7" fmla="*/ 59826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59826"/>
                  </a:moveTo>
                  <a:cubicBezTo>
                    <a:pt x="0" y="26788"/>
                    <a:pt x="26788" y="0"/>
                    <a:pt x="59827" y="0"/>
                  </a:cubicBezTo>
                  <a:lnTo>
                    <a:pt x="59827" y="0"/>
                  </a:lnTo>
                  <a:cubicBezTo>
                    <a:pt x="92934" y="0"/>
                    <a:pt x="119653" y="26788"/>
                    <a:pt x="119653" y="59826"/>
                  </a:cubicBezTo>
                  <a:lnTo>
                    <a:pt x="119653" y="59826"/>
                  </a:lnTo>
                  <a:cubicBezTo>
                    <a:pt x="119653" y="92796"/>
                    <a:pt x="93003" y="119584"/>
                    <a:pt x="59827" y="119584"/>
                  </a:cubicBezTo>
                  <a:lnTo>
                    <a:pt x="59827" y="119584"/>
                  </a:lnTo>
                  <a:cubicBezTo>
                    <a:pt x="26788" y="119653"/>
                    <a:pt x="0" y="92796"/>
                    <a:pt x="0" y="5982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C1ED1D5-2E83-447F-A01B-5F47B820668F}"/>
                </a:ext>
              </a:extLst>
            </p:cNvPr>
            <p:cNvSpPr/>
            <p:nvPr/>
          </p:nvSpPr>
          <p:spPr>
            <a:xfrm>
              <a:off x="379223" y="6186246"/>
              <a:ext cx="82425" cy="82425"/>
            </a:xfrm>
            <a:custGeom>
              <a:avLst/>
              <a:gdLst>
                <a:gd name="connsiteX0" fmla="*/ 0 w 82424"/>
                <a:gd name="connsiteY0" fmla="*/ 42517 h 82424"/>
                <a:gd name="connsiteX1" fmla="*/ 42517 w 82424"/>
                <a:gd name="connsiteY1" fmla="*/ 0 h 82424"/>
                <a:gd name="connsiteX2" fmla="*/ 42517 w 82424"/>
                <a:gd name="connsiteY2" fmla="*/ 0 h 82424"/>
                <a:gd name="connsiteX3" fmla="*/ 84966 w 82424"/>
                <a:gd name="connsiteY3" fmla="*/ 42517 h 82424"/>
                <a:gd name="connsiteX4" fmla="*/ 84966 w 82424"/>
                <a:gd name="connsiteY4" fmla="*/ 42517 h 82424"/>
                <a:gd name="connsiteX5" fmla="*/ 42517 w 82424"/>
                <a:gd name="connsiteY5" fmla="*/ 85035 h 82424"/>
                <a:gd name="connsiteX6" fmla="*/ 42517 w 82424"/>
                <a:gd name="connsiteY6" fmla="*/ 85035 h 82424"/>
                <a:gd name="connsiteX7" fmla="*/ 0 w 82424"/>
                <a:gd name="connsiteY7" fmla="*/ 42517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2517"/>
                  </a:moveTo>
                  <a:cubicBezTo>
                    <a:pt x="0" y="19027"/>
                    <a:pt x="19026" y="0"/>
                    <a:pt x="42517" y="0"/>
                  </a:cubicBezTo>
                  <a:lnTo>
                    <a:pt x="42517" y="0"/>
                  </a:lnTo>
                  <a:cubicBezTo>
                    <a:pt x="65940" y="0"/>
                    <a:pt x="84966" y="19027"/>
                    <a:pt x="84966" y="42517"/>
                  </a:cubicBezTo>
                  <a:lnTo>
                    <a:pt x="84966" y="42517"/>
                  </a:lnTo>
                  <a:cubicBezTo>
                    <a:pt x="84966" y="65940"/>
                    <a:pt x="65940" y="85035"/>
                    <a:pt x="42517" y="85035"/>
                  </a:cubicBezTo>
                  <a:lnTo>
                    <a:pt x="42517" y="85035"/>
                  </a:lnTo>
                  <a:cubicBezTo>
                    <a:pt x="19026" y="85035"/>
                    <a:pt x="0" y="66009"/>
                    <a:pt x="0" y="4251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76FF8F1-2614-487A-AACD-7E2D3B52746D}"/>
                </a:ext>
              </a:extLst>
            </p:cNvPr>
            <p:cNvSpPr/>
            <p:nvPr/>
          </p:nvSpPr>
          <p:spPr>
            <a:xfrm>
              <a:off x="12102020" y="6205273"/>
              <a:ext cx="41212" cy="41212"/>
            </a:xfrm>
            <a:custGeom>
              <a:avLst/>
              <a:gdLst>
                <a:gd name="connsiteX0" fmla="*/ 23491 w 41212"/>
                <a:gd name="connsiteY0" fmla="*/ 46982 h 41212"/>
                <a:gd name="connsiteX1" fmla="*/ 6869 w 41212"/>
                <a:gd name="connsiteY1" fmla="*/ 40114 h 41212"/>
                <a:gd name="connsiteX2" fmla="*/ 0 w 41212"/>
                <a:gd name="connsiteY2" fmla="*/ 23491 h 41212"/>
                <a:gd name="connsiteX3" fmla="*/ 6869 w 41212"/>
                <a:gd name="connsiteY3" fmla="*/ 6869 h 41212"/>
                <a:gd name="connsiteX4" fmla="*/ 23491 w 41212"/>
                <a:gd name="connsiteY4" fmla="*/ 0 h 41212"/>
                <a:gd name="connsiteX5" fmla="*/ 40113 w 41212"/>
                <a:gd name="connsiteY5" fmla="*/ 6869 h 41212"/>
                <a:gd name="connsiteX6" fmla="*/ 46982 w 41212"/>
                <a:gd name="connsiteY6" fmla="*/ 23491 h 41212"/>
                <a:gd name="connsiteX7" fmla="*/ 40113 w 41212"/>
                <a:gd name="connsiteY7" fmla="*/ 40114 h 41212"/>
                <a:gd name="connsiteX8" fmla="*/ 23491 w 41212"/>
                <a:gd name="connsiteY8" fmla="*/ 46982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212" h="41212">
                  <a:moveTo>
                    <a:pt x="23491" y="46982"/>
                  </a:moveTo>
                  <a:cubicBezTo>
                    <a:pt x="17309" y="46982"/>
                    <a:pt x="11265" y="44509"/>
                    <a:pt x="6869" y="40114"/>
                  </a:cubicBezTo>
                  <a:cubicBezTo>
                    <a:pt x="2473" y="35717"/>
                    <a:pt x="0" y="29673"/>
                    <a:pt x="0" y="23491"/>
                  </a:cubicBezTo>
                  <a:cubicBezTo>
                    <a:pt x="0" y="17309"/>
                    <a:pt x="2541" y="11265"/>
                    <a:pt x="6869" y="6869"/>
                  </a:cubicBezTo>
                  <a:cubicBezTo>
                    <a:pt x="11265" y="2473"/>
                    <a:pt x="17309" y="0"/>
                    <a:pt x="23491" y="0"/>
                  </a:cubicBezTo>
                  <a:cubicBezTo>
                    <a:pt x="29673" y="0"/>
                    <a:pt x="35786" y="2541"/>
                    <a:pt x="40113" y="6869"/>
                  </a:cubicBezTo>
                  <a:cubicBezTo>
                    <a:pt x="44509" y="11265"/>
                    <a:pt x="46982" y="17241"/>
                    <a:pt x="46982" y="23491"/>
                  </a:cubicBezTo>
                  <a:cubicBezTo>
                    <a:pt x="46982" y="29673"/>
                    <a:pt x="44509" y="35786"/>
                    <a:pt x="40113" y="40114"/>
                  </a:cubicBezTo>
                  <a:cubicBezTo>
                    <a:pt x="35717" y="44509"/>
                    <a:pt x="29673" y="46982"/>
                    <a:pt x="23491" y="4698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2307773-AEA7-4FE4-914A-8D933D531E2A}"/>
                </a:ext>
              </a:extLst>
            </p:cNvPr>
            <p:cNvSpPr/>
            <p:nvPr/>
          </p:nvSpPr>
          <p:spPr>
            <a:xfrm>
              <a:off x="3434" y="5734078"/>
              <a:ext cx="123637" cy="123637"/>
            </a:xfrm>
            <a:custGeom>
              <a:avLst/>
              <a:gdLst>
                <a:gd name="connsiteX0" fmla="*/ 63536 w 123637"/>
                <a:gd name="connsiteY0" fmla="*/ 127140 h 123637"/>
                <a:gd name="connsiteX1" fmla="*/ 18683 w 123637"/>
                <a:gd name="connsiteY1" fmla="*/ 108595 h 123637"/>
                <a:gd name="connsiteX2" fmla="*/ 0 w 123637"/>
                <a:gd name="connsiteY2" fmla="*/ 63604 h 123637"/>
                <a:gd name="connsiteX3" fmla="*/ 18683 w 123637"/>
                <a:gd name="connsiteY3" fmla="*/ 18683 h 123637"/>
                <a:gd name="connsiteX4" fmla="*/ 63536 w 123637"/>
                <a:gd name="connsiteY4" fmla="*/ 0 h 123637"/>
                <a:gd name="connsiteX5" fmla="*/ 108526 w 123637"/>
                <a:gd name="connsiteY5" fmla="*/ 18683 h 123637"/>
                <a:gd name="connsiteX6" fmla="*/ 127072 w 123637"/>
                <a:gd name="connsiteY6" fmla="*/ 63604 h 123637"/>
                <a:gd name="connsiteX7" fmla="*/ 108526 w 123637"/>
                <a:gd name="connsiteY7" fmla="*/ 108595 h 123637"/>
                <a:gd name="connsiteX8" fmla="*/ 63536 w 123637"/>
                <a:gd name="connsiteY8" fmla="*/ 127140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637" h="123637">
                  <a:moveTo>
                    <a:pt x="63536" y="127140"/>
                  </a:moveTo>
                  <a:cubicBezTo>
                    <a:pt x="46776" y="127140"/>
                    <a:pt x="30497" y="120409"/>
                    <a:pt x="18683" y="108595"/>
                  </a:cubicBezTo>
                  <a:cubicBezTo>
                    <a:pt x="6869" y="96780"/>
                    <a:pt x="0" y="80364"/>
                    <a:pt x="0" y="63604"/>
                  </a:cubicBezTo>
                  <a:cubicBezTo>
                    <a:pt x="0" y="46844"/>
                    <a:pt x="6869" y="30566"/>
                    <a:pt x="18683" y="18683"/>
                  </a:cubicBezTo>
                  <a:cubicBezTo>
                    <a:pt x="30497" y="6731"/>
                    <a:pt x="46776" y="0"/>
                    <a:pt x="63536" y="0"/>
                  </a:cubicBezTo>
                  <a:cubicBezTo>
                    <a:pt x="80295" y="0"/>
                    <a:pt x="96574" y="6731"/>
                    <a:pt x="108526" y="18683"/>
                  </a:cubicBezTo>
                  <a:cubicBezTo>
                    <a:pt x="120340" y="30497"/>
                    <a:pt x="127072" y="46776"/>
                    <a:pt x="127072" y="63604"/>
                  </a:cubicBezTo>
                  <a:cubicBezTo>
                    <a:pt x="127072" y="80364"/>
                    <a:pt x="120340" y="96780"/>
                    <a:pt x="108526" y="108595"/>
                  </a:cubicBezTo>
                  <a:cubicBezTo>
                    <a:pt x="96712" y="120409"/>
                    <a:pt x="80364" y="127140"/>
                    <a:pt x="63536" y="12714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7BF8FA6-07B9-47DA-94B9-B4F8A7D7E507}"/>
                </a:ext>
              </a:extLst>
            </p:cNvPr>
            <p:cNvSpPr/>
            <p:nvPr/>
          </p:nvSpPr>
          <p:spPr>
            <a:xfrm>
              <a:off x="11718401" y="5745205"/>
              <a:ext cx="103031" cy="103031"/>
            </a:xfrm>
            <a:custGeom>
              <a:avLst/>
              <a:gdLst>
                <a:gd name="connsiteX0" fmla="*/ 0 w 103030"/>
                <a:gd name="connsiteY0" fmla="*/ 52477 h 103030"/>
                <a:gd name="connsiteX1" fmla="*/ 52476 w 103030"/>
                <a:gd name="connsiteY1" fmla="*/ 0 h 103030"/>
                <a:gd name="connsiteX2" fmla="*/ 52476 w 103030"/>
                <a:gd name="connsiteY2" fmla="*/ 0 h 103030"/>
                <a:gd name="connsiteX3" fmla="*/ 104954 w 103030"/>
                <a:gd name="connsiteY3" fmla="*/ 52477 h 103030"/>
                <a:gd name="connsiteX4" fmla="*/ 104954 w 103030"/>
                <a:gd name="connsiteY4" fmla="*/ 52477 h 103030"/>
                <a:gd name="connsiteX5" fmla="*/ 52476 w 103030"/>
                <a:gd name="connsiteY5" fmla="*/ 104954 h 103030"/>
                <a:gd name="connsiteX6" fmla="*/ 52476 w 103030"/>
                <a:gd name="connsiteY6" fmla="*/ 104954 h 103030"/>
                <a:gd name="connsiteX7" fmla="*/ 0 w 103030"/>
                <a:gd name="connsiteY7" fmla="*/ 52477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2477"/>
                  </a:moveTo>
                  <a:cubicBezTo>
                    <a:pt x="0" y="23491"/>
                    <a:pt x="23422" y="0"/>
                    <a:pt x="52476" y="0"/>
                  </a:cubicBezTo>
                  <a:lnTo>
                    <a:pt x="52476" y="0"/>
                  </a:lnTo>
                  <a:cubicBezTo>
                    <a:pt x="81463" y="0"/>
                    <a:pt x="104954" y="23491"/>
                    <a:pt x="104954" y="52477"/>
                  </a:cubicBezTo>
                  <a:lnTo>
                    <a:pt x="104954" y="52477"/>
                  </a:lnTo>
                  <a:cubicBezTo>
                    <a:pt x="104954" y="81463"/>
                    <a:pt x="81463" y="104954"/>
                    <a:pt x="52476" y="104954"/>
                  </a:cubicBezTo>
                  <a:lnTo>
                    <a:pt x="52476" y="104954"/>
                  </a:lnTo>
                  <a:cubicBezTo>
                    <a:pt x="23422" y="104954"/>
                    <a:pt x="0" y="81463"/>
                    <a:pt x="0" y="5247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B19C9F3-75F5-4EF9-9DED-94D805347138}"/>
                </a:ext>
              </a:extLst>
            </p:cNvPr>
            <p:cNvSpPr/>
            <p:nvPr/>
          </p:nvSpPr>
          <p:spPr>
            <a:xfrm>
              <a:off x="11389389" y="5770894"/>
              <a:ext cx="48081" cy="48081"/>
            </a:xfrm>
            <a:custGeom>
              <a:avLst/>
              <a:gdLst>
                <a:gd name="connsiteX0" fmla="*/ 0 w 48081"/>
                <a:gd name="connsiteY0" fmla="*/ 26788 h 48081"/>
                <a:gd name="connsiteX1" fmla="*/ 26788 w 48081"/>
                <a:gd name="connsiteY1" fmla="*/ 0 h 48081"/>
                <a:gd name="connsiteX2" fmla="*/ 26788 w 48081"/>
                <a:gd name="connsiteY2" fmla="*/ 0 h 48081"/>
                <a:gd name="connsiteX3" fmla="*/ 53576 w 48081"/>
                <a:gd name="connsiteY3" fmla="*/ 26788 h 48081"/>
                <a:gd name="connsiteX4" fmla="*/ 53576 w 48081"/>
                <a:gd name="connsiteY4" fmla="*/ 26788 h 48081"/>
                <a:gd name="connsiteX5" fmla="*/ 26788 w 48081"/>
                <a:gd name="connsiteY5" fmla="*/ 53576 h 48081"/>
                <a:gd name="connsiteX6" fmla="*/ 26788 w 48081"/>
                <a:gd name="connsiteY6" fmla="*/ 53576 h 48081"/>
                <a:gd name="connsiteX7" fmla="*/ 0 w 48081"/>
                <a:gd name="connsiteY7" fmla="*/ 26788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6788"/>
                  </a:moveTo>
                  <a:cubicBezTo>
                    <a:pt x="0" y="11952"/>
                    <a:pt x="12020" y="0"/>
                    <a:pt x="26788" y="0"/>
                  </a:cubicBezTo>
                  <a:lnTo>
                    <a:pt x="26788" y="0"/>
                  </a:lnTo>
                  <a:cubicBezTo>
                    <a:pt x="41555" y="0"/>
                    <a:pt x="53576" y="12020"/>
                    <a:pt x="53576" y="26788"/>
                  </a:cubicBezTo>
                  <a:lnTo>
                    <a:pt x="53576" y="26788"/>
                  </a:lnTo>
                  <a:cubicBezTo>
                    <a:pt x="53576" y="41556"/>
                    <a:pt x="41555" y="53576"/>
                    <a:pt x="26788" y="53576"/>
                  </a:cubicBezTo>
                  <a:lnTo>
                    <a:pt x="26788" y="53576"/>
                  </a:lnTo>
                  <a:cubicBezTo>
                    <a:pt x="12020" y="53576"/>
                    <a:pt x="0" y="41556"/>
                    <a:pt x="0" y="2678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884F459-13C7-4266-815D-5519DF5263F7}"/>
                </a:ext>
              </a:extLst>
            </p:cNvPr>
            <p:cNvSpPr/>
            <p:nvPr/>
          </p:nvSpPr>
          <p:spPr>
            <a:xfrm>
              <a:off x="11007830" y="5744037"/>
              <a:ext cx="103031" cy="103031"/>
            </a:xfrm>
            <a:custGeom>
              <a:avLst/>
              <a:gdLst>
                <a:gd name="connsiteX0" fmla="*/ 0 w 103030"/>
                <a:gd name="connsiteY0" fmla="*/ 53645 h 103030"/>
                <a:gd name="connsiteX1" fmla="*/ 53645 w 103030"/>
                <a:gd name="connsiteY1" fmla="*/ 0 h 103030"/>
                <a:gd name="connsiteX2" fmla="*/ 53645 w 103030"/>
                <a:gd name="connsiteY2" fmla="*/ 0 h 103030"/>
                <a:gd name="connsiteX3" fmla="*/ 107290 w 103030"/>
                <a:gd name="connsiteY3" fmla="*/ 53645 h 103030"/>
                <a:gd name="connsiteX4" fmla="*/ 107290 w 103030"/>
                <a:gd name="connsiteY4" fmla="*/ 53645 h 103030"/>
                <a:gd name="connsiteX5" fmla="*/ 53645 w 103030"/>
                <a:gd name="connsiteY5" fmla="*/ 107290 h 103030"/>
                <a:gd name="connsiteX6" fmla="*/ 53645 w 103030"/>
                <a:gd name="connsiteY6" fmla="*/ 107290 h 103030"/>
                <a:gd name="connsiteX7" fmla="*/ 0 w 103030"/>
                <a:gd name="connsiteY7" fmla="*/ 53645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3645"/>
                  </a:moveTo>
                  <a:cubicBezTo>
                    <a:pt x="0" y="24041"/>
                    <a:pt x="24041" y="0"/>
                    <a:pt x="53645" y="0"/>
                  </a:cubicBezTo>
                  <a:lnTo>
                    <a:pt x="53645" y="0"/>
                  </a:lnTo>
                  <a:cubicBezTo>
                    <a:pt x="83387" y="0"/>
                    <a:pt x="107290" y="24041"/>
                    <a:pt x="107290" y="53645"/>
                  </a:cubicBezTo>
                  <a:lnTo>
                    <a:pt x="107290" y="53645"/>
                  </a:lnTo>
                  <a:cubicBezTo>
                    <a:pt x="107290" y="83249"/>
                    <a:pt x="83387" y="107290"/>
                    <a:pt x="53645" y="107290"/>
                  </a:cubicBezTo>
                  <a:lnTo>
                    <a:pt x="53645" y="107290"/>
                  </a:lnTo>
                  <a:cubicBezTo>
                    <a:pt x="24041" y="107290"/>
                    <a:pt x="0" y="83249"/>
                    <a:pt x="0" y="5364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EE2590B-C4DE-4BB8-830B-52891E76FDB4}"/>
                </a:ext>
              </a:extLst>
            </p:cNvPr>
            <p:cNvSpPr/>
            <p:nvPr/>
          </p:nvSpPr>
          <p:spPr>
            <a:xfrm>
              <a:off x="10675727" y="5766498"/>
              <a:ext cx="61819" cy="61819"/>
            </a:xfrm>
            <a:custGeom>
              <a:avLst/>
              <a:gdLst>
                <a:gd name="connsiteX0" fmla="*/ 0 w 61818"/>
                <a:gd name="connsiteY0" fmla="*/ 31184 h 61818"/>
                <a:gd name="connsiteX1" fmla="*/ 31116 w 61818"/>
                <a:gd name="connsiteY1" fmla="*/ 0 h 61818"/>
                <a:gd name="connsiteX2" fmla="*/ 31116 w 61818"/>
                <a:gd name="connsiteY2" fmla="*/ 0 h 61818"/>
                <a:gd name="connsiteX3" fmla="*/ 62231 w 61818"/>
                <a:gd name="connsiteY3" fmla="*/ 31184 h 61818"/>
                <a:gd name="connsiteX4" fmla="*/ 62231 w 61818"/>
                <a:gd name="connsiteY4" fmla="*/ 31184 h 61818"/>
                <a:gd name="connsiteX5" fmla="*/ 31116 w 61818"/>
                <a:gd name="connsiteY5" fmla="*/ 62299 h 61818"/>
                <a:gd name="connsiteX6" fmla="*/ 31116 w 61818"/>
                <a:gd name="connsiteY6" fmla="*/ 62299 h 61818"/>
                <a:gd name="connsiteX7" fmla="*/ 0 w 61818"/>
                <a:gd name="connsiteY7" fmla="*/ 31184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1184"/>
                  </a:moveTo>
                  <a:cubicBezTo>
                    <a:pt x="0" y="13944"/>
                    <a:pt x="13944" y="0"/>
                    <a:pt x="31116" y="0"/>
                  </a:cubicBezTo>
                  <a:lnTo>
                    <a:pt x="31116" y="0"/>
                  </a:lnTo>
                  <a:cubicBezTo>
                    <a:pt x="48287" y="0"/>
                    <a:pt x="62231" y="13944"/>
                    <a:pt x="62231" y="31184"/>
                  </a:cubicBezTo>
                  <a:lnTo>
                    <a:pt x="62231" y="31184"/>
                  </a:lnTo>
                  <a:cubicBezTo>
                    <a:pt x="62231" y="48356"/>
                    <a:pt x="48287" y="62299"/>
                    <a:pt x="31116" y="62299"/>
                  </a:cubicBezTo>
                  <a:lnTo>
                    <a:pt x="31116" y="62299"/>
                  </a:lnTo>
                  <a:cubicBezTo>
                    <a:pt x="13944" y="62299"/>
                    <a:pt x="0" y="48356"/>
                    <a:pt x="0" y="3118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BD71AFC-61D2-47CC-98CF-63ABFB595D51}"/>
                </a:ext>
              </a:extLst>
            </p:cNvPr>
            <p:cNvSpPr/>
            <p:nvPr/>
          </p:nvSpPr>
          <p:spPr>
            <a:xfrm>
              <a:off x="10301450" y="5746991"/>
              <a:ext cx="96162" cy="96162"/>
            </a:xfrm>
            <a:custGeom>
              <a:avLst/>
              <a:gdLst>
                <a:gd name="connsiteX0" fmla="*/ 0 w 96162"/>
                <a:gd name="connsiteY0" fmla="*/ 50691 h 96162"/>
                <a:gd name="connsiteX1" fmla="*/ 50691 w 96162"/>
                <a:gd name="connsiteY1" fmla="*/ 0 h 96162"/>
                <a:gd name="connsiteX2" fmla="*/ 50691 w 96162"/>
                <a:gd name="connsiteY2" fmla="*/ 0 h 96162"/>
                <a:gd name="connsiteX3" fmla="*/ 101383 w 96162"/>
                <a:gd name="connsiteY3" fmla="*/ 50691 h 96162"/>
                <a:gd name="connsiteX4" fmla="*/ 101383 w 96162"/>
                <a:gd name="connsiteY4" fmla="*/ 50691 h 96162"/>
                <a:gd name="connsiteX5" fmla="*/ 50691 w 96162"/>
                <a:gd name="connsiteY5" fmla="*/ 101383 h 96162"/>
                <a:gd name="connsiteX6" fmla="*/ 50691 w 96162"/>
                <a:gd name="connsiteY6" fmla="*/ 101383 h 96162"/>
                <a:gd name="connsiteX7" fmla="*/ 0 w 96162"/>
                <a:gd name="connsiteY7" fmla="*/ 50691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50691"/>
                  </a:moveTo>
                  <a:cubicBezTo>
                    <a:pt x="0" y="22667"/>
                    <a:pt x="22735" y="0"/>
                    <a:pt x="50691" y="0"/>
                  </a:cubicBezTo>
                  <a:lnTo>
                    <a:pt x="50691" y="0"/>
                  </a:lnTo>
                  <a:cubicBezTo>
                    <a:pt x="78647" y="0"/>
                    <a:pt x="101383" y="22736"/>
                    <a:pt x="101383" y="50691"/>
                  </a:cubicBezTo>
                  <a:lnTo>
                    <a:pt x="101383" y="50691"/>
                  </a:lnTo>
                  <a:cubicBezTo>
                    <a:pt x="101383" y="78647"/>
                    <a:pt x="78647" y="101383"/>
                    <a:pt x="50691" y="101383"/>
                  </a:cubicBezTo>
                  <a:lnTo>
                    <a:pt x="50691" y="101383"/>
                  </a:lnTo>
                  <a:cubicBezTo>
                    <a:pt x="22735" y="101383"/>
                    <a:pt x="0" y="78647"/>
                    <a:pt x="0" y="5069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73DC950-AE1A-49E3-B0B2-276069249370}"/>
                </a:ext>
              </a:extLst>
            </p:cNvPr>
            <p:cNvSpPr/>
            <p:nvPr/>
          </p:nvSpPr>
          <p:spPr>
            <a:xfrm>
              <a:off x="9971202" y="5771306"/>
              <a:ext cx="48081" cy="48081"/>
            </a:xfrm>
            <a:custGeom>
              <a:avLst/>
              <a:gdLst>
                <a:gd name="connsiteX0" fmla="*/ 0 w 48081"/>
                <a:gd name="connsiteY0" fmla="*/ 26376 h 48081"/>
                <a:gd name="connsiteX1" fmla="*/ 26376 w 48081"/>
                <a:gd name="connsiteY1" fmla="*/ 0 h 48081"/>
                <a:gd name="connsiteX2" fmla="*/ 26376 w 48081"/>
                <a:gd name="connsiteY2" fmla="*/ 0 h 48081"/>
                <a:gd name="connsiteX3" fmla="*/ 52683 w 48081"/>
                <a:gd name="connsiteY3" fmla="*/ 26376 h 48081"/>
                <a:gd name="connsiteX4" fmla="*/ 52683 w 48081"/>
                <a:gd name="connsiteY4" fmla="*/ 26376 h 48081"/>
                <a:gd name="connsiteX5" fmla="*/ 26376 w 48081"/>
                <a:gd name="connsiteY5" fmla="*/ 52683 h 48081"/>
                <a:gd name="connsiteX6" fmla="*/ 26376 w 48081"/>
                <a:gd name="connsiteY6" fmla="*/ 52683 h 48081"/>
                <a:gd name="connsiteX7" fmla="*/ 0 w 48081"/>
                <a:gd name="connsiteY7" fmla="*/ 26376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6376"/>
                  </a:moveTo>
                  <a:cubicBezTo>
                    <a:pt x="0" y="11814"/>
                    <a:pt x="11745" y="0"/>
                    <a:pt x="26376" y="0"/>
                  </a:cubicBezTo>
                  <a:lnTo>
                    <a:pt x="26376" y="0"/>
                  </a:lnTo>
                  <a:cubicBezTo>
                    <a:pt x="40937" y="0"/>
                    <a:pt x="52683" y="11814"/>
                    <a:pt x="52683" y="26376"/>
                  </a:cubicBezTo>
                  <a:lnTo>
                    <a:pt x="52683" y="26376"/>
                  </a:lnTo>
                  <a:cubicBezTo>
                    <a:pt x="52683" y="40937"/>
                    <a:pt x="40937" y="52683"/>
                    <a:pt x="26376" y="52683"/>
                  </a:cubicBezTo>
                  <a:lnTo>
                    <a:pt x="26376" y="52683"/>
                  </a:lnTo>
                  <a:cubicBezTo>
                    <a:pt x="11745" y="52683"/>
                    <a:pt x="0" y="40937"/>
                    <a:pt x="0" y="2637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208DE9E-93FE-4F9A-8E54-C6847A146E97}"/>
                </a:ext>
              </a:extLst>
            </p:cNvPr>
            <p:cNvSpPr/>
            <p:nvPr/>
          </p:nvSpPr>
          <p:spPr>
            <a:xfrm>
              <a:off x="9577761" y="5732498"/>
              <a:ext cx="123637" cy="123637"/>
            </a:xfrm>
            <a:custGeom>
              <a:avLst/>
              <a:gdLst>
                <a:gd name="connsiteX0" fmla="*/ 0 w 123637"/>
                <a:gd name="connsiteY0" fmla="*/ 65184 h 123637"/>
                <a:gd name="connsiteX1" fmla="*/ 65184 w 123637"/>
                <a:gd name="connsiteY1" fmla="*/ 0 h 123637"/>
                <a:gd name="connsiteX2" fmla="*/ 65184 w 123637"/>
                <a:gd name="connsiteY2" fmla="*/ 0 h 123637"/>
                <a:gd name="connsiteX3" fmla="*/ 130300 w 123637"/>
                <a:gd name="connsiteY3" fmla="*/ 65184 h 123637"/>
                <a:gd name="connsiteX4" fmla="*/ 130300 w 123637"/>
                <a:gd name="connsiteY4" fmla="*/ 65184 h 123637"/>
                <a:gd name="connsiteX5" fmla="*/ 65184 w 123637"/>
                <a:gd name="connsiteY5" fmla="*/ 130300 h 123637"/>
                <a:gd name="connsiteX6" fmla="*/ 65184 w 123637"/>
                <a:gd name="connsiteY6" fmla="*/ 130300 h 123637"/>
                <a:gd name="connsiteX7" fmla="*/ 0 w 123637"/>
                <a:gd name="connsiteY7" fmla="*/ 65184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5184"/>
                  </a:moveTo>
                  <a:cubicBezTo>
                    <a:pt x="0" y="29192"/>
                    <a:pt x="29192" y="0"/>
                    <a:pt x="65184" y="0"/>
                  </a:cubicBezTo>
                  <a:lnTo>
                    <a:pt x="65184" y="0"/>
                  </a:lnTo>
                  <a:cubicBezTo>
                    <a:pt x="101108" y="0"/>
                    <a:pt x="130300" y="29192"/>
                    <a:pt x="130300" y="65184"/>
                  </a:cubicBezTo>
                  <a:lnTo>
                    <a:pt x="130300" y="65184"/>
                  </a:lnTo>
                  <a:cubicBezTo>
                    <a:pt x="130300" y="101108"/>
                    <a:pt x="101108" y="130300"/>
                    <a:pt x="65184" y="130300"/>
                  </a:cubicBezTo>
                  <a:lnTo>
                    <a:pt x="65184" y="130300"/>
                  </a:lnTo>
                  <a:cubicBezTo>
                    <a:pt x="29192" y="130300"/>
                    <a:pt x="0" y="101108"/>
                    <a:pt x="0" y="6518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1D4F341-8C72-411D-B565-5356B3943098}"/>
                </a:ext>
              </a:extLst>
            </p:cNvPr>
            <p:cNvSpPr/>
            <p:nvPr/>
          </p:nvSpPr>
          <p:spPr>
            <a:xfrm>
              <a:off x="9280001" y="5789508"/>
              <a:ext cx="13737" cy="13737"/>
            </a:xfrm>
            <a:custGeom>
              <a:avLst/>
              <a:gdLst>
                <a:gd name="connsiteX0" fmla="*/ 0 w 13737"/>
                <a:gd name="connsiteY0" fmla="*/ 8174 h 13737"/>
                <a:gd name="connsiteX1" fmla="*/ 8173 w 13737"/>
                <a:gd name="connsiteY1" fmla="*/ 0 h 13737"/>
                <a:gd name="connsiteX2" fmla="*/ 8173 w 13737"/>
                <a:gd name="connsiteY2" fmla="*/ 0 h 13737"/>
                <a:gd name="connsiteX3" fmla="*/ 16348 w 13737"/>
                <a:gd name="connsiteY3" fmla="*/ 8174 h 13737"/>
                <a:gd name="connsiteX4" fmla="*/ 16348 w 13737"/>
                <a:gd name="connsiteY4" fmla="*/ 8174 h 13737"/>
                <a:gd name="connsiteX5" fmla="*/ 8173 w 13737"/>
                <a:gd name="connsiteY5" fmla="*/ 16348 h 13737"/>
                <a:gd name="connsiteX6" fmla="*/ 8173 w 13737"/>
                <a:gd name="connsiteY6" fmla="*/ 16348 h 13737"/>
                <a:gd name="connsiteX7" fmla="*/ 0 w 13737"/>
                <a:gd name="connsiteY7" fmla="*/ 8174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8174"/>
                  </a:moveTo>
                  <a:cubicBezTo>
                    <a:pt x="0" y="3641"/>
                    <a:pt x="3640" y="0"/>
                    <a:pt x="8173" y="0"/>
                  </a:cubicBezTo>
                  <a:lnTo>
                    <a:pt x="8173" y="0"/>
                  </a:lnTo>
                  <a:cubicBezTo>
                    <a:pt x="12707" y="0"/>
                    <a:pt x="16348" y="3641"/>
                    <a:pt x="16348" y="8174"/>
                  </a:cubicBezTo>
                  <a:lnTo>
                    <a:pt x="16348" y="8174"/>
                  </a:lnTo>
                  <a:cubicBezTo>
                    <a:pt x="16348" y="12707"/>
                    <a:pt x="12707" y="16348"/>
                    <a:pt x="8173" y="16348"/>
                  </a:cubicBezTo>
                  <a:lnTo>
                    <a:pt x="8173" y="16348"/>
                  </a:lnTo>
                  <a:cubicBezTo>
                    <a:pt x="3640" y="16348"/>
                    <a:pt x="0" y="12639"/>
                    <a:pt x="0" y="817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EDEE958-467F-4F56-A63B-AA821B21372C}"/>
                </a:ext>
              </a:extLst>
            </p:cNvPr>
            <p:cNvSpPr/>
            <p:nvPr/>
          </p:nvSpPr>
          <p:spPr>
            <a:xfrm>
              <a:off x="8900640" y="5764712"/>
              <a:ext cx="61819" cy="61819"/>
            </a:xfrm>
            <a:custGeom>
              <a:avLst/>
              <a:gdLst>
                <a:gd name="connsiteX0" fmla="*/ 0 w 61818"/>
                <a:gd name="connsiteY0" fmla="*/ 32970 h 61818"/>
                <a:gd name="connsiteX1" fmla="*/ 32970 w 61818"/>
                <a:gd name="connsiteY1" fmla="*/ 0 h 61818"/>
                <a:gd name="connsiteX2" fmla="*/ 32970 w 61818"/>
                <a:gd name="connsiteY2" fmla="*/ 0 h 61818"/>
                <a:gd name="connsiteX3" fmla="*/ 65941 w 61818"/>
                <a:gd name="connsiteY3" fmla="*/ 32970 h 61818"/>
                <a:gd name="connsiteX4" fmla="*/ 65941 w 61818"/>
                <a:gd name="connsiteY4" fmla="*/ 32970 h 61818"/>
                <a:gd name="connsiteX5" fmla="*/ 32970 w 61818"/>
                <a:gd name="connsiteY5" fmla="*/ 65940 h 61818"/>
                <a:gd name="connsiteX6" fmla="*/ 32970 w 61818"/>
                <a:gd name="connsiteY6" fmla="*/ 65940 h 61818"/>
                <a:gd name="connsiteX7" fmla="*/ 0 w 61818"/>
                <a:gd name="connsiteY7" fmla="*/ 32970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2970"/>
                  </a:moveTo>
                  <a:cubicBezTo>
                    <a:pt x="0" y="14768"/>
                    <a:pt x="14699" y="0"/>
                    <a:pt x="32970" y="0"/>
                  </a:cubicBezTo>
                  <a:lnTo>
                    <a:pt x="32970" y="0"/>
                  </a:lnTo>
                  <a:cubicBezTo>
                    <a:pt x="51173" y="0"/>
                    <a:pt x="65941" y="14768"/>
                    <a:pt x="65941" y="32970"/>
                  </a:cubicBezTo>
                  <a:lnTo>
                    <a:pt x="65941" y="32970"/>
                  </a:lnTo>
                  <a:cubicBezTo>
                    <a:pt x="65941" y="51172"/>
                    <a:pt x="51173" y="65940"/>
                    <a:pt x="32970" y="65940"/>
                  </a:cubicBezTo>
                  <a:lnTo>
                    <a:pt x="32970" y="65940"/>
                  </a:lnTo>
                  <a:cubicBezTo>
                    <a:pt x="14699" y="65940"/>
                    <a:pt x="0" y="51172"/>
                    <a:pt x="0" y="3297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B3E3FA3-C137-49B6-AA16-E25EDA7BB321}"/>
                </a:ext>
              </a:extLst>
            </p:cNvPr>
            <p:cNvSpPr/>
            <p:nvPr/>
          </p:nvSpPr>
          <p:spPr>
            <a:xfrm>
              <a:off x="8552327" y="5771100"/>
              <a:ext cx="48081" cy="48081"/>
            </a:xfrm>
            <a:custGeom>
              <a:avLst/>
              <a:gdLst>
                <a:gd name="connsiteX0" fmla="*/ 0 w 48081"/>
                <a:gd name="connsiteY0" fmla="*/ 26582 h 48081"/>
                <a:gd name="connsiteX1" fmla="*/ 26582 w 48081"/>
                <a:gd name="connsiteY1" fmla="*/ 0 h 48081"/>
                <a:gd name="connsiteX2" fmla="*/ 26582 w 48081"/>
                <a:gd name="connsiteY2" fmla="*/ 0 h 48081"/>
                <a:gd name="connsiteX3" fmla="*/ 53164 w 48081"/>
                <a:gd name="connsiteY3" fmla="*/ 26582 h 48081"/>
                <a:gd name="connsiteX4" fmla="*/ 53164 w 48081"/>
                <a:gd name="connsiteY4" fmla="*/ 26582 h 48081"/>
                <a:gd name="connsiteX5" fmla="*/ 26582 w 48081"/>
                <a:gd name="connsiteY5" fmla="*/ 53164 h 48081"/>
                <a:gd name="connsiteX6" fmla="*/ 26582 w 48081"/>
                <a:gd name="connsiteY6" fmla="*/ 53164 h 48081"/>
                <a:gd name="connsiteX7" fmla="*/ 0 w 48081"/>
                <a:gd name="connsiteY7" fmla="*/ 26582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6582"/>
                  </a:moveTo>
                  <a:cubicBezTo>
                    <a:pt x="0" y="11952"/>
                    <a:pt x="11883" y="0"/>
                    <a:pt x="26582" y="0"/>
                  </a:cubicBezTo>
                  <a:lnTo>
                    <a:pt x="26582" y="0"/>
                  </a:lnTo>
                  <a:cubicBezTo>
                    <a:pt x="41212" y="0"/>
                    <a:pt x="53164" y="11883"/>
                    <a:pt x="53164" y="26582"/>
                  </a:cubicBezTo>
                  <a:lnTo>
                    <a:pt x="53164" y="26582"/>
                  </a:lnTo>
                  <a:cubicBezTo>
                    <a:pt x="53164" y="41212"/>
                    <a:pt x="41281" y="53164"/>
                    <a:pt x="26582" y="53164"/>
                  </a:cubicBezTo>
                  <a:lnTo>
                    <a:pt x="26582" y="53164"/>
                  </a:lnTo>
                  <a:cubicBezTo>
                    <a:pt x="11883" y="53096"/>
                    <a:pt x="0" y="41212"/>
                    <a:pt x="0" y="2658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D6826F7-D3E4-4538-A799-EDD0CD95FE42}"/>
                </a:ext>
              </a:extLst>
            </p:cNvPr>
            <p:cNvSpPr/>
            <p:nvPr/>
          </p:nvSpPr>
          <p:spPr>
            <a:xfrm>
              <a:off x="8168502" y="5741977"/>
              <a:ext cx="109900" cy="109900"/>
            </a:xfrm>
            <a:custGeom>
              <a:avLst/>
              <a:gdLst>
                <a:gd name="connsiteX0" fmla="*/ 0 w 109899"/>
                <a:gd name="connsiteY0" fmla="*/ 55705 h 109899"/>
                <a:gd name="connsiteX1" fmla="*/ 55637 w 109899"/>
                <a:gd name="connsiteY1" fmla="*/ 0 h 109899"/>
                <a:gd name="connsiteX2" fmla="*/ 55637 w 109899"/>
                <a:gd name="connsiteY2" fmla="*/ 0 h 109899"/>
                <a:gd name="connsiteX3" fmla="*/ 111274 w 109899"/>
                <a:gd name="connsiteY3" fmla="*/ 55705 h 109899"/>
                <a:gd name="connsiteX4" fmla="*/ 111274 w 109899"/>
                <a:gd name="connsiteY4" fmla="*/ 55705 h 109899"/>
                <a:gd name="connsiteX5" fmla="*/ 55637 w 109899"/>
                <a:gd name="connsiteY5" fmla="*/ 111342 h 109899"/>
                <a:gd name="connsiteX6" fmla="*/ 55637 w 109899"/>
                <a:gd name="connsiteY6" fmla="*/ 111342 h 109899"/>
                <a:gd name="connsiteX7" fmla="*/ 0 w 109899"/>
                <a:gd name="connsiteY7" fmla="*/ 55705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5705"/>
                  </a:moveTo>
                  <a:cubicBezTo>
                    <a:pt x="0" y="25002"/>
                    <a:pt x="24934" y="0"/>
                    <a:pt x="55637" y="0"/>
                  </a:cubicBezTo>
                  <a:lnTo>
                    <a:pt x="55637" y="0"/>
                  </a:lnTo>
                  <a:cubicBezTo>
                    <a:pt x="86340" y="0"/>
                    <a:pt x="111274" y="24934"/>
                    <a:pt x="111274" y="55705"/>
                  </a:cubicBezTo>
                  <a:lnTo>
                    <a:pt x="111274" y="55705"/>
                  </a:lnTo>
                  <a:cubicBezTo>
                    <a:pt x="111274" y="86409"/>
                    <a:pt x="86340" y="111342"/>
                    <a:pt x="55637" y="111342"/>
                  </a:cubicBezTo>
                  <a:lnTo>
                    <a:pt x="55637" y="111342"/>
                  </a:lnTo>
                  <a:cubicBezTo>
                    <a:pt x="24934" y="111342"/>
                    <a:pt x="0" y="86409"/>
                    <a:pt x="0" y="5570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9671087-3B31-4476-8D97-EF919E7109B9}"/>
                </a:ext>
              </a:extLst>
            </p:cNvPr>
            <p:cNvSpPr/>
            <p:nvPr/>
          </p:nvSpPr>
          <p:spPr>
            <a:xfrm>
              <a:off x="7859203" y="5787310"/>
              <a:ext cx="20606" cy="20606"/>
            </a:xfrm>
            <a:custGeom>
              <a:avLst/>
              <a:gdLst>
                <a:gd name="connsiteX0" fmla="*/ 0 w 20606"/>
                <a:gd name="connsiteY0" fmla="*/ 10371 h 20606"/>
                <a:gd name="connsiteX1" fmla="*/ 10372 w 20606"/>
                <a:gd name="connsiteY1" fmla="*/ 0 h 20606"/>
                <a:gd name="connsiteX2" fmla="*/ 10372 w 20606"/>
                <a:gd name="connsiteY2" fmla="*/ 0 h 20606"/>
                <a:gd name="connsiteX3" fmla="*/ 20744 w 20606"/>
                <a:gd name="connsiteY3" fmla="*/ 10371 h 20606"/>
                <a:gd name="connsiteX4" fmla="*/ 20744 w 20606"/>
                <a:gd name="connsiteY4" fmla="*/ 10371 h 20606"/>
                <a:gd name="connsiteX5" fmla="*/ 10372 w 20606"/>
                <a:gd name="connsiteY5" fmla="*/ 20675 h 20606"/>
                <a:gd name="connsiteX6" fmla="*/ 10372 w 20606"/>
                <a:gd name="connsiteY6" fmla="*/ 20675 h 20606"/>
                <a:gd name="connsiteX7" fmla="*/ 0 w 20606"/>
                <a:gd name="connsiteY7" fmla="*/ 10371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0371"/>
                  </a:moveTo>
                  <a:cubicBezTo>
                    <a:pt x="0" y="4602"/>
                    <a:pt x="4671" y="0"/>
                    <a:pt x="10372" y="0"/>
                  </a:cubicBezTo>
                  <a:lnTo>
                    <a:pt x="10372" y="0"/>
                  </a:lnTo>
                  <a:cubicBezTo>
                    <a:pt x="16073" y="0"/>
                    <a:pt x="20744" y="4602"/>
                    <a:pt x="20744" y="10371"/>
                  </a:cubicBezTo>
                  <a:lnTo>
                    <a:pt x="20744" y="10371"/>
                  </a:lnTo>
                  <a:cubicBezTo>
                    <a:pt x="20744" y="16073"/>
                    <a:pt x="16073" y="20675"/>
                    <a:pt x="10372" y="20675"/>
                  </a:cubicBezTo>
                  <a:lnTo>
                    <a:pt x="10372" y="20675"/>
                  </a:lnTo>
                  <a:cubicBezTo>
                    <a:pt x="4671" y="20675"/>
                    <a:pt x="0" y="16073"/>
                    <a:pt x="0" y="1037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E1364B8-2C1F-4780-B810-11397B67DD97}"/>
                </a:ext>
              </a:extLst>
            </p:cNvPr>
            <p:cNvSpPr/>
            <p:nvPr/>
          </p:nvSpPr>
          <p:spPr>
            <a:xfrm>
              <a:off x="7502442" y="5785249"/>
              <a:ext cx="20606" cy="20606"/>
            </a:xfrm>
            <a:custGeom>
              <a:avLst/>
              <a:gdLst>
                <a:gd name="connsiteX0" fmla="*/ 0 w 20606"/>
                <a:gd name="connsiteY0" fmla="*/ 12432 h 20606"/>
                <a:gd name="connsiteX1" fmla="*/ 12432 w 20606"/>
                <a:gd name="connsiteY1" fmla="*/ 0 h 20606"/>
                <a:gd name="connsiteX2" fmla="*/ 12432 w 20606"/>
                <a:gd name="connsiteY2" fmla="*/ 0 h 20606"/>
                <a:gd name="connsiteX3" fmla="*/ 24865 w 20606"/>
                <a:gd name="connsiteY3" fmla="*/ 12432 h 20606"/>
                <a:gd name="connsiteX4" fmla="*/ 24865 w 20606"/>
                <a:gd name="connsiteY4" fmla="*/ 12432 h 20606"/>
                <a:gd name="connsiteX5" fmla="*/ 12432 w 20606"/>
                <a:gd name="connsiteY5" fmla="*/ 24865 h 20606"/>
                <a:gd name="connsiteX6" fmla="*/ 12432 w 20606"/>
                <a:gd name="connsiteY6" fmla="*/ 24865 h 20606"/>
                <a:gd name="connsiteX7" fmla="*/ 0 w 20606"/>
                <a:gd name="connsiteY7" fmla="*/ 12432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2432"/>
                  </a:moveTo>
                  <a:cubicBezTo>
                    <a:pt x="0" y="5564"/>
                    <a:pt x="5563" y="0"/>
                    <a:pt x="12432" y="0"/>
                  </a:cubicBezTo>
                  <a:lnTo>
                    <a:pt x="12432" y="0"/>
                  </a:lnTo>
                  <a:cubicBezTo>
                    <a:pt x="19301" y="0"/>
                    <a:pt x="24865" y="5564"/>
                    <a:pt x="24865" y="12432"/>
                  </a:cubicBezTo>
                  <a:lnTo>
                    <a:pt x="24865" y="12432"/>
                  </a:lnTo>
                  <a:cubicBezTo>
                    <a:pt x="24865" y="19301"/>
                    <a:pt x="19301" y="24865"/>
                    <a:pt x="12432" y="24865"/>
                  </a:cubicBezTo>
                  <a:lnTo>
                    <a:pt x="12432" y="24865"/>
                  </a:lnTo>
                  <a:cubicBezTo>
                    <a:pt x="5563" y="24865"/>
                    <a:pt x="0" y="19301"/>
                    <a:pt x="0" y="1243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B8245AC-7F07-464A-8362-967A38C11BB0}"/>
                </a:ext>
              </a:extLst>
            </p:cNvPr>
            <p:cNvSpPr/>
            <p:nvPr/>
          </p:nvSpPr>
          <p:spPr>
            <a:xfrm>
              <a:off x="7122258" y="5759767"/>
              <a:ext cx="75556" cy="75556"/>
            </a:xfrm>
            <a:custGeom>
              <a:avLst/>
              <a:gdLst>
                <a:gd name="connsiteX0" fmla="*/ 0 w 75556"/>
                <a:gd name="connsiteY0" fmla="*/ 37915 h 75556"/>
                <a:gd name="connsiteX1" fmla="*/ 38052 w 75556"/>
                <a:gd name="connsiteY1" fmla="*/ 0 h 75556"/>
                <a:gd name="connsiteX2" fmla="*/ 38052 w 75556"/>
                <a:gd name="connsiteY2" fmla="*/ 0 h 75556"/>
                <a:gd name="connsiteX3" fmla="*/ 75968 w 75556"/>
                <a:gd name="connsiteY3" fmla="*/ 37915 h 75556"/>
                <a:gd name="connsiteX4" fmla="*/ 75968 w 75556"/>
                <a:gd name="connsiteY4" fmla="*/ 37915 h 75556"/>
                <a:gd name="connsiteX5" fmla="*/ 38052 w 75556"/>
                <a:gd name="connsiteY5" fmla="*/ 75831 h 75556"/>
                <a:gd name="connsiteX6" fmla="*/ 38052 w 75556"/>
                <a:gd name="connsiteY6" fmla="*/ 75831 h 75556"/>
                <a:gd name="connsiteX7" fmla="*/ 0 w 75556"/>
                <a:gd name="connsiteY7" fmla="*/ 37915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37915"/>
                  </a:moveTo>
                  <a:cubicBezTo>
                    <a:pt x="0" y="16966"/>
                    <a:pt x="16966" y="0"/>
                    <a:pt x="38052" y="0"/>
                  </a:cubicBezTo>
                  <a:lnTo>
                    <a:pt x="38052" y="0"/>
                  </a:lnTo>
                  <a:cubicBezTo>
                    <a:pt x="59002" y="0"/>
                    <a:pt x="75968" y="16966"/>
                    <a:pt x="75968" y="37915"/>
                  </a:cubicBezTo>
                  <a:lnTo>
                    <a:pt x="75968" y="37915"/>
                  </a:lnTo>
                  <a:cubicBezTo>
                    <a:pt x="75968" y="58865"/>
                    <a:pt x="59002" y="75831"/>
                    <a:pt x="38052" y="75831"/>
                  </a:cubicBezTo>
                  <a:lnTo>
                    <a:pt x="38052" y="75831"/>
                  </a:lnTo>
                  <a:cubicBezTo>
                    <a:pt x="16966" y="75831"/>
                    <a:pt x="0" y="58865"/>
                    <a:pt x="0" y="3791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861C573-4928-44E9-860C-658D49AF1614}"/>
                </a:ext>
              </a:extLst>
            </p:cNvPr>
            <p:cNvSpPr/>
            <p:nvPr/>
          </p:nvSpPr>
          <p:spPr>
            <a:xfrm>
              <a:off x="6748186" y="5740259"/>
              <a:ext cx="109900" cy="109900"/>
            </a:xfrm>
            <a:custGeom>
              <a:avLst/>
              <a:gdLst>
                <a:gd name="connsiteX0" fmla="*/ 0 w 109899"/>
                <a:gd name="connsiteY0" fmla="*/ 57423 h 109899"/>
                <a:gd name="connsiteX1" fmla="*/ 57423 w 109899"/>
                <a:gd name="connsiteY1" fmla="*/ 0 h 109899"/>
                <a:gd name="connsiteX2" fmla="*/ 57423 w 109899"/>
                <a:gd name="connsiteY2" fmla="*/ 0 h 109899"/>
                <a:gd name="connsiteX3" fmla="*/ 114776 w 109899"/>
                <a:gd name="connsiteY3" fmla="*/ 57423 h 109899"/>
                <a:gd name="connsiteX4" fmla="*/ 114776 w 109899"/>
                <a:gd name="connsiteY4" fmla="*/ 57423 h 109899"/>
                <a:gd name="connsiteX5" fmla="*/ 57423 w 109899"/>
                <a:gd name="connsiteY5" fmla="*/ 114777 h 109899"/>
                <a:gd name="connsiteX6" fmla="*/ 57423 w 109899"/>
                <a:gd name="connsiteY6" fmla="*/ 114777 h 109899"/>
                <a:gd name="connsiteX7" fmla="*/ 0 w 109899"/>
                <a:gd name="connsiteY7" fmla="*/ 57423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7423"/>
                  </a:moveTo>
                  <a:cubicBezTo>
                    <a:pt x="0" y="25758"/>
                    <a:pt x="25758" y="0"/>
                    <a:pt x="57423" y="0"/>
                  </a:cubicBezTo>
                  <a:lnTo>
                    <a:pt x="57423" y="0"/>
                  </a:lnTo>
                  <a:cubicBezTo>
                    <a:pt x="89087" y="0"/>
                    <a:pt x="114776" y="25689"/>
                    <a:pt x="114776" y="57423"/>
                  </a:cubicBezTo>
                  <a:lnTo>
                    <a:pt x="114776" y="57423"/>
                  </a:lnTo>
                  <a:cubicBezTo>
                    <a:pt x="114776" y="89088"/>
                    <a:pt x="89087" y="114777"/>
                    <a:pt x="57423" y="114777"/>
                  </a:cubicBezTo>
                  <a:lnTo>
                    <a:pt x="57423" y="114777"/>
                  </a:lnTo>
                  <a:cubicBezTo>
                    <a:pt x="25758" y="114777"/>
                    <a:pt x="0" y="89088"/>
                    <a:pt x="0" y="5742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BA32F3A-26CA-4DA5-B03B-B4AF9DC5B78B}"/>
                </a:ext>
              </a:extLst>
            </p:cNvPr>
            <p:cNvSpPr/>
            <p:nvPr/>
          </p:nvSpPr>
          <p:spPr>
            <a:xfrm>
              <a:off x="6422127" y="5768902"/>
              <a:ext cx="54950" cy="54950"/>
            </a:xfrm>
            <a:custGeom>
              <a:avLst/>
              <a:gdLst>
                <a:gd name="connsiteX0" fmla="*/ 0 w 54949"/>
                <a:gd name="connsiteY0" fmla="*/ 28780 h 54949"/>
                <a:gd name="connsiteX1" fmla="*/ 28780 w 54949"/>
                <a:gd name="connsiteY1" fmla="*/ 0 h 54949"/>
                <a:gd name="connsiteX2" fmla="*/ 28780 w 54949"/>
                <a:gd name="connsiteY2" fmla="*/ 0 h 54949"/>
                <a:gd name="connsiteX3" fmla="*/ 57560 w 54949"/>
                <a:gd name="connsiteY3" fmla="*/ 28780 h 54949"/>
                <a:gd name="connsiteX4" fmla="*/ 57560 w 54949"/>
                <a:gd name="connsiteY4" fmla="*/ 28780 h 54949"/>
                <a:gd name="connsiteX5" fmla="*/ 28780 w 54949"/>
                <a:gd name="connsiteY5" fmla="*/ 57560 h 54949"/>
                <a:gd name="connsiteX6" fmla="*/ 28780 w 54949"/>
                <a:gd name="connsiteY6" fmla="*/ 57560 h 54949"/>
                <a:gd name="connsiteX7" fmla="*/ 0 w 54949"/>
                <a:gd name="connsiteY7" fmla="*/ 28780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8780"/>
                  </a:moveTo>
                  <a:cubicBezTo>
                    <a:pt x="0" y="12913"/>
                    <a:pt x="12913" y="0"/>
                    <a:pt x="28780" y="0"/>
                  </a:cubicBezTo>
                  <a:lnTo>
                    <a:pt x="28780" y="0"/>
                  </a:lnTo>
                  <a:cubicBezTo>
                    <a:pt x="44647" y="0"/>
                    <a:pt x="57560" y="12913"/>
                    <a:pt x="57560" y="28780"/>
                  </a:cubicBezTo>
                  <a:lnTo>
                    <a:pt x="57560" y="28780"/>
                  </a:lnTo>
                  <a:cubicBezTo>
                    <a:pt x="57560" y="44647"/>
                    <a:pt x="44647" y="57560"/>
                    <a:pt x="28780" y="57560"/>
                  </a:cubicBezTo>
                  <a:lnTo>
                    <a:pt x="28780" y="57560"/>
                  </a:lnTo>
                  <a:cubicBezTo>
                    <a:pt x="12844" y="57560"/>
                    <a:pt x="0" y="44647"/>
                    <a:pt x="0" y="2878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2D23B40-2135-468E-9ABE-BFAC180F38B7}"/>
                </a:ext>
              </a:extLst>
            </p:cNvPr>
            <p:cNvSpPr/>
            <p:nvPr/>
          </p:nvSpPr>
          <p:spPr>
            <a:xfrm>
              <a:off x="6074226" y="5775565"/>
              <a:ext cx="41212" cy="41212"/>
            </a:xfrm>
            <a:custGeom>
              <a:avLst/>
              <a:gdLst>
                <a:gd name="connsiteX0" fmla="*/ 0 w 41212"/>
                <a:gd name="connsiteY0" fmla="*/ 22117 h 41212"/>
                <a:gd name="connsiteX1" fmla="*/ 22117 w 41212"/>
                <a:gd name="connsiteY1" fmla="*/ 0 h 41212"/>
                <a:gd name="connsiteX2" fmla="*/ 22117 w 41212"/>
                <a:gd name="connsiteY2" fmla="*/ 0 h 41212"/>
                <a:gd name="connsiteX3" fmla="*/ 44166 w 41212"/>
                <a:gd name="connsiteY3" fmla="*/ 22117 h 41212"/>
                <a:gd name="connsiteX4" fmla="*/ 44166 w 41212"/>
                <a:gd name="connsiteY4" fmla="*/ 22117 h 41212"/>
                <a:gd name="connsiteX5" fmla="*/ 22117 w 41212"/>
                <a:gd name="connsiteY5" fmla="*/ 44166 h 41212"/>
                <a:gd name="connsiteX6" fmla="*/ 22117 w 41212"/>
                <a:gd name="connsiteY6" fmla="*/ 44166 h 41212"/>
                <a:gd name="connsiteX7" fmla="*/ 0 w 41212"/>
                <a:gd name="connsiteY7" fmla="*/ 22117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2117"/>
                  </a:moveTo>
                  <a:cubicBezTo>
                    <a:pt x="0" y="9891"/>
                    <a:pt x="9891" y="0"/>
                    <a:pt x="22117" y="0"/>
                  </a:cubicBezTo>
                  <a:lnTo>
                    <a:pt x="22117" y="0"/>
                  </a:lnTo>
                  <a:cubicBezTo>
                    <a:pt x="34275" y="0"/>
                    <a:pt x="44166" y="9891"/>
                    <a:pt x="44166" y="22117"/>
                  </a:cubicBezTo>
                  <a:lnTo>
                    <a:pt x="44166" y="22117"/>
                  </a:lnTo>
                  <a:cubicBezTo>
                    <a:pt x="44166" y="34275"/>
                    <a:pt x="34275" y="44166"/>
                    <a:pt x="22117" y="44166"/>
                  </a:cubicBezTo>
                  <a:lnTo>
                    <a:pt x="22117" y="44166"/>
                  </a:lnTo>
                  <a:cubicBezTo>
                    <a:pt x="9891" y="44166"/>
                    <a:pt x="0" y="34275"/>
                    <a:pt x="0" y="2211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1741E51-74E1-451B-AE8A-EF286D9332EA}"/>
                </a:ext>
              </a:extLst>
            </p:cNvPr>
            <p:cNvSpPr/>
            <p:nvPr/>
          </p:nvSpPr>
          <p:spPr>
            <a:xfrm>
              <a:off x="5733743" y="5789852"/>
              <a:ext cx="13737" cy="13737"/>
            </a:xfrm>
            <a:custGeom>
              <a:avLst/>
              <a:gdLst>
                <a:gd name="connsiteX0" fmla="*/ 0 w 13737"/>
                <a:gd name="connsiteY0" fmla="*/ 7830 h 13737"/>
                <a:gd name="connsiteX1" fmla="*/ 7830 w 13737"/>
                <a:gd name="connsiteY1" fmla="*/ 0 h 13737"/>
                <a:gd name="connsiteX2" fmla="*/ 7830 w 13737"/>
                <a:gd name="connsiteY2" fmla="*/ 0 h 13737"/>
                <a:gd name="connsiteX3" fmla="*/ 15660 w 13737"/>
                <a:gd name="connsiteY3" fmla="*/ 7830 h 13737"/>
                <a:gd name="connsiteX4" fmla="*/ 15660 w 13737"/>
                <a:gd name="connsiteY4" fmla="*/ 7830 h 13737"/>
                <a:gd name="connsiteX5" fmla="*/ 7830 w 13737"/>
                <a:gd name="connsiteY5" fmla="*/ 15660 h 13737"/>
                <a:gd name="connsiteX6" fmla="*/ 7830 w 13737"/>
                <a:gd name="connsiteY6" fmla="*/ 15660 h 13737"/>
                <a:gd name="connsiteX7" fmla="*/ 0 w 13737"/>
                <a:gd name="connsiteY7" fmla="*/ 7830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7830"/>
                  </a:moveTo>
                  <a:cubicBezTo>
                    <a:pt x="0" y="3503"/>
                    <a:pt x="3503" y="0"/>
                    <a:pt x="7830" y="0"/>
                  </a:cubicBezTo>
                  <a:lnTo>
                    <a:pt x="7830" y="0"/>
                  </a:lnTo>
                  <a:cubicBezTo>
                    <a:pt x="12158" y="0"/>
                    <a:pt x="15660" y="3503"/>
                    <a:pt x="15660" y="7830"/>
                  </a:cubicBezTo>
                  <a:lnTo>
                    <a:pt x="15660" y="7830"/>
                  </a:lnTo>
                  <a:cubicBezTo>
                    <a:pt x="15660" y="12157"/>
                    <a:pt x="12158" y="15660"/>
                    <a:pt x="7830" y="15660"/>
                  </a:cubicBezTo>
                  <a:lnTo>
                    <a:pt x="7830" y="15660"/>
                  </a:lnTo>
                  <a:cubicBezTo>
                    <a:pt x="3503" y="15660"/>
                    <a:pt x="0" y="12157"/>
                    <a:pt x="0" y="783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14C3611-FD53-4AE0-A400-C583BCE6204E}"/>
                </a:ext>
              </a:extLst>
            </p:cNvPr>
            <p:cNvSpPr/>
            <p:nvPr/>
          </p:nvSpPr>
          <p:spPr>
            <a:xfrm>
              <a:off x="5332746" y="5743556"/>
              <a:ext cx="103031" cy="103031"/>
            </a:xfrm>
            <a:custGeom>
              <a:avLst/>
              <a:gdLst>
                <a:gd name="connsiteX0" fmla="*/ 0 w 103030"/>
                <a:gd name="connsiteY0" fmla="*/ 54126 h 103030"/>
                <a:gd name="connsiteX1" fmla="*/ 54263 w 103030"/>
                <a:gd name="connsiteY1" fmla="*/ 0 h 103030"/>
                <a:gd name="connsiteX2" fmla="*/ 54263 w 103030"/>
                <a:gd name="connsiteY2" fmla="*/ 0 h 103030"/>
                <a:gd name="connsiteX3" fmla="*/ 108320 w 103030"/>
                <a:gd name="connsiteY3" fmla="*/ 54126 h 103030"/>
                <a:gd name="connsiteX4" fmla="*/ 108320 w 103030"/>
                <a:gd name="connsiteY4" fmla="*/ 54126 h 103030"/>
                <a:gd name="connsiteX5" fmla="*/ 54263 w 103030"/>
                <a:gd name="connsiteY5" fmla="*/ 108251 h 103030"/>
                <a:gd name="connsiteX6" fmla="*/ 54263 w 103030"/>
                <a:gd name="connsiteY6" fmla="*/ 108251 h 103030"/>
                <a:gd name="connsiteX7" fmla="*/ 0 w 103030"/>
                <a:gd name="connsiteY7" fmla="*/ 54126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4126"/>
                  </a:moveTo>
                  <a:cubicBezTo>
                    <a:pt x="0" y="24247"/>
                    <a:pt x="24246" y="0"/>
                    <a:pt x="54263" y="0"/>
                  </a:cubicBezTo>
                  <a:lnTo>
                    <a:pt x="54263" y="0"/>
                  </a:lnTo>
                  <a:cubicBezTo>
                    <a:pt x="84142" y="0"/>
                    <a:pt x="108320" y="24247"/>
                    <a:pt x="108320" y="54126"/>
                  </a:cubicBezTo>
                  <a:lnTo>
                    <a:pt x="108320" y="54126"/>
                  </a:lnTo>
                  <a:cubicBezTo>
                    <a:pt x="108320" y="84005"/>
                    <a:pt x="84211" y="108251"/>
                    <a:pt x="54263" y="108251"/>
                  </a:cubicBezTo>
                  <a:lnTo>
                    <a:pt x="54263" y="108251"/>
                  </a:lnTo>
                  <a:cubicBezTo>
                    <a:pt x="24246" y="108251"/>
                    <a:pt x="0" y="84005"/>
                    <a:pt x="0" y="5412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60A1384-8E68-4458-9DEF-22380B641D25}"/>
                </a:ext>
              </a:extLst>
            </p:cNvPr>
            <p:cNvSpPr/>
            <p:nvPr/>
          </p:nvSpPr>
          <p:spPr>
            <a:xfrm>
              <a:off x="5015068" y="5780442"/>
              <a:ext cx="34344" cy="34344"/>
            </a:xfrm>
            <a:custGeom>
              <a:avLst/>
              <a:gdLst>
                <a:gd name="connsiteX0" fmla="*/ 0 w 34343"/>
                <a:gd name="connsiteY0" fmla="*/ 17240 h 34343"/>
                <a:gd name="connsiteX1" fmla="*/ 17241 w 34343"/>
                <a:gd name="connsiteY1" fmla="*/ 0 h 34343"/>
                <a:gd name="connsiteX2" fmla="*/ 17241 w 34343"/>
                <a:gd name="connsiteY2" fmla="*/ 0 h 34343"/>
                <a:gd name="connsiteX3" fmla="*/ 34481 w 34343"/>
                <a:gd name="connsiteY3" fmla="*/ 17240 h 34343"/>
                <a:gd name="connsiteX4" fmla="*/ 34481 w 34343"/>
                <a:gd name="connsiteY4" fmla="*/ 17240 h 34343"/>
                <a:gd name="connsiteX5" fmla="*/ 17241 w 34343"/>
                <a:gd name="connsiteY5" fmla="*/ 34481 h 34343"/>
                <a:gd name="connsiteX6" fmla="*/ 17241 w 34343"/>
                <a:gd name="connsiteY6" fmla="*/ 34481 h 34343"/>
                <a:gd name="connsiteX7" fmla="*/ 0 w 34343"/>
                <a:gd name="connsiteY7" fmla="*/ 17240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7240"/>
                  </a:moveTo>
                  <a:cubicBezTo>
                    <a:pt x="0" y="7693"/>
                    <a:pt x="7762" y="0"/>
                    <a:pt x="17241" y="0"/>
                  </a:cubicBezTo>
                  <a:lnTo>
                    <a:pt x="17241" y="0"/>
                  </a:lnTo>
                  <a:cubicBezTo>
                    <a:pt x="26788" y="0"/>
                    <a:pt x="34481" y="7761"/>
                    <a:pt x="34481" y="17240"/>
                  </a:cubicBezTo>
                  <a:lnTo>
                    <a:pt x="34481" y="17240"/>
                  </a:lnTo>
                  <a:cubicBezTo>
                    <a:pt x="34481" y="26788"/>
                    <a:pt x="26788" y="34481"/>
                    <a:pt x="17241" y="34481"/>
                  </a:cubicBezTo>
                  <a:lnTo>
                    <a:pt x="17241" y="34481"/>
                  </a:lnTo>
                  <a:cubicBezTo>
                    <a:pt x="7693" y="34481"/>
                    <a:pt x="0" y="26788"/>
                    <a:pt x="0" y="1724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B0D9DBF-729B-48D5-A9AF-06EFF2CC0927}"/>
                </a:ext>
              </a:extLst>
            </p:cNvPr>
            <p:cNvSpPr/>
            <p:nvPr/>
          </p:nvSpPr>
          <p:spPr>
            <a:xfrm>
              <a:off x="4618604" y="5738680"/>
              <a:ext cx="116768" cy="116768"/>
            </a:xfrm>
            <a:custGeom>
              <a:avLst/>
              <a:gdLst>
                <a:gd name="connsiteX0" fmla="*/ 0 w 116768"/>
                <a:gd name="connsiteY0" fmla="*/ 59002 h 116768"/>
                <a:gd name="connsiteX1" fmla="*/ 58934 w 116768"/>
                <a:gd name="connsiteY1" fmla="*/ 0 h 116768"/>
                <a:gd name="connsiteX2" fmla="*/ 58934 w 116768"/>
                <a:gd name="connsiteY2" fmla="*/ 0 h 116768"/>
                <a:gd name="connsiteX3" fmla="*/ 117936 w 116768"/>
                <a:gd name="connsiteY3" fmla="*/ 59002 h 116768"/>
                <a:gd name="connsiteX4" fmla="*/ 117936 w 116768"/>
                <a:gd name="connsiteY4" fmla="*/ 59002 h 116768"/>
                <a:gd name="connsiteX5" fmla="*/ 58934 w 116768"/>
                <a:gd name="connsiteY5" fmla="*/ 117936 h 116768"/>
                <a:gd name="connsiteX6" fmla="*/ 58934 w 116768"/>
                <a:gd name="connsiteY6" fmla="*/ 117936 h 116768"/>
                <a:gd name="connsiteX7" fmla="*/ 0 w 116768"/>
                <a:gd name="connsiteY7" fmla="*/ 59002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59002"/>
                  </a:moveTo>
                  <a:cubicBezTo>
                    <a:pt x="0" y="26444"/>
                    <a:pt x="26376" y="0"/>
                    <a:pt x="58934" y="0"/>
                  </a:cubicBezTo>
                  <a:lnTo>
                    <a:pt x="58934" y="0"/>
                  </a:lnTo>
                  <a:cubicBezTo>
                    <a:pt x="91492" y="0"/>
                    <a:pt x="117936" y="26444"/>
                    <a:pt x="117936" y="59002"/>
                  </a:cubicBezTo>
                  <a:lnTo>
                    <a:pt x="117936" y="59002"/>
                  </a:lnTo>
                  <a:cubicBezTo>
                    <a:pt x="117936" y="91560"/>
                    <a:pt x="91492" y="117936"/>
                    <a:pt x="58934" y="117936"/>
                  </a:cubicBezTo>
                  <a:lnTo>
                    <a:pt x="58934" y="117936"/>
                  </a:lnTo>
                  <a:cubicBezTo>
                    <a:pt x="26445" y="117936"/>
                    <a:pt x="0" y="91560"/>
                    <a:pt x="0" y="5900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9802CA1-979C-4386-8D1C-92533B8132A2}"/>
                </a:ext>
              </a:extLst>
            </p:cNvPr>
            <p:cNvSpPr/>
            <p:nvPr/>
          </p:nvSpPr>
          <p:spPr>
            <a:xfrm>
              <a:off x="4271046" y="5745686"/>
              <a:ext cx="103031" cy="103031"/>
            </a:xfrm>
            <a:custGeom>
              <a:avLst/>
              <a:gdLst>
                <a:gd name="connsiteX0" fmla="*/ 0 w 103030"/>
                <a:gd name="connsiteY0" fmla="*/ 51996 h 103030"/>
                <a:gd name="connsiteX1" fmla="*/ 51859 w 103030"/>
                <a:gd name="connsiteY1" fmla="*/ 0 h 103030"/>
                <a:gd name="connsiteX2" fmla="*/ 51859 w 103030"/>
                <a:gd name="connsiteY2" fmla="*/ 0 h 103030"/>
                <a:gd name="connsiteX3" fmla="*/ 103855 w 103030"/>
                <a:gd name="connsiteY3" fmla="*/ 51996 h 103030"/>
                <a:gd name="connsiteX4" fmla="*/ 103855 w 103030"/>
                <a:gd name="connsiteY4" fmla="*/ 51996 h 103030"/>
                <a:gd name="connsiteX5" fmla="*/ 51859 w 103030"/>
                <a:gd name="connsiteY5" fmla="*/ 103992 h 103030"/>
                <a:gd name="connsiteX6" fmla="*/ 51859 w 103030"/>
                <a:gd name="connsiteY6" fmla="*/ 103992 h 103030"/>
                <a:gd name="connsiteX7" fmla="*/ 0 w 103030"/>
                <a:gd name="connsiteY7" fmla="*/ 51996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1996"/>
                  </a:moveTo>
                  <a:cubicBezTo>
                    <a:pt x="0" y="23285"/>
                    <a:pt x="23148" y="0"/>
                    <a:pt x="51859" y="0"/>
                  </a:cubicBezTo>
                  <a:lnTo>
                    <a:pt x="51859" y="0"/>
                  </a:lnTo>
                  <a:cubicBezTo>
                    <a:pt x="80639" y="0"/>
                    <a:pt x="103855" y="23285"/>
                    <a:pt x="103855" y="51996"/>
                  </a:cubicBezTo>
                  <a:lnTo>
                    <a:pt x="103855" y="51996"/>
                  </a:lnTo>
                  <a:cubicBezTo>
                    <a:pt x="103855" y="80639"/>
                    <a:pt x="80708" y="103992"/>
                    <a:pt x="51859" y="103992"/>
                  </a:cubicBezTo>
                  <a:lnTo>
                    <a:pt x="51859" y="103992"/>
                  </a:lnTo>
                  <a:cubicBezTo>
                    <a:pt x="23148" y="103924"/>
                    <a:pt x="0" y="80639"/>
                    <a:pt x="0" y="5199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BA403BB-1F5E-46D8-98D0-EFD96168DF28}"/>
                </a:ext>
              </a:extLst>
            </p:cNvPr>
            <p:cNvSpPr/>
            <p:nvPr/>
          </p:nvSpPr>
          <p:spPr>
            <a:xfrm>
              <a:off x="3954879" y="5784219"/>
              <a:ext cx="20606" cy="20606"/>
            </a:xfrm>
            <a:custGeom>
              <a:avLst/>
              <a:gdLst>
                <a:gd name="connsiteX0" fmla="*/ 0 w 20606"/>
                <a:gd name="connsiteY0" fmla="*/ 13462 h 20606"/>
                <a:gd name="connsiteX1" fmla="*/ 13462 w 20606"/>
                <a:gd name="connsiteY1" fmla="*/ 0 h 20606"/>
                <a:gd name="connsiteX2" fmla="*/ 13462 w 20606"/>
                <a:gd name="connsiteY2" fmla="*/ 0 h 20606"/>
                <a:gd name="connsiteX3" fmla="*/ 26925 w 20606"/>
                <a:gd name="connsiteY3" fmla="*/ 13462 h 20606"/>
                <a:gd name="connsiteX4" fmla="*/ 26925 w 20606"/>
                <a:gd name="connsiteY4" fmla="*/ 13462 h 20606"/>
                <a:gd name="connsiteX5" fmla="*/ 13462 w 20606"/>
                <a:gd name="connsiteY5" fmla="*/ 26857 h 20606"/>
                <a:gd name="connsiteX6" fmla="*/ 13462 w 20606"/>
                <a:gd name="connsiteY6" fmla="*/ 26857 h 20606"/>
                <a:gd name="connsiteX7" fmla="*/ 0 w 20606"/>
                <a:gd name="connsiteY7" fmla="*/ 13462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3462"/>
                  </a:moveTo>
                  <a:cubicBezTo>
                    <a:pt x="0" y="6045"/>
                    <a:pt x="6044" y="0"/>
                    <a:pt x="13462" y="0"/>
                  </a:cubicBezTo>
                  <a:lnTo>
                    <a:pt x="13462" y="0"/>
                  </a:lnTo>
                  <a:cubicBezTo>
                    <a:pt x="20881" y="0"/>
                    <a:pt x="26925" y="6045"/>
                    <a:pt x="26925" y="13462"/>
                  </a:cubicBezTo>
                  <a:lnTo>
                    <a:pt x="26925" y="13462"/>
                  </a:lnTo>
                  <a:cubicBezTo>
                    <a:pt x="26925" y="20881"/>
                    <a:pt x="20881" y="26857"/>
                    <a:pt x="13462" y="26857"/>
                  </a:cubicBezTo>
                  <a:lnTo>
                    <a:pt x="13462" y="26857"/>
                  </a:lnTo>
                  <a:cubicBezTo>
                    <a:pt x="5976" y="26857"/>
                    <a:pt x="0" y="20881"/>
                    <a:pt x="0" y="1346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93F811A-0368-4BD4-9AC4-5D791CAE20A8}"/>
                </a:ext>
              </a:extLst>
            </p:cNvPr>
            <p:cNvSpPr/>
            <p:nvPr/>
          </p:nvSpPr>
          <p:spPr>
            <a:xfrm>
              <a:off x="3558690" y="5742801"/>
              <a:ext cx="103031" cy="103031"/>
            </a:xfrm>
            <a:custGeom>
              <a:avLst/>
              <a:gdLst>
                <a:gd name="connsiteX0" fmla="*/ 0 w 103030"/>
                <a:gd name="connsiteY0" fmla="*/ 54881 h 103030"/>
                <a:gd name="connsiteX1" fmla="*/ 54882 w 103030"/>
                <a:gd name="connsiteY1" fmla="*/ 0 h 103030"/>
                <a:gd name="connsiteX2" fmla="*/ 54882 w 103030"/>
                <a:gd name="connsiteY2" fmla="*/ 0 h 103030"/>
                <a:gd name="connsiteX3" fmla="*/ 109763 w 103030"/>
                <a:gd name="connsiteY3" fmla="*/ 54881 h 103030"/>
                <a:gd name="connsiteX4" fmla="*/ 109763 w 103030"/>
                <a:gd name="connsiteY4" fmla="*/ 54881 h 103030"/>
                <a:gd name="connsiteX5" fmla="*/ 54882 w 103030"/>
                <a:gd name="connsiteY5" fmla="*/ 109763 h 103030"/>
                <a:gd name="connsiteX6" fmla="*/ 54882 w 103030"/>
                <a:gd name="connsiteY6" fmla="*/ 109763 h 103030"/>
                <a:gd name="connsiteX7" fmla="*/ 0 w 103030"/>
                <a:gd name="connsiteY7" fmla="*/ 54881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4881"/>
                  </a:moveTo>
                  <a:cubicBezTo>
                    <a:pt x="0" y="24590"/>
                    <a:pt x="24590" y="0"/>
                    <a:pt x="54882" y="0"/>
                  </a:cubicBezTo>
                  <a:lnTo>
                    <a:pt x="54882" y="0"/>
                  </a:lnTo>
                  <a:cubicBezTo>
                    <a:pt x="85172" y="0"/>
                    <a:pt x="109763" y="24590"/>
                    <a:pt x="109763" y="54881"/>
                  </a:cubicBezTo>
                  <a:lnTo>
                    <a:pt x="109763" y="54881"/>
                  </a:lnTo>
                  <a:cubicBezTo>
                    <a:pt x="109763" y="85172"/>
                    <a:pt x="85172" y="109763"/>
                    <a:pt x="54882" y="109763"/>
                  </a:cubicBezTo>
                  <a:lnTo>
                    <a:pt x="54882" y="109763"/>
                  </a:lnTo>
                  <a:cubicBezTo>
                    <a:pt x="24590" y="109763"/>
                    <a:pt x="0" y="85172"/>
                    <a:pt x="0" y="5488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1869274-B759-4C29-BAD3-85240218B4C4}"/>
                </a:ext>
              </a:extLst>
            </p:cNvPr>
            <p:cNvSpPr/>
            <p:nvPr/>
          </p:nvSpPr>
          <p:spPr>
            <a:xfrm>
              <a:off x="3237440" y="5776114"/>
              <a:ext cx="41212" cy="41212"/>
            </a:xfrm>
            <a:custGeom>
              <a:avLst/>
              <a:gdLst>
                <a:gd name="connsiteX0" fmla="*/ 0 w 41212"/>
                <a:gd name="connsiteY0" fmla="*/ 21568 h 41212"/>
                <a:gd name="connsiteX1" fmla="*/ 21568 w 41212"/>
                <a:gd name="connsiteY1" fmla="*/ 0 h 41212"/>
                <a:gd name="connsiteX2" fmla="*/ 21568 w 41212"/>
                <a:gd name="connsiteY2" fmla="*/ 0 h 41212"/>
                <a:gd name="connsiteX3" fmla="*/ 43136 w 41212"/>
                <a:gd name="connsiteY3" fmla="*/ 21568 h 41212"/>
                <a:gd name="connsiteX4" fmla="*/ 43136 w 41212"/>
                <a:gd name="connsiteY4" fmla="*/ 21568 h 41212"/>
                <a:gd name="connsiteX5" fmla="*/ 21568 w 41212"/>
                <a:gd name="connsiteY5" fmla="*/ 43135 h 41212"/>
                <a:gd name="connsiteX6" fmla="*/ 21568 w 41212"/>
                <a:gd name="connsiteY6" fmla="*/ 43135 h 41212"/>
                <a:gd name="connsiteX7" fmla="*/ 0 w 41212"/>
                <a:gd name="connsiteY7" fmla="*/ 21568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1568"/>
                  </a:moveTo>
                  <a:cubicBezTo>
                    <a:pt x="0" y="9685"/>
                    <a:pt x="9685" y="0"/>
                    <a:pt x="21568" y="0"/>
                  </a:cubicBezTo>
                  <a:lnTo>
                    <a:pt x="21568" y="0"/>
                  </a:lnTo>
                  <a:cubicBezTo>
                    <a:pt x="33451" y="0"/>
                    <a:pt x="43136" y="9685"/>
                    <a:pt x="43136" y="21568"/>
                  </a:cubicBezTo>
                  <a:lnTo>
                    <a:pt x="43136" y="21568"/>
                  </a:lnTo>
                  <a:cubicBezTo>
                    <a:pt x="43136" y="33451"/>
                    <a:pt x="33451" y="43135"/>
                    <a:pt x="21568" y="43135"/>
                  </a:cubicBezTo>
                  <a:lnTo>
                    <a:pt x="21568" y="43135"/>
                  </a:lnTo>
                  <a:cubicBezTo>
                    <a:pt x="9685" y="43135"/>
                    <a:pt x="0" y="33451"/>
                    <a:pt x="0" y="2156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0EF9987-D9D0-4F58-A615-1F465510A6B8}"/>
                </a:ext>
              </a:extLst>
            </p:cNvPr>
            <p:cNvSpPr/>
            <p:nvPr/>
          </p:nvSpPr>
          <p:spPr>
            <a:xfrm>
              <a:off x="2847914" y="5741290"/>
              <a:ext cx="109900" cy="109900"/>
            </a:xfrm>
            <a:custGeom>
              <a:avLst/>
              <a:gdLst>
                <a:gd name="connsiteX0" fmla="*/ 0 w 109899"/>
                <a:gd name="connsiteY0" fmla="*/ 56392 h 109899"/>
                <a:gd name="connsiteX1" fmla="*/ 56392 w 109899"/>
                <a:gd name="connsiteY1" fmla="*/ 0 h 109899"/>
                <a:gd name="connsiteX2" fmla="*/ 56392 w 109899"/>
                <a:gd name="connsiteY2" fmla="*/ 0 h 109899"/>
                <a:gd name="connsiteX3" fmla="*/ 112785 w 109899"/>
                <a:gd name="connsiteY3" fmla="*/ 56392 h 109899"/>
                <a:gd name="connsiteX4" fmla="*/ 112785 w 109899"/>
                <a:gd name="connsiteY4" fmla="*/ 56392 h 109899"/>
                <a:gd name="connsiteX5" fmla="*/ 56392 w 109899"/>
                <a:gd name="connsiteY5" fmla="*/ 112784 h 109899"/>
                <a:gd name="connsiteX6" fmla="*/ 56392 w 109899"/>
                <a:gd name="connsiteY6" fmla="*/ 112784 h 109899"/>
                <a:gd name="connsiteX7" fmla="*/ 0 w 109899"/>
                <a:gd name="connsiteY7" fmla="*/ 56392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6392"/>
                  </a:moveTo>
                  <a:cubicBezTo>
                    <a:pt x="0" y="25277"/>
                    <a:pt x="25277" y="0"/>
                    <a:pt x="56392" y="0"/>
                  </a:cubicBezTo>
                  <a:lnTo>
                    <a:pt x="56392" y="0"/>
                  </a:lnTo>
                  <a:cubicBezTo>
                    <a:pt x="87508" y="0"/>
                    <a:pt x="112785" y="25208"/>
                    <a:pt x="112785" y="56392"/>
                  </a:cubicBezTo>
                  <a:lnTo>
                    <a:pt x="112785" y="56392"/>
                  </a:lnTo>
                  <a:cubicBezTo>
                    <a:pt x="112785" y="87508"/>
                    <a:pt x="87508" y="112784"/>
                    <a:pt x="56392" y="112784"/>
                  </a:cubicBezTo>
                  <a:lnTo>
                    <a:pt x="56392" y="112784"/>
                  </a:lnTo>
                  <a:cubicBezTo>
                    <a:pt x="25277" y="112716"/>
                    <a:pt x="0" y="87508"/>
                    <a:pt x="0" y="5639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CC6FF59-181C-4432-B7DF-557FB0B5627C}"/>
                </a:ext>
              </a:extLst>
            </p:cNvPr>
            <p:cNvSpPr/>
            <p:nvPr/>
          </p:nvSpPr>
          <p:spPr>
            <a:xfrm>
              <a:off x="2533051" y="5781197"/>
              <a:ext cx="27475" cy="27475"/>
            </a:xfrm>
            <a:custGeom>
              <a:avLst/>
              <a:gdLst>
                <a:gd name="connsiteX0" fmla="*/ 0 w 27474"/>
                <a:gd name="connsiteY0" fmla="*/ 16485 h 27474"/>
                <a:gd name="connsiteX1" fmla="*/ 16485 w 27474"/>
                <a:gd name="connsiteY1" fmla="*/ 0 h 27474"/>
                <a:gd name="connsiteX2" fmla="*/ 16485 w 27474"/>
                <a:gd name="connsiteY2" fmla="*/ 0 h 27474"/>
                <a:gd name="connsiteX3" fmla="*/ 32970 w 27474"/>
                <a:gd name="connsiteY3" fmla="*/ 16485 h 27474"/>
                <a:gd name="connsiteX4" fmla="*/ 32970 w 27474"/>
                <a:gd name="connsiteY4" fmla="*/ 16485 h 27474"/>
                <a:gd name="connsiteX5" fmla="*/ 16485 w 27474"/>
                <a:gd name="connsiteY5" fmla="*/ 32970 h 27474"/>
                <a:gd name="connsiteX6" fmla="*/ 16485 w 27474"/>
                <a:gd name="connsiteY6" fmla="*/ 32970 h 27474"/>
                <a:gd name="connsiteX7" fmla="*/ 0 w 27474"/>
                <a:gd name="connsiteY7" fmla="*/ 16485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6485"/>
                  </a:moveTo>
                  <a:cubicBezTo>
                    <a:pt x="0" y="7350"/>
                    <a:pt x="7350" y="0"/>
                    <a:pt x="16485" y="0"/>
                  </a:cubicBezTo>
                  <a:lnTo>
                    <a:pt x="16485" y="0"/>
                  </a:lnTo>
                  <a:cubicBezTo>
                    <a:pt x="25620" y="0"/>
                    <a:pt x="32970" y="7418"/>
                    <a:pt x="32970" y="16485"/>
                  </a:cubicBezTo>
                  <a:lnTo>
                    <a:pt x="32970" y="16485"/>
                  </a:lnTo>
                  <a:cubicBezTo>
                    <a:pt x="32970" y="25620"/>
                    <a:pt x="25620" y="32970"/>
                    <a:pt x="16485" y="32970"/>
                  </a:cubicBezTo>
                  <a:lnTo>
                    <a:pt x="16485" y="32970"/>
                  </a:lnTo>
                  <a:cubicBezTo>
                    <a:pt x="7418" y="32970"/>
                    <a:pt x="0" y="25551"/>
                    <a:pt x="0" y="1648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ED9EF8B-C9E5-4407-A971-9765A0960650}"/>
                </a:ext>
              </a:extLst>
            </p:cNvPr>
            <p:cNvSpPr/>
            <p:nvPr/>
          </p:nvSpPr>
          <p:spPr>
            <a:xfrm>
              <a:off x="2138305" y="5740946"/>
              <a:ext cx="109900" cy="109900"/>
            </a:xfrm>
            <a:custGeom>
              <a:avLst/>
              <a:gdLst>
                <a:gd name="connsiteX0" fmla="*/ 0 w 109899"/>
                <a:gd name="connsiteY0" fmla="*/ 56735 h 109899"/>
                <a:gd name="connsiteX1" fmla="*/ 56736 w 109899"/>
                <a:gd name="connsiteY1" fmla="*/ 0 h 109899"/>
                <a:gd name="connsiteX2" fmla="*/ 56736 w 109899"/>
                <a:gd name="connsiteY2" fmla="*/ 0 h 109899"/>
                <a:gd name="connsiteX3" fmla="*/ 113471 w 109899"/>
                <a:gd name="connsiteY3" fmla="*/ 56735 h 109899"/>
                <a:gd name="connsiteX4" fmla="*/ 113471 w 109899"/>
                <a:gd name="connsiteY4" fmla="*/ 56735 h 109899"/>
                <a:gd name="connsiteX5" fmla="*/ 56736 w 109899"/>
                <a:gd name="connsiteY5" fmla="*/ 113402 h 109899"/>
                <a:gd name="connsiteX6" fmla="*/ 56736 w 109899"/>
                <a:gd name="connsiteY6" fmla="*/ 113402 h 109899"/>
                <a:gd name="connsiteX7" fmla="*/ 0 w 109899"/>
                <a:gd name="connsiteY7" fmla="*/ 56735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6735"/>
                  </a:moveTo>
                  <a:cubicBezTo>
                    <a:pt x="0" y="25414"/>
                    <a:pt x="25414" y="0"/>
                    <a:pt x="56736" y="0"/>
                  </a:cubicBezTo>
                  <a:lnTo>
                    <a:pt x="56736" y="0"/>
                  </a:lnTo>
                  <a:cubicBezTo>
                    <a:pt x="88057" y="0"/>
                    <a:pt x="113471" y="25414"/>
                    <a:pt x="113471" y="56735"/>
                  </a:cubicBezTo>
                  <a:lnTo>
                    <a:pt x="113471" y="56735"/>
                  </a:lnTo>
                  <a:cubicBezTo>
                    <a:pt x="113471" y="87988"/>
                    <a:pt x="88057" y="113402"/>
                    <a:pt x="56736" y="113402"/>
                  </a:cubicBezTo>
                  <a:lnTo>
                    <a:pt x="56736" y="113402"/>
                  </a:lnTo>
                  <a:cubicBezTo>
                    <a:pt x="25414" y="113402"/>
                    <a:pt x="0" y="87988"/>
                    <a:pt x="0" y="5673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59674D1-7DCC-4D03-AEFA-120D7C4DE84D}"/>
                </a:ext>
              </a:extLst>
            </p:cNvPr>
            <p:cNvSpPr/>
            <p:nvPr/>
          </p:nvSpPr>
          <p:spPr>
            <a:xfrm>
              <a:off x="1773232" y="5730643"/>
              <a:ext cx="130506" cy="130506"/>
            </a:xfrm>
            <a:custGeom>
              <a:avLst/>
              <a:gdLst>
                <a:gd name="connsiteX0" fmla="*/ 0 w 130505"/>
                <a:gd name="connsiteY0" fmla="*/ 67038 h 130505"/>
                <a:gd name="connsiteX1" fmla="*/ 67039 w 130505"/>
                <a:gd name="connsiteY1" fmla="*/ 0 h 130505"/>
                <a:gd name="connsiteX2" fmla="*/ 67039 w 130505"/>
                <a:gd name="connsiteY2" fmla="*/ 0 h 130505"/>
                <a:gd name="connsiteX3" fmla="*/ 134078 w 130505"/>
                <a:gd name="connsiteY3" fmla="*/ 67038 h 130505"/>
                <a:gd name="connsiteX4" fmla="*/ 134078 w 130505"/>
                <a:gd name="connsiteY4" fmla="*/ 67038 h 130505"/>
                <a:gd name="connsiteX5" fmla="*/ 67039 w 130505"/>
                <a:gd name="connsiteY5" fmla="*/ 134077 h 130505"/>
                <a:gd name="connsiteX6" fmla="*/ 67039 w 130505"/>
                <a:gd name="connsiteY6" fmla="*/ 134077 h 130505"/>
                <a:gd name="connsiteX7" fmla="*/ 0 w 130505"/>
                <a:gd name="connsiteY7" fmla="*/ 67038 h 1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505" h="130505">
                  <a:moveTo>
                    <a:pt x="0" y="67038"/>
                  </a:moveTo>
                  <a:cubicBezTo>
                    <a:pt x="0" y="30016"/>
                    <a:pt x="30085" y="0"/>
                    <a:pt x="67039" y="0"/>
                  </a:cubicBezTo>
                  <a:lnTo>
                    <a:pt x="67039" y="0"/>
                  </a:lnTo>
                  <a:cubicBezTo>
                    <a:pt x="104061" y="0"/>
                    <a:pt x="134078" y="30085"/>
                    <a:pt x="134078" y="67038"/>
                  </a:cubicBezTo>
                  <a:lnTo>
                    <a:pt x="134078" y="67038"/>
                  </a:lnTo>
                  <a:cubicBezTo>
                    <a:pt x="134078" y="104061"/>
                    <a:pt x="104061" y="134077"/>
                    <a:pt x="67039" y="134077"/>
                  </a:cubicBezTo>
                  <a:lnTo>
                    <a:pt x="67039" y="134077"/>
                  </a:lnTo>
                  <a:cubicBezTo>
                    <a:pt x="30016" y="134077"/>
                    <a:pt x="0" y="104061"/>
                    <a:pt x="0" y="6703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FF1453-FC7C-416D-82A0-907A23D7A896}"/>
                </a:ext>
              </a:extLst>
            </p:cNvPr>
            <p:cNvSpPr/>
            <p:nvPr/>
          </p:nvSpPr>
          <p:spPr>
            <a:xfrm>
              <a:off x="1460430" y="5772405"/>
              <a:ext cx="48081" cy="48081"/>
            </a:xfrm>
            <a:custGeom>
              <a:avLst/>
              <a:gdLst>
                <a:gd name="connsiteX0" fmla="*/ 0 w 48081"/>
                <a:gd name="connsiteY0" fmla="*/ 25277 h 48081"/>
                <a:gd name="connsiteX1" fmla="*/ 25277 w 48081"/>
                <a:gd name="connsiteY1" fmla="*/ 0 h 48081"/>
                <a:gd name="connsiteX2" fmla="*/ 25277 w 48081"/>
                <a:gd name="connsiteY2" fmla="*/ 0 h 48081"/>
                <a:gd name="connsiteX3" fmla="*/ 50554 w 48081"/>
                <a:gd name="connsiteY3" fmla="*/ 25277 h 48081"/>
                <a:gd name="connsiteX4" fmla="*/ 50554 w 48081"/>
                <a:gd name="connsiteY4" fmla="*/ 25277 h 48081"/>
                <a:gd name="connsiteX5" fmla="*/ 25277 w 48081"/>
                <a:gd name="connsiteY5" fmla="*/ 50554 h 48081"/>
                <a:gd name="connsiteX6" fmla="*/ 25277 w 48081"/>
                <a:gd name="connsiteY6" fmla="*/ 50554 h 48081"/>
                <a:gd name="connsiteX7" fmla="*/ 0 w 48081"/>
                <a:gd name="connsiteY7" fmla="*/ 25277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5277"/>
                  </a:moveTo>
                  <a:cubicBezTo>
                    <a:pt x="0" y="11334"/>
                    <a:pt x="11333" y="0"/>
                    <a:pt x="25277" y="0"/>
                  </a:cubicBezTo>
                  <a:lnTo>
                    <a:pt x="25277" y="0"/>
                  </a:lnTo>
                  <a:cubicBezTo>
                    <a:pt x="39221" y="0"/>
                    <a:pt x="50554" y="11334"/>
                    <a:pt x="50554" y="25277"/>
                  </a:cubicBezTo>
                  <a:lnTo>
                    <a:pt x="50554" y="25277"/>
                  </a:lnTo>
                  <a:cubicBezTo>
                    <a:pt x="50554" y="39221"/>
                    <a:pt x="39221" y="50554"/>
                    <a:pt x="25277" y="50554"/>
                  </a:cubicBezTo>
                  <a:lnTo>
                    <a:pt x="25277" y="50554"/>
                  </a:lnTo>
                  <a:cubicBezTo>
                    <a:pt x="11333" y="50554"/>
                    <a:pt x="0" y="39221"/>
                    <a:pt x="0" y="2527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E2F5A98-8864-4C09-9386-D0409D3D3DF6}"/>
                </a:ext>
              </a:extLst>
            </p:cNvPr>
            <p:cNvSpPr/>
            <p:nvPr/>
          </p:nvSpPr>
          <p:spPr>
            <a:xfrm>
              <a:off x="1065684" y="5732361"/>
              <a:ext cx="130506" cy="130506"/>
            </a:xfrm>
            <a:custGeom>
              <a:avLst/>
              <a:gdLst>
                <a:gd name="connsiteX0" fmla="*/ 0 w 130505"/>
                <a:gd name="connsiteY0" fmla="*/ 65321 h 130505"/>
                <a:gd name="connsiteX1" fmla="*/ 65322 w 130505"/>
                <a:gd name="connsiteY1" fmla="*/ 0 h 130505"/>
                <a:gd name="connsiteX2" fmla="*/ 65322 w 130505"/>
                <a:gd name="connsiteY2" fmla="*/ 0 h 130505"/>
                <a:gd name="connsiteX3" fmla="*/ 130643 w 130505"/>
                <a:gd name="connsiteY3" fmla="*/ 65321 h 130505"/>
                <a:gd name="connsiteX4" fmla="*/ 130643 w 130505"/>
                <a:gd name="connsiteY4" fmla="*/ 65321 h 130505"/>
                <a:gd name="connsiteX5" fmla="*/ 65322 w 130505"/>
                <a:gd name="connsiteY5" fmla="*/ 130643 h 130505"/>
                <a:gd name="connsiteX6" fmla="*/ 65322 w 130505"/>
                <a:gd name="connsiteY6" fmla="*/ 130643 h 130505"/>
                <a:gd name="connsiteX7" fmla="*/ 0 w 130505"/>
                <a:gd name="connsiteY7" fmla="*/ 65321 h 1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505" h="130505">
                  <a:moveTo>
                    <a:pt x="0" y="65321"/>
                  </a:moveTo>
                  <a:cubicBezTo>
                    <a:pt x="0" y="29260"/>
                    <a:pt x="29261" y="0"/>
                    <a:pt x="65322" y="0"/>
                  </a:cubicBezTo>
                  <a:lnTo>
                    <a:pt x="65322" y="0"/>
                  </a:lnTo>
                  <a:cubicBezTo>
                    <a:pt x="101383" y="0"/>
                    <a:pt x="130643" y="29260"/>
                    <a:pt x="130643" y="65321"/>
                  </a:cubicBezTo>
                  <a:lnTo>
                    <a:pt x="130643" y="65321"/>
                  </a:lnTo>
                  <a:cubicBezTo>
                    <a:pt x="130643" y="101382"/>
                    <a:pt x="101383" y="130643"/>
                    <a:pt x="65322" y="130643"/>
                  </a:cubicBezTo>
                  <a:lnTo>
                    <a:pt x="65322" y="130643"/>
                  </a:lnTo>
                  <a:cubicBezTo>
                    <a:pt x="29261" y="130643"/>
                    <a:pt x="0" y="101382"/>
                    <a:pt x="0" y="6532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2EA0D56-84F3-464D-8837-3D4C8EFC20D7}"/>
                </a:ext>
              </a:extLst>
            </p:cNvPr>
            <p:cNvSpPr/>
            <p:nvPr/>
          </p:nvSpPr>
          <p:spPr>
            <a:xfrm>
              <a:off x="747455" y="5768834"/>
              <a:ext cx="54950" cy="54950"/>
            </a:xfrm>
            <a:custGeom>
              <a:avLst/>
              <a:gdLst>
                <a:gd name="connsiteX0" fmla="*/ 0 w 54949"/>
                <a:gd name="connsiteY0" fmla="*/ 28848 h 54949"/>
                <a:gd name="connsiteX1" fmla="*/ 28849 w 54949"/>
                <a:gd name="connsiteY1" fmla="*/ 0 h 54949"/>
                <a:gd name="connsiteX2" fmla="*/ 28849 w 54949"/>
                <a:gd name="connsiteY2" fmla="*/ 0 h 54949"/>
                <a:gd name="connsiteX3" fmla="*/ 57697 w 54949"/>
                <a:gd name="connsiteY3" fmla="*/ 28848 h 54949"/>
                <a:gd name="connsiteX4" fmla="*/ 57697 w 54949"/>
                <a:gd name="connsiteY4" fmla="*/ 28848 h 54949"/>
                <a:gd name="connsiteX5" fmla="*/ 28849 w 54949"/>
                <a:gd name="connsiteY5" fmla="*/ 57697 h 54949"/>
                <a:gd name="connsiteX6" fmla="*/ 28849 w 54949"/>
                <a:gd name="connsiteY6" fmla="*/ 57697 h 54949"/>
                <a:gd name="connsiteX7" fmla="*/ 0 w 54949"/>
                <a:gd name="connsiteY7" fmla="*/ 28848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8848"/>
                  </a:moveTo>
                  <a:cubicBezTo>
                    <a:pt x="0" y="12913"/>
                    <a:pt x="12913" y="0"/>
                    <a:pt x="28849" y="0"/>
                  </a:cubicBezTo>
                  <a:lnTo>
                    <a:pt x="28849" y="0"/>
                  </a:lnTo>
                  <a:cubicBezTo>
                    <a:pt x="44853" y="0"/>
                    <a:pt x="57697" y="12913"/>
                    <a:pt x="57697" y="28848"/>
                  </a:cubicBezTo>
                  <a:lnTo>
                    <a:pt x="57697" y="28848"/>
                  </a:lnTo>
                  <a:cubicBezTo>
                    <a:pt x="57697" y="44784"/>
                    <a:pt x="44784" y="57697"/>
                    <a:pt x="28849" y="57697"/>
                  </a:cubicBezTo>
                  <a:lnTo>
                    <a:pt x="28849" y="57697"/>
                  </a:lnTo>
                  <a:cubicBezTo>
                    <a:pt x="12913" y="57697"/>
                    <a:pt x="0" y="44784"/>
                    <a:pt x="0" y="2884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398DC2-A7AC-4E6F-8F5D-FE9BAE93E007}"/>
                </a:ext>
              </a:extLst>
            </p:cNvPr>
            <p:cNvSpPr/>
            <p:nvPr/>
          </p:nvSpPr>
          <p:spPr>
            <a:xfrm>
              <a:off x="399554" y="5775496"/>
              <a:ext cx="41212" cy="41212"/>
            </a:xfrm>
            <a:custGeom>
              <a:avLst/>
              <a:gdLst>
                <a:gd name="connsiteX0" fmla="*/ 0 w 41212"/>
                <a:gd name="connsiteY0" fmla="*/ 22186 h 41212"/>
                <a:gd name="connsiteX1" fmla="*/ 22117 w 41212"/>
                <a:gd name="connsiteY1" fmla="*/ 0 h 41212"/>
                <a:gd name="connsiteX2" fmla="*/ 22117 w 41212"/>
                <a:gd name="connsiteY2" fmla="*/ 0 h 41212"/>
                <a:gd name="connsiteX3" fmla="*/ 44235 w 41212"/>
                <a:gd name="connsiteY3" fmla="*/ 22186 h 41212"/>
                <a:gd name="connsiteX4" fmla="*/ 44235 w 41212"/>
                <a:gd name="connsiteY4" fmla="*/ 22186 h 41212"/>
                <a:gd name="connsiteX5" fmla="*/ 22117 w 41212"/>
                <a:gd name="connsiteY5" fmla="*/ 44303 h 41212"/>
                <a:gd name="connsiteX6" fmla="*/ 22117 w 41212"/>
                <a:gd name="connsiteY6" fmla="*/ 44303 h 41212"/>
                <a:gd name="connsiteX7" fmla="*/ 0 w 41212"/>
                <a:gd name="connsiteY7" fmla="*/ 22186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2186"/>
                  </a:moveTo>
                  <a:cubicBezTo>
                    <a:pt x="0" y="9960"/>
                    <a:pt x="9891" y="0"/>
                    <a:pt x="22117" y="0"/>
                  </a:cubicBezTo>
                  <a:lnTo>
                    <a:pt x="22117" y="0"/>
                  </a:lnTo>
                  <a:cubicBezTo>
                    <a:pt x="34344" y="0"/>
                    <a:pt x="44235" y="9891"/>
                    <a:pt x="44235" y="22186"/>
                  </a:cubicBezTo>
                  <a:lnTo>
                    <a:pt x="44235" y="22186"/>
                  </a:lnTo>
                  <a:cubicBezTo>
                    <a:pt x="44235" y="34412"/>
                    <a:pt x="34344" y="44303"/>
                    <a:pt x="22117" y="44303"/>
                  </a:cubicBezTo>
                  <a:lnTo>
                    <a:pt x="22117" y="44303"/>
                  </a:lnTo>
                  <a:cubicBezTo>
                    <a:pt x="9960" y="44303"/>
                    <a:pt x="0" y="34412"/>
                    <a:pt x="0" y="2218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9E3E2AD-7AE0-4734-A901-B3E02FFD997B}"/>
                </a:ext>
              </a:extLst>
            </p:cNvPr>
            <p:cNvSpPr/>
            <p:nvPr/>
          </p:nvSpPr>
          <p:spPr>
            <a:xfrm>
              <a:off x="12076674" y="5748845"/>
              <a:ext cx="96162" cy="96162"/>
            </a:xfrm>
            <a:custGeom>
              <a:avLst/>
              <a:gdLst>
                <a:gd name="connsiteX0" fmla="*/ 48837 w 96162"/>
                <a:gd name="connsiteY0" fmla="*/ 97605 h 96162"/>
                <a:gd name="connsiteX1" fmla="*/ 14356 w 96162"/>
                <a:gd name="connsiteY1" fmla="*/ 83387 h 96162"/>
                <a:gd name="connsiteX2" fmla="*/ 0 w 96162"/>
                <a:gd name="connsiteY2" fmla="*/ 48837 h 96162"/>
                <a:gd name="connsiteX3" fmla="*/ 14356 w 96162"/>
                <a:gd name="connsiteY3" fmla="*/ 14356 h 96162"/>
                <a:gd name="connsiteX4" fmla="*/ 48837 w 96162"/>
                <a:gd name="connsiteY4" fmla="*/ 0 h 96162"/>
                <a:gd name="connsiteX5" fmla="*/ 83387 w 96162"/>
                <a:gd name="connsiteY5" fmla="*/ 14356 h 96162"/>
                <a:gd name="connsiteX6" fmla="*/ 97605 w 96162"/>
                <a:gd name="connsiteY6" fmla="*/ 48837 h 96162"/>
                <a:gd name="connsiteX7" fmla="*/ 83387 w 96162"/>
                <a:gd name="connsiteY7" fmla="*/ 83387 h 96162"/>
                <a:gd name="connsiteX8" fmla="*/ 48837 w 96162"/>
                <a:gd name="connsiteY8" fmla="*/ 97605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62" h="96162">
                  <a:moveTo>
                    <a:pt x="48837" y="97605"/>
                  </a:moveTo>
                  <a:cubicBezTo>
                    <a:pt x="36061" y="97605"/>
                    <a:pt x="23423" y="92453"/>
                    <a:pt x="14356" y="83387"/>
                  </a:cubicBezTo>
                  <a:cubicBezTo>
                    <a:pt x="5289" y="74182"/>
                    <a:pt x="0" y="61681"/>
                    <a:pt x="0" y="48837"/>
                  </a:cubicBezTo>
                  <a:cubicBezTo>
                    <a:pt x="0" y="36061"/>
                    <a:pt x="5289" y="23423"/>
                    <a:pt x="14356" y="14356"/>
                  </a:cubicBezTo>
                  <a:cubicBezTo>
                    <a:pt x="23423" y="5220"/>
                    <a:pt x="35992" y="0"/>
                    <a:pt x="48837" y="0"/>
                  </a:cubicBezTo>
                  <a:cubicBezTo>
                    <a:pt x="61750" y="0"/>
                    <a:pt x="74320" y="5152"/>
                    <a:pt x="83387" y="14356"/>
                  </a:cubicBezTo>
                  <a:cubicBezTo>
                    <a:pt x="92454" y="23423"/>
                    <a:pt x="97605" y="36061"/>
                    <a:pt x="97605" y="48837"/>
                  </a:cubicBezTo>
                  <a:cubicBezTo>
                    <a:pt x="97605" y="61681"/>
                    <a:pt x="92454" y="74182"/>
                    <a:pt x="83387" y="83387"/>
                  </a:cubicBezTo>
                  <a:cubicBezTo>
                    <a:pt x="74251" y="92453"/>
                    <a:pt x="61681" y="97605"/>
                    <a:pt x="48837" y="9760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2E06ED9-9AC4-4954-B179-96CBD304CD99}"/>
                </a:ext>
              </a:extLst>
            </p:cNvPr>
            <p:cNvSpPr/>
            <p:nvPr/>
          </p:nvSpPr>
          <p:spPr>
            <a:xfrm>
              <a:off x="34000" y="5333630"/>
              <a:ext cx="61819" cy="61819"/>
            </a:xfrm>
            <a:custGeom>
              <a:avLst/>
              <a:gdLst>
                <a:gd name="connsiteX0" fmla="*/ 32970 w 61818"/>
                <a:gd name="connsiteY0" fmla="*/ 65871 h 61818"/>
                <a:gd name="connsiteX1" fmla="*/ 9685 w 61818"/>
                <a:gd name="connsiteY1" fmla="*/ 56255 h 61818"/>
                <a:gd name="connsiteX2" fmla="*/ 0 w 61818"/>
                <a:gd name="connsiteY2" fmla="*/ 32970 h 61818"/>
                <a:gd name="connsiteX3" fmla="*/ 9685 w 61818"/>
                <a:gd name="connsiteY3" fmla="*/ 9685 h 61818"/>
                <a:gd name="connsiteX4" fmla="*/ 32970 w 61818"/>
                <a:gd name="connsiteY4" fmla="*/ 0 h 61818"/>
                <a:gd name="connsiteX5" fmla="*/ 56324 w 61818"/>
                <a:gd name="connsiteY5" fmla="*/ 9685 h 61818"/>
                <a:gd name="connsiteX6" fmla="*/ 65940 w 61818"/>
                <a:gd name="connsiteY6" fmla="*/ 32970 h 61818"/>
                <a:gd name="connsiteX7" fmla="*/ 56324 w 61818"/>
                <a:gd name="connsiteY7" fmla="*/ 56255 h 61818"/>
                <a:gd name="connsiteX8" fmla="*/ 32970 w 61818"/>
                <a:gd name="connsiteY8" fmla="*/ 65871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818" h="61818">
                  <a:moveTo>
                    <a:pt x="32970" y="65871"/>
                  </a:moveTo>
                  <a:cubicBezTo>
                    <a:pt x="24315" y="65871"/>
                    <a:pt x="15867" y="62368"/>
                    <a:pt x="9685" y="56255"/>
                  </a:cubicBezTo>
                  <a:cubicBezTo>
                    <a:pt x="3503" y="50142"/>
                    <a:pt x="0" y="41625"/>
                    <a:pt x="0" y="32970"/>
                  </a:cubicBezTo>
                  <a:cubicBezTo>
                    <a:pt x="0" y="24316"/>
                    <a:pt x="3503" y="15867"/>
                    <a:pt x="9685" y="9685"/>
                  </a:cubicBezTo>
                  <a:cubicBezTo>
                    <a:pt x="15798" y="3503"/>
                    <a:pt x="24247" y="0"/>
                    <a:pt x="32970" y="0"/>
                  </a:cubicBezTo>
                  <a:cubicBezTo>
                    <a:pt x="41693" y="0"/>
                    <a:pt x="50142" y="3503"/>
                    <a:pt x="56324" y="9685"/>
                  </a:cubicBezTo>
                  <a:cubicBezTo>
                    <a:pt x="62437" y="15798"/>
                    <a:pt x="65940" y="24316"/>
                    <a:pt x="65940" y="32970"/>
                  </a:cubicBezTo>
                  <a:cubicBezTo>
                    <a:pt x="65940" y="41625"/>
                    <a:pt x="62437" y="50142"/>
                    <a:pt x="56324" y="56255"/>
                  </a:cubicBezTo>
                  <a:cubicBezTo>
                    <a:pt x="50210" y="62368"/>
                    <a:pt x="41693" y="65871"/>
                    <a:pt x="32970" y="6587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CDC8D00-7A71-41EA-8982-CF02558A841A}"/>
                </a:ext>
              </a:extLst>
            </p:cNvPr>
            <p:cNvSpPr/>
            <p:nvPr/>
          </p:nvSpPr>
          <p:spPr>
            <a:xfrm>
              <a:off x="11735092" y="5330883"/>
              <a:ext cx="68687" cy="68687"/>
            </a:xfrm>
            <a:custGeom>
              <a:avLst/>
              <a:gdLst>
                <a:gd name="connsiteX0" fmla="*/ 0 w 68687"/>
                <a:gd name="connsiteY0" fmla="*/ 35717 h 68687"/>
                <a:gd name="connsiteX1" fmla="*/ 35718 w 68687"/>
                <a:gd name="connsiteY1" fmla="*/ 0 h 68687"/>
                <a:gd name="connsiteX2" fmla="*/ 35718 w 68687"/>
                <a:gd name="connsiteY2" fmla="*/ 0 h 68687"/>
                <a:gd name="connsiteX3" fmla="*/ 71504 w 68687"/>
                <a:gd name="connsiteY3" fmla="*/ 35717 h 68687"/>
                <a:gd name="connsiteX4" fmla="*/ 71504 w 68687"/>
                <a:gd name="connsiteY4" fmla="*/ 35717 h 68687"/>
                <a:gd name="connsiteX5" fmla="*/ 35718 w 68687"/>
                <a:gd name="connsiteY5" fmla="*/ 71435 h 68687"/>
                <a:gd name="connsiteX6" fmla="*/ 35718 w 68687"/>
                <a:gd name="connsiteY6" fmla="*/ 71435 h 68687"/>
                <a:gd name="connsiteX7" fmla="*/ 0 w 68687"/>
                <a:gd name="connsiteY7" fmla="*/ 35717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5717"/>
                  </a:moveTo>
                  <a:cubicBezTo>
                    <a:pt x="0" y="16004"/>
                    <a:pt x="16005" y="0"/>
                    <a:pt x="35718" y="0"/>
                  </a:cubicBezTo>
                  <a:lnTo>
                    <a:pt x="35718" y="0"/>
                  </a:lnTo>
                  <a:cubicBezTo>
                    <a:pt x="55500" y="0"/>
                    <a:pt x="71504" y="16004"/>
                    <a:pt x="71504" y="35717"/>
                  </a:cubicBezTo>
                  <a:lnTo>
                    <a:pt x="71504" y="35717"/>
                  </a:lnTo>
                  <a:cubicBezTo>
                    <a:pt x="71504" y="55431"/>
                    <a:pt x="55500" y="71435"/>
                    <a:pt x="35718" y="71435"/>
                  </a:cubicBezTo>
                  <a:lnTo>
                    <a:pt x="35718" y="71435"/>
                  </a:lnTo>
                  <a:cubicBezTo>
                    <a:pt x="16005" y="71435"/>
                    <a:pt x="0" y="55431"/>
                    <a:pt x="0" y="3571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E935B81-BAD6-449B-9969-A90E332137AA}"/>
                </a:ext>
              </a:extLst>
            </p:cNvPr>
            <p:cNvSpPr/>
            <p:nvPr/>
          </p:nvSpPr>
          <p:spPr>
            <a:xfrm>
              <a:off x="11383962" y="5334386"/>
              <a:ext cx="61819" cy="61819"/>
            </a:xfrm>
            <a:custGeom>
              <a:avLst/>
              <a:gdLst>
                <a:gd name="connsiteX0" fmla="*/ 0 w 61818"/>
                <a:gd name="connsiteY0" fmla="*/ 32214 h 61818"/>
                <a:gd name="connsiteX1" fmla="*/ 32215 w 61818"/>
                <a:gd name="connsiteY1" fmla="*/ 0 h 61818"/>
                <a:gd name="connsiteX2" fmla="*/ 32215 w 61818"/>
                <a:gd name="connsiteY2" fmla="*/ 0 h 61818"/>
                <a:gd name="connsiteX3" fmla="*/ 64429 w 61818"/>
                <a:gd name="connsiteY3" fmla="*/ 32214 h 61818"/>
                <a:gd name="connsiteX4" fmla="*/ 64429 w 61818"/>
                <a:gd name="connsiteY4" fmla="*/ 32214 h 61818"/>
                <a:gd name="connsiteX5" fmla="*/ 32215 w 61818"/>
                <a:gd name="connsiteY5" fmla="*/ 64429 h 61818"/>
                <a:gd name="connsiteX6" fmla="*/ 32215 w 61818"/>
                <a:gd name="connsiteY6" fmla="*/ 64429 h 61818"/>
                <a:gd name="connsiteX7" fmla="*/ 0 w 61818"/>
                <a:gd name="connsiteY7" fmla="*/ 32214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2214"/>
                  </a:moveTo>
                  <a:cubicBezTo>
                    <a:pt x="0" y="14424"/>
                    <a:pt x="14424" y="0"/>
                    <a:pt x="32215" y="0"/>
                  </a:cubicBezTo>
                  <a:lnTo>
                    <a:pt x="32215" y="0"/>
                  </a:lnTo>
                  <a:cubicBezTo>
                    <a:pt x="50005" y="0"/>
                    <a:pt x="64429" y="14424"/>
                    <a:pt x="64429" y="32214"/>
                  </a:cubicBezTo>
                  <a:lnTo>
                    <a:pt x="64429" y="32214"/>
                  </a:lnTo>
                  <a:cubicBezTo>
                    <a:pt x="64429" y="50004"/>
                    <a:pt x="50005" y="64429"/>
                    <a:pt x="32215" y="64429"/>
                  </a:cubicBezTo>
                  <a:lnTo>
                    <a:pt x="32215" y="64429"/>
                  </a:lnTo>
                  <a:cubicBezTo>
                    <a:pt x="14424" y="64429"/>
                    <a:pt x="0" y="49935"/>
                    <a:pt x="0" y="3221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2FCA373-EBDB-4F24-9D0A-A5AE2D895EFB}"/>
                </a:ext>
              </a:extLst>
            </p:cNvPr>
            <p:cNvSpPr/>
            <p:nvPr/>
          </p:nvSpPr>
          <p:spPr>
            <a:xfrm>
              <a:off x="11044647" y="5349772"/>
              <a:ext cx="27475" cy="27475"/>
            </a:xfrm>
            <a:custGeom>
              <a:avLst/>
              <a:gdLst>
                <a:gd name="connsiteX0" fmla="*/ 0 w 27474"/>
                <a:gd name="connsiteY0" fmla="*/ 16828 h 27474"/>
                <a:gd name="connsiteX1" fmla="*/ 16829 w 27474"/>
                <a:gd name="connsiteY1" fmla="*/ 0 h 27474"/>
                <a:gd name="connsiteX2" fmla="*/ 16829 w 27474"/>
                <a:gd name="connsiteY2" fmla="*/ 0 h 27474"/>
                <a:gd name="connsiteX3" fmla="*/ 33657 w 27474"/>
                <a:gd name="connsiteY3" fmla="*/ 16828 h 27474"/>
                <a:gd name="connsiteX4" fmla="*/ 33657 w 27474"/>
                <a:gd name="connsiteY4" fmla="*/ 16828 h 27474"/>
                <a:gd name="connsiteX5" fmla="*/ 16829 w 27474"/>
                <a:gd name="connsiteY5" fmla="*/ 33588 h 27474"/>
                <a:gd name="connsiteX6" fmla="*/ 16829 w 27474"/>
                <a:gd name="connsiteY6" fmla="*/ 33588 h 27474"/>
                <a:gd name="connsiteX7" fmla="*/ 0 w 27474"/>
                <a:gd name="connsiteY7" fmla="*/ 16828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6828"/>
                  </a:moveTo>
                  <a:cubicBezTo>
                    <a:pt x="0" y="7555"/>
                    <a:pt x="7556" y="0"/>
                    <a:pt x="16829" y="0"/>
                  </a:cubicBezTo>
                  <a:lnTo>
                    <a:pt x="16829" y="0"/>
                  </a:lnTo>
                  <a:cubicBezTo>
                    <a:pt x="26102" y="0"/>
                    <a:pt x="33657" y="7555"/>
                    <a:pt x="33657" y="16828"/>
                  </a:cubicBezTo>
                  <a:lnTo>
                    <a:pt x="33657" y="16828"/>
                  </a:lnTo>
                  <a:cubicBezTo>
                    <a:pt x="33657" y="26101"/>
                    <a:pt x="26102" y="33588"/>
                    <a:pt x="16829" y="33588"/>
                  </a:cubicBezTo>
                  <a:lnTo>
                    <a:pt x="16829" y="33588"/>
                  </a:lnTo>
                  <a:cubicBezTo>
                    <a:pt x="7556" y="33588"/>
                    <a:pt x="0" y="26101"/>
                    <a:pt x="0" y="1682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38FBC80-7E79-4E1F-9512-42583A481B5A}"/>
                </a:ext>
              </a:extLst>
            </p:cNvPr>
            <p:cNvSpPr/>
            <p:nvPr/>
          </p:nvSpPr>
          <p:spPr>
            <a:xfrm>
              <a:off x="10668859" y="5328547"/>
              <a:ext cx="75556" cy="75556"/>
            </a:xfrm>
            <a:custGeom>
              <a:avLst/>
              <a:gdLst>
                <a:gd name="connsiteX0" fmla="*/ 0 w 75556"/>
                <a:gd name="connsiteY0" fmla="*/ 38053 h 75556"/>
                <a:gd name="connsiteX1" fmla="*/ 38053 w 75556"/>
                <a:gd name="connsiteY1" fmla="*/ 0 h 75556"/>
                <a:gd name="connsiteX2" fmla="*/ 38053 w 75556"/>
                <a:gd name="connsiteY2" fmla="*/ 0 h 75556"/>
                <a:gd name="connsiteX3" fmla="*/ 76105 w 75556"/>
                <a:gd name="connsiteY3" fmla="*/ 38053 h 75556"/>
                <a:gd name="connsiteX4" fmla="*/ 76105 w 75556"/>
                <a:gd name="connsiteY4" fmla="*/ 38053 h 75556"/>
                <a:gd name="connsiteX5" fmla="*/ 38053 w 75556"/>
                <a:gd name="connsiteY5" fmla="*/ 76106 h 75556"/>
                <a:gd name="connsiteX6" fmla="*/ 38053 w 75556"/>
                <a:gd name="connsiteY6" fmla="*/ 76106 h 75556"/>
                <a:gd name="connsiteX7" fmla="*/ 0 w 75556"/>
                <a:gd name="connsiteY7" fmla="*/ 38053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38053"/>
                  </a:moveTo>
                  <a:cubicBezTo>
                    <a:pt x="0" y="17035"/>
                    <a:pt x="17034" y="0"/>
                    <a:pt x="38053" y="0"/>
                  </a:cubicBezTo>
                  <a:lnTo>
                    <a:pt x="38053" y="0"/>
                  </a:lnTo>
                  <a:cubicBezTo>
                    <a:pt x="59002" y="0"/>
                    <a:pt x="76105" y="17035"/>
                    <a:pt x="76105" y="38053"/>
                  </a:cubicBezTo>
                  <a:lnTo>
                    <a:pt x="76105" y="38053"/>
                  </a:lnTo>
                  <a:cubicBezTo>
                    <a:pt x="76105" y="59003"/>
                    <a:pt x="59071" y="76106"/>
                    <a:pt x="38053" y="76106"/>
                  </a:cubicBezTo>
                  <a:lnTo>
                    <a:pt x="38053" y="76106"/>
                  </a:lnTo>
                  <a:cubicBezTo>
                    <a:pt x="17034" y="76037"/>
                    <a:pt x="0" y="59003"/>
                    <a:pt x="0" y="3805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EA3E6FA-F3B1-44B9-A83E-1B3E44757DBA}"/>
                </a:ext>
              </a:extLst>
            </p:cNvPr>
            <p:cNvSpPr/>
            <p:nvPr/>
          </p:nvSpPr>
          <p:spPr>
            <a:xfrm>
              <a:off x="10296092" y="5310483"/>
              <a:ext cx="109900" cy="109900"/>
            </a:xfrm>
            <a:custGeom>
              <a:avLst/>
              <a:gdLst>
                <a:gd name="connsiteX0" fmla="*/ 0 w 109899"/>
                <a:gd name="connsiteY0" fmla="*/ 56118 h 109899"/>
                <a:gd name="connsiteX1" fmla="*/ 56118 w 109899"/>
                <a:gd name="connsiteY1" fmla="*/ 0 h 109899"/>
                <a:gd name="connsiteX2" fmla="*/ 56118 w 109899"/>
                <a:gd name="connsiteY2" fmla="*/ 0 h 109899"/>
                <a:gd name="connsiteX3" fmla="*/ 112235 w 109899"/>
                <a:gd name="connsiteY3" fmla="*/ 56118 h 109899"/>
                <a:gd name="connsiteX4" fmla="*/ 112235 w 109899"/>
                <a:gd name="connsiteY4" fmla="*/ 56118 h 109899"/>
                <a:gd name="connsiteX5" fmla="*/ 56118 w 109899"/>
                <a:gd name="connsiteY5" fmla="*/ 112235 h 109899"/>
                <a:gd name="connsiteX6" fmla="*/ 56118 w 109899"/>
                <a:gd name="connsiteY6" fmla="*/ 112235 h 109899"/>
                <a:gd name="connsiteX7" fmla="*/ 0 w 109899"/>
                <a:gd name="connsiteY7" fmla="*/ 56118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6118"/>
                  </a:moveTo>
                  <a:cubicBezTo>
                    <a:pt x="0" y="25140"/>
                    <a:pt x="25140" y="0"/>
                    <a:pt x="56118" y="0"/>
                  </a:cubicBezTo>
                  <a:lnTo>
                    <a:pt x="56118" y="0"/>
                  </a:lnTo>
                  <a:cubicBezTo>
                    <a:pt x="87096" y="0"/>
                    <a:pt x="112235" y="25140"/>
                    <a:pt x="112235" y="56118"/>
                  </a:cubicBezTo>
                  <a:lnTo>
                    <a:pt x="112235" y="56118"/>
                  </a:lnTo>
                  <a:cubicBezTo>
                    <a:pt x="112235" y="87095"/>
                    <a:pt x="87096" y="112235"/>
                    <a:pt x="56118" y="112235"/>
                  </a:cubicBezTo>
                  <a:lnTo>
                    <a:pt x="56118" y="112235"/>
                  </a:lnTo>
                  <a:cubicBezTo>
                    <a:pt x="25140" y="112167"/>
                    <a:pt x="0" y="87095"/>
                    <a:pt x="0" y="5611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66512D-F386-4A77-8414-A30D4462E4E5}"/>
                </a:ext>
              </a:extLst>
            </p:cNvPr>
            <p:cNvSpPr/>
            <p:nvPr/>
          </p:nvSpPr>
          <p:spPr>
            <a:xfrm>
              <a:off x="9981230" y="5350321"/>
              <a:ext cx="27475" cy="27475"/>
            </a:xfrm>
            <a:custGeom>
              <a:avLst/>
              <a:gdLst>
                <a:gd name="connsiteX0" fmla="*/ 0 w 27474"/>
                <a:gd name="connsiteY0" fmla="*/ 16279 h 27474"/>
                <a:gd name="connsiteX1" fmla="*/ 16348 w 27474"/>
                <a:gd name="connsiteY1" fmla="*/ 0 h 27474"/>
                <a:gd name="connsiteX2" fmla="*/ 16348 w 27474"/>
                <a:gd name="connsiteY2" fmla="*/ 0 h 27474"/>
                <a:gd name="connsiteX3" fmla="*/ 32626 w 27474"/>
                <a:gd name="connsiteY3" fmla="*/ 16279 h 27474"/>
                <a:gd name="connsiteX4" fmla="*/ 32626 w 27474"/>
                <a:gd name="connsiteY4" fmla="*/ 16279 h 27474"/>
                <a:gd name="connsiteX5" fmla="*/ 16348 w 27474"/>
                <a:gd name="connsiteY5" fmla="*/ 32558 h 27474"/>
                <a:gd name="connsiteX6" fmla="*/ 16348 w 27474"/>
                <a:gd name="connsiteY6" fmla="*/ 32558 h 27474"/>
                <a:gd name="connsiteX7" fmla="*/ 0 w 27474"/>
                <a:gd name="connsiteY7" fmla="*/ 16279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6279"/>
                  </a:moveTo>
                  <a:cubicBezTo>
                    <a:pt x="0" y="7281"/>
                    <a:pt x="7280" y="0"/>
                    <a:pt x="16348" y="0"/>
                  </a:cubicBezTo>
                  <a:lnTo>
                    <a:pt x="16348" y="0"/>
                  </a:lnTo>
                  <a:cubicBezTo>
                    <a:pt x="25345" y="0"/>
                    <a:pt x="32626" y="7281"/>
                    <a:pt x="32626" y="16279"/>
                  </a:cubicBezTo>
                  <a:lnTo>
                    <a:pt x="32626" y="16279"/>
                  </a:lnTo>
                  <a:cubicBezTo>
                    <a:pt x="32626" y="25277"/>
                    <a:pt x="25345" y="32558"/>
                    <a:pt x="16348" y="32558"/>
                  </a:cubicBezTo>
                  <a:lnTo>
                    <a:pt x="16348" y="32558"/>
                  </a:lnTo>
                  <a:cubicBezTo>
                    <a:pt x="7280" y="32558"/>
                    <a:pt x="0" y="25209"/>
                    <a:pt x="0" y="1627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3A213B4-E8AF-4994-AD94-3084EADA0AF2}"/>
                </a:ext>
              </a:extLst>
            </p:cNvPr>
            <p:cNvSpPr/>
            <p:nvPr/>
          </p:nvSpPr>
          <p:spPr>
            <a:xfrm>
              <a:off x="9575837" y="5299562"/>
              <a:ext cx="130506" cy="130506"/>
            </a:xfrm>
            <a:custGeom>
              <a:avLst/>
              <a:gdLst>
                <a:gd name="connsiteX0" fmla="*/ 0 w 130505"/>
                <a:gd name="connsiteY0" fmla="*/ 67039 h 130505"/>
                <a:gd name="connsiteX1" fmla="*/ 67039 w 130505"/>
                <a:gd name="connsiteY1" fmla="*/ 0 h 130505"/>
                <a:gd name="connsiteX2" fmla="*/ 67039 w 130505"/>
                <a:gd name="connsiteY2" fmla="*/ 0 h 130505"/>
                <a:gd name="connsiteX3" fmla="*/ 134078 w 130505"/>
                <a:gd name="connsiteY3" fmla="*/ 67039 h 130505"/>
                <a:gd name="connsiteX4" fmla="*/ 134078 w 130505"/>
                <a:gd name="connsiteY4" fmla="*/ 67039 h 130505"/>
                <a:gd name="connsiteX5" fmla="*/ 67039 w 130505"/>
                <a:gd name="connsiteY5" fmla="*/ 134077 h 130505"/>
                <a:gd name="connsiteX6" fmla="*/ 67039 w 130505"/>
                <a:gd name="connsiteY6" fmla="*/ 134077 h 130505"/>
                <a:gd name="connsiteX7" fmla="*/ 0 w 130505"/>
                <a:gd name="connsiteY7" fmla="*/ 67039 h 1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505" h="130505">
                  <a:moveTo>
                    <a:pt x="0" y="67039"/>
                  </a:moveTo>
                  <a:cubicBezTo>
                    <a:pt x="0" y="30016"/>
                    <a:pt x="30016" y="0"/>
                    <a:pt x="67039" y="0"/>
                  </a:cubicBezTo>
                  <a:lnTo>
                    <a:pt x="67039" y="0"/>
                  </a:lnTo>
                  <a:cubicBezTo>
                    <a:pt x="104061" y="0"/>
                    <a:pt x="134078" y="30085"/>
                    <a:pt x="134078" y="67039"/>
                  </a:cubicBezTo>
                  <a:lnTo>
                    <a:pt x="134078" y="67039"/>
                  </a:lnTo>
                  <a:cubicBezTo>
                    <a:pt x="134078" y="104061"/>
                    <a:pt x="104061" y="134077"/>
                    <a:pt x="67039" y="134077"/>
                  </a:cubicBezTo>
                  <a:lnTo>
                    <a:pt x="67039" y="134077"/>
                  </a:lnTo>
                  <a:cubicBezTo>
                    <a:pt x="30085" y="134009"/>
                    <a:pt x="0" y="103992"/>
                    <a:pt x="0" y="6703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AFFF806-E443-4E59-8078-1EC42AFE5B85}"/>
                </a:ext>
              </a:extLst>
            </p:cNvPr>
            <p:cNvSpPr/>
            <p:nvPr/>
          </p:nvSpPr>
          <p:spPr>
            <a:xfrm>
              <a:off x="9255479" y="5333905"/>
              <a:ext cx="61819" cy="61819"/>
            </a:xfrm>
            <a:custGeom>
              <a:avLst/>
              <a:gdLst>
                <a:gd name="connsiteX0" fmla="*/ 0 w 61818"/>
                <a:gd name="connsiteY0" fmla="*/ 32695 h 61818"/>
                <a:gd name="connsiteX1" fmla="*/ 32695 w 61818"/>
                <a:gd name="connsiteY1" fmla="*/ 0 h 61818"/>
                <a:gd name="connsiteX2" fmla="*/ 32695 w 61818"/>
                <a:gd name="connsiteY2" fmla="*/ 0 h 61818"/>
                <a:gd name="connsiteX3" fmla="*/ 65390 w 61818"/>
                <a:gd name="connsiteY3" fmla="*/ 32695 h 61818"/>
                <a:gd name="connsiteX4" fmla="*/ 65390 w 61818"/>
                <a:gd name="connsiteY4" fmla="*/ 32695 h 61818"/>
                <a:gd name="connsiteX5" fmla="*/ 32695 w 61818"/>
                <a:gd name="connsiteY5" fmla="*/ 65390 h 61818"/>
                <a:gd name="connsiteX6" fmla="*/ 32695 w 61818"/>
                <a:gd name="connsiteY6" fmla="*/ 65390 h 61818"/>
                <a:gd name="connsiteX7" fmla="*/ 0 w 61818"/>
                <a:gd name="connsiteY7" fmla="*/ 32695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2695"/>
                  </a:moveTo>
                  <a:cubicBezTo>
                    <a:pt x="0" y="14630"/>
                    <a:pt x="14630" y="0"/>
                    <a:pt x="32695" y="0"/>
                  </a:cubicBezTo>
                  <a:lnTo>
                    <a:pt x="32695" y="0"/>
                  </a:lnTo>
                  <a:cubicBezTo>
                    <a:pt x="50760" y="0"/>
                    <a:pt x="65390" y="14630"/>
                    <a:pt x="65390" y="32695"/>
                  </a:cubicBezTo>
                  <a:lnTo>
                    <a:pt x="65390" y="32695"/>
                  </a:lnTo>
                  <a:cubicBezTo>
                    <a:pt x="65390" y="50691"/>
                    <a:pt x="50760" y="65390"/>
                    <a:pt x="32695" y="65390"/>
                  </a:cubicBezTo>
                  <a:lnTo>
                    <a:pt x="32695" y="65390"/>
                  </a:lnTo>
                  <a:cubicBezTo>
                    <a:pt x="14630" y="65322"/>
                    <a:pt x="0" y="50691"/>
                    <a:pt x="0" y="3269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D6171D9-1EC2-4C09-8305-81466F64675C}"/>
                </a:ext>
              </a:extLst>
            </p:cNvPr>
            <p:cNvSpPr/>
            <p:nvPr/>
          </p:nvSpPr>
          <p:spPr>
            <a:xfrm>
              <a:off x="8917950" y="5350940"/>
              <a:ext cx="27475" cy="27475"/>
            </a:xfrm>
            <a:custGeom>
              <a:avLst/>
              <a:gdLst>
                <a:gd name="connsiteX0" fmla="*/ 0 w 27474"/>
                <a:gd name="connsiteY0" fmla="*/ 15661 h 27474"/>
                <a:gd name="connsiteX1" fmla="*/ 15661 w 27474"/>
                <a:gd name="connsiteY1" fmla="*/ 0 h 27474"/>
                <a:gd name="connsiteX2" fmla="*/ 15661 w 27474"/>
                <a:gd name="connsiteY2" fmla="*/ 0 h 27474"/>
                <a:gd name="connsiteX3" fmla="*/ 31322 w 27474"/>
                <a:gd name="connsiteY3" fmla="*/ 15661 h 27474"/>
                <a:gd name="connsiteX4" fmla="*/ 31322 w 27474"/>
                <a:gd name="connsiteY4" fmla="*/ 15661 h 27474"/>
                <a:gd name="connsiteX5" fmla="*/ 15661 w 27474"/>
                <a:gd name="connsiteY5" fmla="*/ 31321 h 27474"/>
                <a:gd name="connsiteX6" fmla="*/ 15661 w 27474"/>
                <a:gd name="connsiteY6" fmla="*/ 31321 h 27474"/>
                <a:gd name="connsiteX7" fmla="*/ 0 w 27474"/>
                <a:gd name="connsiteY7" fmla="*/ 15661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5661"/>
                  </a:moveTo>
                  <a:cubicBezTo>
                    <a:pt x="0" y="7006"/>
                    <a:pt x="7006" y="0"/>
                    <a:pt x="15661" y="0"/>
                  </a:cubicBezTo>
                  <a:lnTo>
                    <a:pt x="15661" y="0"/>
                  </a:lnTo>
                  <a:cubicBezTo>
                    <a:pt x="24316" y="0"/>
                    <a:pt x="31322" y="7006"/>
                    <a:pt x="31322" y="15661"/>
                  </a:cubicBezTo>
                  <a:lnTo>
                    <a:pt x="31322" y="15661"/>
                  </a:lnTo>
                  <a:cubicBezTo>
                    <a:pt x="31322" y="24315"/>
                    <a:pt x="24316" y="31321"/>
                    <a:pt x="15661" y="31321"/>
                  </a:cubicBezTo>
                  <a:lnTo>
                    <a:pt x="15661" y="31321"/>
                  </a:lnTo>
                  <a:cubicBezTo>
                    <a:pt x="7006" y="31321"/>
                    <a:pt x="0" y="24315"/>
                    <a:pt x="0" y="1566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AF4E39-160C-4EB9-86D5-A2A26E65538A}"/>
                </a:ext>
              </a:extLst>
            </p:cNvPr>
            <p:cNvSpPr/>
            <p:nvPr/>
          </p:nvSpPr>
          <p:spPr>
            <a:xfrm>
              <a:off x="8515442" y="5303133"/>
              <a:ext cx="123637" cy="123637"/>
            </a:xfrm>
            <a:custGeom>
              <a:avLst/>
              <a:gdLst>
                <a:gd name="connsiteX0" fmla="*/ 0 w 123637"/>
                <a:gd name="connsiteY0" fmla="*/ 63467 h 123637"/>
                <a:gd name="connsiteX1" fmla="*/ 63467 w 123637"/>
                <a:gd name="connsiteY1" fmla="*/ 0 h 123637"/>
                <a:gd name="connsiteX2" fmla="*/ 63467 w 123637"/>
                <a:gd name="connsiteY2" fmla="*/ 0 h 123637"/>
                <a:gd name="connsiteX3" fmla="*/ 126934 w 123637"/>
                <a:gd name="connsiteY3" fmla="*/ 63467 h 123637"/>
                <a:gd name="connsiteX4" fmla="*/ 126934 w 123637"/>
                <a:gd name="connsiteY4" fmla="*/ 63467 h 123637"/>
                <a:gd name="connsiteX5" fmla="*/ 63467 w 123637"/>
                <a:gd name="connsiteY5" fmla="*/ 126934 h 123637"/>
                <a:gd name="connsiteX6" fmla="*/ 63467 w 123637"/>
                <a:gd name="connsiteY6" fmla="*/ 126934 h 123637"/>
                <a:gd name="connsiteX7" fmla="*/ 0 w 123637"/>
                <a:gd name="connsiteY7" fmla="*/ 63467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3467"/>
                  </a:moveTo>
                  <a:cubicBezTo>
                    <a:pt x="0" y="28437"/>
                    <a:pt x="28437" y="0"/>
                    <a:pt x="63467" y="0"/>
                  </a:cubicBezTo>
                  <a:lnTo>
                    <a:pt x="63467" y="0"/>
                  </a:lnTo>
                  <a:cubicBezTo>
                    <a:pt x="98497" y="0"/>
                    <a:pt x="126934" y="28437"/>
                    <a:pt x="126934" y="63467"/>
                  </a:cubicBezTo>
                  <a:lnTo>
                    <a:pt x="126934" y="63467"/>
                  </a:lnTo>
                  <a:cubicBezTo>
                    <a:pt x="126934" y="98498"/>
                    <a:pt x="98497" y="126934"/>
                    <a:pt x="63467" y="126934"/>
                  </a:cubicBezTo>
                  <a:lnTo>
                    <a:pt x="63467" y="126934"/>
                  </a:lnTo>
                  <a:cubicBezTo>
                    <a:pt x="28437" y="126934"/>
                    <a:pt x="0" y="98498"/>
                    <a:pt x="0" y="6346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7B9CB8-8278-4D18-B2AA-EE59E3FEFD2F}"/>
                </a:ext>
              </a:extLst>
            </p:cNvPr>
            <p:cNvSpPr/>
            <p:nvPr/>
          </p:nvSpPr>
          <p:spPr>
            <a:xfrm>
              <a:off x="8194878" y="5337340"/>
              <a:ext cx="54950" cy="54950"/>
            </a:xfrm>
            <a:custGeom>
              <a:avLst/>
              <a:gdLst>
                <a:gd name="connsiteX0" fmla="*/ 0 w 54949"/>
                <a:gd name="connsiteY0" fmla="*/ 29261 h 54949"/>
                <a:gd name="connsiteX1" fmla="*/ 29261 w 54949"/>
                <a:gd name="connsiteY1" fmla="*/ 0 h 54949"/>
                <a:gd name="connsiteX2" fmla="*/ 29261 w 54949"/>
                <a:gd name="connsiteY2" fmla="*/ 0 h 54949"/>
                <a:gd name="connsiteX3" fmla="*/ 58522 w 54949"/>
                <a:gd name="connsiteY3" fmla="*/ 29261 h 54949"/>
                <a:gd name="connsiteX4" fmla="*/ 58522 w 54949"/>
                <a:gd name="connsiteY4" fmla="*/ 29261 h 54949"/>
                <a:gd name="connsiteX5" fmla="*/ 29261 w 54949"/>
                <a:gd name="connsiteY5" fmla="*/ 58521 h 54949"/>
                <a:gd name="connsiteX6" fmla="*/ 29261 w 54949"/>
                <a:gd name="connsiteY6" fmla="*/ 58521 h 54949"/>
                <a:gd name="connsiteX7" fmla="*/ 0 w 54949"/>
                <a:gd name="connsiteY7" fmla="*/ 29261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9261"/>
                  </a:moveTo>
                  <a:cubicBezTo>
                    <a:pt x="0" y="13119"/>
                    <a:pt x="13120" y="0"/>
                    <a:pt x="29261" y="0"/>
                  </a:cubicBezTo>
                  <a:lnTo>
                    <a:pt x="29261" y="0"/>
                  </a:lnTo>
                  <a:cubicBezTo>
                    <a:pt x="45471" y="0"/>
                    <a:pt x="58522" y="13119"/>
                    <a:pt x="58522" y="29261"/>
                  </a:cubicBezTo>
                  <a:lnTo>
                    <a:pt x="58522" y="29261"/>
                  </a:lnTo>
                  <a:cubicBezTo>
                    <a:pt x="58522" y="45402"/>
                    <a:pt x="45471" y="58521"/>
                    <a:pt x="29261" y="58521"/>
                  </a:cubicBezTo>
                  <a:lnTo>
                    <a:pt x="29261" y="58521"/>
                  </a:lnTo>
                  <a:cubicBezTo>
                    <a:pt x="13120" y="58521"/>
                    <a:pt x="0" y="45402"/>
                    <a:pt x="0" y="2926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B619362-F941-4487-8CA4-C321BC07DE79}"/>
                </a:ext>
              </a:extLst>
            </p:cNvPr>
            <p:cNvSpPr/>
            <p:nvPr/>
          </p:nvSpPr>
          <p:spPr>
            <a:xfrm>
              <a:off x="7861539" y="5358564"/>
              <a:ext cx="13737" cy="13737"/>
            </a:xfrm>
            <a:custGeom>
              <a:avLst/>
              <a:gdLst>
                <a:gd name="connsiteX0" fmla="*/ 0 w 13737"/>
                <a:gd name="connsiteY0" fmla="*/ 8037 h 13737"/>
                <a:gd name="connsiteX1" fmla="*/ 8036 w 13737"/>
                <a:gd name="connsiteY1" fmla="*/ 0 h 13737"/>
                <a:gd name="connsiteX2" fmla="*/ 8036 w 13737"/>
                <a:gd name="connsiteY2" fmla="*/ 0 h 13737"/>
                <a:gd name="connsiteX3" fmla="*/ 16073 w 13737"/>
                <a:gd name="connsiteY3" fmla="*/ 8037 h 13737"/>
                <a:gd name="connsiteX4" fmla="*/ 16073 w 13737"/>
                <a:gd name="connsiteY4" fmla="*/ 8037 h 13737"/>
                <a:gd name="connsiteX5" fmla="*/ 8036 w 13737"/>
                <a:gd name="connsiteY5" fmla="*/ 16073 h 13737"/>
                <a:gd name="connsiteX6" fmla="*/ 8036 w 13737"/>
                <a:gd name="connsiteY6" fmla="*/ 16073 h 13737"/>
                <a:gd name="connsiteX7" fmla="*/ 0 w 13737"/>
                <a:gd name="connsiteY7" fmla="*/ 8037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8037"/>
                  </a:moveTo>
                  <a:cubicBezTo>
                    <a:pt x="0" y="3572"/>
                    <a:pt x="3572" y="0"/>
                    <a:pt x="8036" y="0"/>
                  </a:cubicBezTo>
                  <a:lnTo>
                    <a:pt x="8036" y="0"/>
                  </a:lnTo>
                  <a:cubicBezTo>
                    <a:pt x="12501" y="0"/>
                    <a:pt x="16073" y="3572"/>
                    <a:pt x="16073" y="8037"/>
                  </a:cubicBezTo>
                  <a:lnTo>
                    <a:pt x="16073" y="8037"/>
                  </a:lnTo>
                  <a:cubicBezTo>
                    <a:pt x="16073" y="12432"/>
                    <a:pt x="12501" y="16073"/>
                    <a:pt x="8036" y="16073"/>
                  </a:cubicBezTo>
                  <a:lnTo>
                    <a:pt x="8036" y="16073"/>
                  </a:lnTo>
                  <a:cubicBezTo>
                    <a:pt x="3640" y="16004"/>
                    <a:pt x="0" y="12432"/>
                    <a:pt x="0" y="803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F1565CB-7A38-4F35-AA29-E0417FF62C51}"/>
                </a:ext>
              </a:extLst>
            </p:cNvPr>
            <p:cNvSpPr/>
            <p:nvPr/>
          </p:nvSpPr>
          <p:spPr>
            <a:xfrm>
              <a:off x="7488911" y="5340637"/>
              <a:ext cx="48081" cy="48081"/>
            </a:xfrm>
            <a:custGeom>
              <a:avLst/>
              <a:gdLst>
                <a:gd name="connsiteX0" fmla="*/ 0 w 48081"/>
                <a:gd name="connsiteY0" fmla="*/ 25964 h 48081"/>
                <a:gd name="connsiteX1" fmla="*/ 25963 w 48081"/>
                <a:gd name="connsiteY1" fmla="*/ 0 h 48081"/>
                <a:gd name="connsiteX2" fmla="*/ 25963 w 48081"/>
                <a:gd name="connsiteY2" fmla="*/ 0 h 48081"/>
                <a:gd name="connsiteX3" fmla="*/ 51927 w 48081"/>
                <a:gd name="connsiteY3" fmla="*/ 25964 h 48081"/>
                <a:gd name="connsiteX4" fmla="*/ 51927 w 48081"/>
                <a:gd name="connsiteY4" fmla="*/ 25964 h 48081"/>
                <a:gd name="connsiteX5" fmla="*/ 25963 w 48081"/>
                <a:gd name="connsiteY5" fmla="*/ 51928 h 48081"/>
                <a:gd name="connsiteX6" fmla="*/ 25963 w 48081"/>
                <a:gd name="connsiteY6" fmla="*/ 51928 h 48081"/>
                <a:gd name="connsiteX7" fmla="*/ 0 w 48081"/>
                <a:gd name="connsiteY7" fmla="*/ 25964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5964"/>
                  </a:moveTo>
                  <a:cubicBezTo>
                    <a:pt x="0" y="11608"/>
                    <a:pt x="11608" y="0"/>
                    <a:pt x="25963" y="0"/>
                  </a:cubicBezTo>
                  <a:lnTo>
                    <a:pt x="25963" y="0"/>
                  </a:lnTo>
                  <a:cubicBezTo>
                    <a:pt x="40251" y="0"/>
                    <a:pt x="51927" y="11608"/>
                    <a:pt x="51927" y="25964"/>
                  </a:cubicBezTo>
                  <a:lnTo>
                    <a:pt x="51927" y="25964"/>
                  </a:lnTo>
                  <a:cubicBezTo>
                    <a:pt x="51927" y="40251"/>
                    <a:pt x="40319" y="51928"/>
                    <a:pt x="25963" y="51928"/>
                  </a:cubicBezTo>
                  <a:lnTo>
                    <a:pt x="25963" y="51928"/>
                  </a:lnTo>
                  <a:cubicBezTo>
                    <a:pt x="11677" y="51859"/>
                    <a:pt x="0" y="40251"/>
                    <a:pt x="0" y="2596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FBBB427-BB83-4BD7-9F63-E5C827A15A98}"/>
                </a:ext>
              </a:extLst>
            </p:cNvPr>
            <p:cNvSpPr/>
            <p:nvPr/>
          </p:nvSpPr>
          <p:spPr>
            <a:xfrm>
              <a:off x="7150350" y="5356710"/>
              <a:ext cx="13737" cy="13737"/>
            </a:xfrm>
            <a:custGeom>
              <a:avLst/>
              <a:gdLst>
                <a:gd name="connsiteX0" fmla="*/ 0 w 13737"/>
                <a:gd name="connsiteY0" fmla="*/ 9891 h 13737"/>
                <a:gd name="connsiteX1" fmla="*/ 9823 w 13737"/>
                <a:gd name="connsiteY1" fmla="*/ 0 h 13737"/>
                <a:gd name="connsiteX2" fmla="*/ 9823 w 13737"/>
                <a:gd name="connsiteY2" fmla="*/ 0 h 13737"/>
                <a:gd name="connsiteX3" fmla="*/ 19713 w 13737"/>
                <a:gd name="connsiteY3" fmla="*/ 9891 h 13737"/>
                <a:gd name="connsiteX4" fmla="*/ 19713 w 13737"/>
                <a:gd name="connsiteY4" fmla="*/ 9891 h 13737"/>
                <a:gd name="connsiteX5" fmla="*/ 9823 w 13737"/>
                <a:gd name="connsiteY5" fmla="*/ 19782 h 13737"/>
                <a:gd name="connsiteX6" fmla="*/ 9823 w 13737"/>
                <a:gd name="connsiteY6" fmla="*/ 19782 h 13737"/>
                <a:gd name="connsiteX7" fmla="*/ 0 w 13737"/>
                <a:gd name="connsiteY7" fmla="*/ 9891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9891"/>
                  </a:moveTo>
                  <a:cubicBezTo>
                    <a:pt x="0" y="4464"/>
                    <a:pt x="4396" y="0"/>
                    <a:pt x="9823" y="0"/>
                  </a:cubicBezTo>
                  <a:lnTo>
                    <a:pt x="9823" y="0"/>
                  </a:lnTo>
                  <a:cubicBezTo>
                    <a:pt x="15317" y="0"/>
                    <a:pt x="19713" y="4396"/>
                    <a:pt x="19713" y="9891"/>
                  </a:cubicBezTo>
                  <a:lnTo>
                    <a:pt x="19713" y="9891"/>
                  </a:lnTo>
                  <a:cubicBezTo>
                    <a:pt x="19713" y="15317"/>
                    <a:pt x="15317" y="19782"/>
                    <a:pt x="9823" y="19782"/>
                  </a:cubicBezTo>
                  <a:lnTo>
                    <a:pt x="9823" y="19782"/>
                  </a:lnTo>
                  <a:cubicBezTo>
                    <a:pt x="4396" y="19713"/>
                    <a:pt x="0" y="15317"/>
                    <a:pt x="0" y="989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AFFBACCA-55B3-4CF6-ACA0-AC52D4F8F47C}"/>
                </a:ext>
              </a:extLst>
            </p:cNvPr>
            <p:cNvSpPr/>
            <p:nvPr/>
          </p:nvSpPr>
          <p:spPr>
            <a:xfrm>
              <a:off x="6763091" y="5324083"/>
              <a:ext cx="82425" cy="82425"/>
            </a:xfrm>
            <a:custGeom>
              <a:avLst/>
              <a:gdLst>
                <a:gd name="connsiteX0" fmla="*/ 0 w 82424"/>
                <a:gd name="connsiteY0" fmla="*/ 42517 h 82424"/>
                <a:gd name="connsiteX1" fmla="*/ 42517 w 82424"/>
                <a:gd name="connsiteY1" fmla="*/ 0 h 82424"/>
                <a:gd name="connsiteX2" fmla="*/ 42517 w 82424"/>
                <a:gd name="connsiteY2" fmla="*/ 0 h 82424"/>
                <a:gd name="connsiteX3" fmla="*/ 85035 w 82424"/>
                <a:gd name="connsiteY3" fmla="*/ 42517 h 82424"/>
                <a:gd name="connsiteX4" fmla="*/ 85035 w 82424"/>
                <a:gd name="connsiteY4" fmla="*/ 42517 h 82424"/>
                <a:gd name="connsiteX5" fmla="*/ 42517 w 82424"/>
                <a:gd name="connsiteY5" fmla="*/ 85035 h 82424"/>
                <a:gd name="connsiteX6" fmla="*/ 42517 w 82424"/>
                <a:gd name="connsiteY6" fmla="*/ 85035 h 82424"/>
                <a:gd name="connsiteX7" fmla="*/ 0 w 82424"/>
                <a:gd name="connsiteY7" fmla="*/ 42517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2517"/>
                  </a:moveTo>
                  <a:cubicBezTo>
                    <a:pt x="0" y="19026"/>
                    <a:pt x="19027" y="0"/>
                    <a:pt x="42517" y="0"/>
                  </a:cubicBezTo>
                  <a:lnTo>
                    <a:pt x="42517" y="0"/>
                  </a:lnTo>
                  <a:cubicBezTo>
                    <a:pt x="66008" y="0"/>
                    <a:pt x="85035" y="19026"/>
                    <a:pt x="85035" y="42517"/>
                  </a:cubicBezTo>
                  <a:lnTo>
                    <a:pt x="85035" y="42517"/>
                  </a:lnTo>
                  <a:cubicBezTo>
                    <a:pt x="85035" y="66008"/>
                    <a:pt x="66008" y="85035"/>
                    <a:pt x="42517" y="85035"/>
                  </a:cubicBezTo>
                  <a:lnTo>
                    <a:pt x="42517" y="85035"/>
                  </a:lnTo>
                  <a:cubicBezTo>
                    <a:pt x="19027" y="85035"/>
                    <a:pt x="0" y="65940"/>
                    <a:pt x="0" y="4251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9837D13-77DA-496D-BB85-2B25D1311B8A}"/>
                </a:ext>
              </a:extLst>
            </p:cNvPr>
            <p:cNvSpPr/>
            <p:nvPr/>
          </p:nvSpPr>
          <p:spPr>
            <a:xfrm>
              <a:off x="6439299" y="5354992"/>
              <a:ext cx="20606" cy="20606"/>
            </a:xfrm>
            <a:custGeom>
              <a:avLst/>
              <a:gdLst>
                <a:gd name="connsiteX0" fmla="*/ 0 w 20606"/>
                <a:gd name="connsiteY0" fmla="*/ 11608 h 20606"/>
                <a:gd name="connsiteX1" fmla="*/ 11539 w 20606"/>
                <a:gd name="connsiteY1" fmla="*/ 0 h 20606"/>
                <a:gd name="connsiteX2" fmla="*/ 11539 w 20606"/>
                <a:gd name="connsiteY2" fmla="*/ 0 h 20606"/>
                <a:gd name="connsiteX3" fmla="*/ 23079 w 20606"/>
                <a:gd name="connsiteY3" fmla="*/ 11608 h 20606"/>
                <a:gd name="connsiteX4" fmla="*/ 23079 w 20606"/>
                <a:gd name="connsiteY4" fmla="*/ 11608 h 20606"/>
                <a:gd name="connsiteX5" fmla="*/ 11539 w 20606"/>
                <a:gd name="connsiteY5" fmla="*/ 23148 h 20606"/>
                <a:gd name="connsiteX6" fmla="*/ 11539 w 20606"/>
                <a:gd name="connsiteY6" fmla="*/ 23148 h 20606"/>
                <a:gd name="connsiteX7" fmla="*/ 0 w 20606"/>
                <a:gd name="connsiteY7" fmla="*/ 11608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1608"/>
                  </a:moveTo>
                  <a:cubicBezTo>
                    <a:pt x="0" y="5220"/>
                    <a:pt x="5152" y="0"/>
                    <a:pt x="11539" y="0"/>
                  </a:cubicBezTo>
                  <a:lnTo>
                    <a:pt x="11539" y="0"/>
                  </a:lnTo>
                  <a:cubicBezTo>
                    <a:pt x="17928" y="0"/>
                    <a:pt x="23079" y="5152"/>
                    <a:pt x="23079" y="11608"/>
                  </a:cubicBezTo>
                  <a:lnTo>
                    <a:pt x="23079" y="11608"/>
                  </a:lnTo>
                  <a:cubicBezTo>
                    <a:pt x="23079" y="17996"/>
                    <a:pt x="17928" y="23148"/>
                    <a:pt x="11539" y="23148"/>
                  </a:cubicBezTo>
                  <a:lnTo>
                    <a:pt x="11539" y="23148"/>
                  </a:lnTo>
                  <a:cubicBezTo>
                    <a:pt x="5220" y="23148"/>
                    <a:pt x="0" y="17927"/>
                    <a:pt x="0" y="1160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F2A3966-C6A9-4235-B426-664178FC3414}"/>
                </a:ext>
              </a:extLst>
            </p:cNvPr>
            <p:cNvSpPr/>
            <p:nvPr/>
          </p:nvSpPr>
          <p:spPr>
            <a:xfrm>
              <a:off x="6034319" y="5304576"/>
              <a:ext cx="123637" cy="123637"/>
            </a:xfrm>
            <a:custGeom>
              <a:avLst/>
              <a:gdLst>
                <a:gd name="connsiteX0" fmla="*/ 0 w 123637"/>
                <a:gd name="connsiteY0" fmla="*/ 62025 h 123637"/>
                <a:gd name="connsiteX1" fmla="*/ 62024 w 123637"/>
                <a:gd name="connsiteY1" fmla="*/ 0 h 123637"/>
                <a:gd name="connsiteX2" fmla="*/ 62024 w 123637"/>
                <a:gd name="connsiteY2" fmla="*/ 0 h 123637"/>
                <a:gd name="connsiteX3" fmla="*/ 124049 w 123637"/>
                <a:gd name="connsiteY3" fmla="*/ 62025 h 123637"/>
                <a:gd name="connsiteX4" fmla="*/ 124049 w 123637"/>
                <a:gd name="connsiteY4" fmla="*/ 62025 h 123637"/>
                <a:gd name="connsiteX5" fmla="*/ 62024 w 123637"/>
                <a:gd name="connsiteY5" fmla="*/ 124049 h 123637"/>
                <a:gd name="connsiteX6" fmla="*/ 62024 w 123637"/>
                <a:gd name="connsiteY6" fmla="*/ 124049 h 123637"/>
                <a:gd name="connsiteX7" fmla="*/ 0 w 123637"/>
                <a:gd name="connsiteY7" fmla="*/ 62025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2025"/>
                  </a:moveTo>
                  <a:cubicBezTo>
                    <a:pt x="0" y="27818"/>
                    <a:pt x="27681" y="0"/>
                    <a:pt x="62024" y="0"/>
                  </a:cubicBezTo>
                  <a:lnTo>
                    <a:pt x="62024" y="0"/>
                  </a:lnTo>
                  <a:cubicBezTo>
                    <a:pt x="96231" y="0"/>
                    <a:pt x="124049" y="27818"/>
                    <a:pt x="124049" y="62025"/>
                  </a:cubicBezTo>
                  <a:lnTo>
                    <a:pt x="124049" y="62025"/>
                  </a:lnTo>
                  <a:cubicBezTo>
                    <a:pt x="124049" y="96231"/>
                    <a:pt x="96299" y="124049"/>
                    <a:pt x="62024" y="124049"/>
                  </a:cubicBezTo>
                  <a:lnTo>
                    <a:pt x="62024" y="124049"/>
                  </a:lnTo>
                  <a:cubicBezTo>
                    <a:pt x="27612" y="123981"/>
                    <a:pt x="0" y="96231"/>
                    <a:pt x="0" y="6202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729C55E-833C-485D-B74A-C00939F2A237}"/>
                </a:ext>
              </a:extLst>
            </p:cNvPr>
            <p:cNvSpPr/>
            <p:nvPr/>
          </p:nvSpPr>
          <p:spPr>
            <a:xfrm>
              <a:off x="5698575" y="5323602"/>
              <a:ext cx="82425" cy="82425"/>
            </a:xfrm>
            <a:custGeom>
              <a:avLst/>
              <a:gdLst>
                <a:gd name="connsiteX0" fmla="*/ 0 w 82424"/>
                <a:gd name="connsiteY0" fmla="*/ 42998 h 82424"/>
                <a:gd name="connsiteX1" fmla="*/ 42998 w 82424"/>
                <a:gd name="connsiteY1" fmla="*/ 0 h 82424"/>
                <a:gd name="connsiteX2" fmla="*/ 42998 w 82424"/>
                <a:gd name="connsiteY2" fmla="*/ 0 h 82424"/>
                <a:gd name="connsiteX3" fmla="*/ 85996 w 82424"/>
                <a:gd name="connsiteY3" fmla="*/ 42998 h 82424"/>
                <a:gd name="connsiteX4" fmla="*/ 85996 w 82424"/>
                <a:gd name="connsiteY4" fmla="*/ 42998 h 82424"/>
                <a:gd name="connsiteX5" fmla="*/ 42998 w 82424"/>
                <a:gd name="connsiteY5" fmla="*/ 85996 h 82424"/>
                <a:gd name="connsiteX6" fmla="*/ 42998 w 82424"/>
                <a:gd name="connsiteY6" fmla="*/ 85996 h 82424"/>
                <a:gd name="connsiteX7" fmla="*/ 0 w 82424"/>
                <a:gd name="connsiteY7" fmla="*/ 42998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2998"/>
                  </a:moveTo>
                  <a:cubicBezTo>
                    <a:pt x="0" y="19232"/>
                    <a:pt x="19232" y="0"/>
                    <a:pt x="42998" y="0"/>
                  </a:cubicBezTo>
                  <a:lnTo>
                    <a:pt x="42998" y="0"/>
                  </a:lnTo>
                  <a:cubicBezTo>
                    <a:pt x="66695" y="0"/>
                    <a:pt x="85996" y="19232"/>
                    <a:pt x="85996" y="42998"/>
                  </a:cubicBezTo>
                  <a:lnTo>
                    <a:pt x="85996" y="42998"/>
                  </a:lnTo>
                  <a:cubicBezTo>
                    <a:pt x="85996" y="66695"/>
                    <a:pt x="66764" y="85996"/>
                    <a:pt x="42998" y="85996"/>
                  </a:cubicBezTo>
                  <a:lnTo>
                    <a:pt x="42998" y="85996"/>
                  </a:lnTo>
                  <a:cubicBezTo>
                    <a:pt x="19301" y="85996"/>
                    <a:pt x="0" y="66695"/>
                    <a:pt x="0" y="4299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459CF0C-827D-44C9-BFE8-E244AFBEE1D5}"/>
                </a:ext>
              </a:extLst>
            </p:cNvPr>
            <p:cNvSpPr/>
            <p:nvPr/>
          </p:nvSpPr>
          <p:spPr>
            <a:xfrm>
              <a:off x="5359535" y="5339263"/>
              <a:ext cx="48081" cy="48081"/>
            </a:xfrm>
            <a:custGeom>
              <a:avLst/>
              <a:gdLst>
                <a:gd name="connsiteX0" fmla="*/ 0 w 48081"/>
                <a:gd name="connsiteY0" fmla="*/ 27338 h 48081"/>
                <a:gd name="connsiteX1" fmla="*/ 27337 w 48081"/>
                <a:gd name="connsiteY1" fmla="*/ 0 h 48081"/>
                <a:gd name="connsiteX2" fmla="*/ 27337 w 48081"/>
                <a:gd name="connsiteY2" fmla="*/ 0 h 48081"/>
                <a:gd name="connsiteX3" fmla="*/ 54675 w 48081"/>
                <a:gd name="connsiteY3" fmla="*/ 27338 h 48081"/>
                <a:gd name="connsiteX4" fmla="*/ 54675 w 48081"/>
                <a:gd name="connsiteY4" fmla="*/ 27338 h 48081"/>
                <a:gd name="connsiteX5" fmla="*/ 27337 w 48081"/>
                <a:gd name="connsiteY5" fmla="*/ 54675 h 48081"/>
                <a:gd name="connsiteX6" fmla="*/ 27337 w 48081"/>
                <a:gd name="connsiteY6" fmla="*/ 54675 h 48081"/>
                <a:gd name="connsiteX7" fmla="*/ 0 w 48081"/>
                <a:gd name="connsiteY7" fmla="*/ 27338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7338"/>
                  </a:moveTo>
                  <a:cubicBezTo>
                    <a:pt x="0" y="12227"/>
                    <a:pt x="12295" y="0"/>
                    <a:pt x="27337" y="0"/>
                  </a:cubicBezTo>
                  <a:lnTo>
                    <a:pt x="27337" y="0"/>
                  </a:lnTo>
                  <a:cubicBezTo>
                    <a:pt x="42449" y="0"/>
                    <a:pt x="54675" y="12227"/>
                    <a:pt x="54675" y="27338"/>
                  </a:cubicBezTo>
                  <a:lnTo>
                    <a:pt x="54675" y="27338"/>
                  </a:lnTo>
                  <a:cubicBezTo>
                    <a:pt x="54675" y="42449"/>
                    <a:pt x="42449" y="54675"/>
                    <a:pt x="27337" y="54675"/>
                  </a:cubicBezTo>
                  <a:lnTo>
                    <a:pt x="27337" y="54675"/>
                  </a:lnTo>
                  <a:cubicBezTo>
                    <a:pt x="12226" y="54675"/>
                    <a:pt x="0" y="42380"/>
                    <a:pt x="0" y="2733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8520A6B-31DE-4EFA-A013-9E7A52D35612}"/>
                </a:ext>
              </a:extLst>
            </p:cNvPr>
            <p:cNvSpPr/>
            <p:nvPr/>
          </p:nvSpPr>
          <p:spPr>
            <a:xfrm>
              <a:off x="4981548" y="5315840"/>
              <a:ext cx="96162" cy="96162"/>
            </a:xfrm>
            <a:custGeom>
              <a:avLst/>
              <a:gdLst>
                <a:gd name="connsiteX0" fmla="*/ 0 w 96162"/>
                <a:gd name="connsiteY0" fmla="*/ 50760 h 96162"/>
                <a:gd name="connsiteX1" fmla="*/ 50760 w 96162"/>
                <a:gd name="connsiteY1" fmla="*/ 0 h 96162"/>
                <a:gd name="connsiteX2" fmla="*/ 50760 w 96162"/>
                <a:gd name="connsiteY2" fmla="*/ 0 h 96162"/>
                <a:gd name="connsiteX3" fmla="*/ 101520 w 96162"/>
                <a:gd name="connsiteY3" fmla="*/ 50760 h 96162"/>
                <a:gd name="connsiteX4" fmla="*/ 101520 w 96162"/>
                <a:gd name="connsiteY4" fmla="*/ 50760 h 96162"/>
                <a:gd name="connsiteX5" fmla="*/ 50760 w 96162"/>
                <a:gd name="connsiteY5" fmla="*/ 101520 h 96162"/>
                <a:gd name="connsiteX6" fmla="*/ 50760 w 96162"/>
                <a:gd name="connsiteY6" fmla="*/ 101520 h 96162"/>
                <a:gd name="connsiteX7" fmla="*/ 0 w 96162"/>
                <a:gd name="connsiteY7" fmla="*/ 50760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50760"/>
                  </a:moveTo>
                  <a:cubicBezTo>
                    <a:pt x="0" y="22735"/>
                    <a:pt x="22735" y="0"/>
                    <a:pt x="50760" y="0"/>
                  </a:cubicBezTo>
                  <a:lnTo>
                    <a:pt x="50760" y="0"/>
                  </a:lnTo>
                  <a:cubicBezTo>
                    <a:pt x="78784" y="0"/>
                    <a:pt x="101520" y="22735"/>
                    <a:pt x="101520" y="50760"/>
                  </a:cubicBezTo>
                  <a:lnTo>
                    <a:pt x="101520" y="50760"/>
                  </a:lnTo>
                  <a:cubicBezTo>
                    <a:pt x="101520" y="78784"/>
                    <a:pt x="78784" y="101520"/>
                    <a:pt x="50760" y="101520"/>
                  </a:cubicBezTo>
                  <a:lnTo>
                    <a:pt x="50760" y="101520"/>
                  </a:lnTo>
                  <a:cubicBezTo>
                    <a:pt x="22735" y="101520"/>
                    <a:pt x="0" y="78784"/>
                    <a:pt x="0" y="5076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6EEE91E-72E8-4831-ADEA-98F99D476771}"/>
                </a:ext>
              </a:extLst>
            </p:cNvPr>
            <p:cNvSpPr/>
            <p:nvPr/>
          </p:nvSpPr>
          <p:spPr>
            <a:xfrm>
              <a:off x="4658511" y="5347505"/>
              <a:ext cx="34344" cy="34344"/>
            </a:xfrm>
            <a:custGeom>
              <a:avLst/>
              <a:gdLst>
                <a:gd name="connsiteX0" fmla="*/ 0 w 34343"/>
                <a:gd name="connsiteY0" fmla="*/ 19095 h 34343"/>
                <a:gd name="connsiteX1" fmla="*/ 19095 w 34343"/>
                <a:gd name="connsiteY1" fmla="*/ 0 h 34343"/>
                <a:gd name="connsiteX2" fmla="*/ 19095 w 34343"/>
                <a:gd name="connsiteY2" fmla="*/ 0 h 34343"/>
                <a:gd name="connsiteX3" fmla="*/ 38191 w 34343"/>
                <a:gd name="connsiteY3" fmla="*/ 19095 h 34343"/>
                <a:gd name="connsiteX4" fmla="*/ 38191 w 34343"/>
                <a:gd name="connsiteY4" fmla="*/ 19095 h 34343"/>
                <a:gd name="connsiteX5" fmla="*/ 19095 w 34343"/>
                <a:gd name="connsiteY5" fmla="*/ 38190 h 34343"/>
                <a:gd name="connsiteX6" fmla="*/ 19095 w 34343"/>
                <a:gd name="connsiteY6" fmla="*/ 38190 h 34343"/>
                <a:gd name="connsiteX7" fmla="*/ 0 w 34343"/>
                <a:gd name="connsiteY7" fmla="*/ 19095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9095"/>
                  </a:moveTo>
                  <a:cubicBezTo>
                    <a:pt x="0" y="8517"/>
                    <a:pt x="8518" y="0"/>
                    <a:pt x="19095" y="0"/>
                  </a:cubicBezTo>
                  <a:lnTo>
                    <a:pt x="19095" y="0"/>
                  </a:lnTo>
                  <a:cubicBezTo>
                    <a:pt x="29605" y="0"/>
                    <a:pt x="38191" y="8517"/>
                    <a:pt x="38191" y="19095"/>
                  </a:cubicBezTo>
                  <a:lnTo>
                    <a:pt x="38191" y="19095"/>
                  </a:lnTo>
                  <a:cubicBezTo>
                    <a:pt x="38191" y="29604"/>
                    <a:pt x="29673" y="38190"/>
                    <a:pt x="19095" y="38190"/>
                  </a:cubicBezTo>
                  <a:lnTo>
                    <a:pt x="19095" y="38190"/>
                  </a:lnTo>
                  <a:cubicBezTo>
                    <a:pt x="8518" y="38121"/>
                    <a:pt x="0" y="29604"/>
                    <a:pt x="0" y="1909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CB26E43-13C5-48E7-858C-B4BFB06EAD71}"/>
                </a:ext>
              </a:extLst>
            </p:cNvPr>
            <p:cNvSpPr/>
            <p:nvPr/>
          </p:nvSpPr>
          <p:spPr>
            <a:xfrm>
              <a:off x="4273588" y="5317214"/>
              <a:ext cx="96162" cy="96162"/>
            </a:xfrm>
            <a:custGeom>
              <a:avLst/>
              <a:gdLst>
                <a:gd name="connsiteX0" fmla="*/ 0 w 96162"/>
                <a:gd name="connsiteY0" fmla="*/ 49386 h 96162"/>
                <a:gd name="connsiteX1" fmla="*/ 49386 w 96162"/>
                <a:gd name="connsiteY1" fmla="*/ 0 h 96162"/>
                <a:gd name="connsiteX2" fmla="*/ 49386 w 96162"/>
                <a:gd name="connsiteY2" fmla="*/ 0 h 96162"/>
                <a:gd name="connsiteX3" fmla="*/ 98772 w 96162"/>
                <a:gd name="connsiteY3" fmla="*/ 49386 h 96162"/>
                <a:gd name="connsiteX4" fmla="*/ 98772 w 96162"/>
                <a:gd name="connsiteY4" fmla="*/ 49386 h 96162"/>
                <a:gd name="connsiteX5" fmla="*/ 49386 w 96162"/>
                <a:gd name="connsiteY5" fmla="*/ 98772 h 96162"/>
                <a:gd name="connsiteX6" fmla="*/ 49386 w 96162"/>
                <a:gd name="connsiteY6" fmla="*/ 98772 h 96162"/>
                <a:gd name="connsiteX7" fmla="*/ 0 w 96162"/>
                <a:gd name="connsiteY7" fmla="*/ 49386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49386"/>
                  </a:moveTo>
                  <a:cubicBezTo>
                    <a:pt x="0" y="22117"/>
                    <a:pt x="22049" y="0"/>
                    <a:pt x="49386" y="0"/>
                  </a:cubicBezTo>
                  <a:lnTo>
                    <a:pt x="49386" y="0"/>
                  </a:lnTo>
                  <a:cubicBezTo>
                    <a:pt x="76655" y="0"/>
                    <a:pt x="98772" y="22117"/>
                    <a:pt x="98772" y="49386"/>
                  </a:cubicBezTo>
                  <a:lnTo>
                    <a:pt x="98772" y="49386"/>
                  </a:lnTo>
                  <a:cubicBezTo>
                    <a:pt x="98772" y="76655"/>
                    <a:pt x="76655" y="98772"/>
                    <a:pt x="49386" y="98772"/>
                  </a:cubicBezTo>
                  <a:lnTo>
                    <a:pt x="49386" y="98772"/>
                  </a:lnTo>
                  <a:cubicBezTo>
                    <a:pt x="22049" y="98772"/>
                    <a:pt x="0" y="76655"/>
                    <a:pt x="0" y="4938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F12DFDA-1C2D-4ED1-A115-843996E1A9BE}"/>
                </a:ext>
              </a:extLst>
            </p:cNvPr>
            <p:cNvSpPr/>
            <p:nvPr/>
          </p:nvSpPr>
          <p:spPr>
            <a:xfrm>
              <a:off x="3932968" y="5331295"/>
              <a:ext cx="68687" cy="68687"/>
            </a:xfrm>
            <a:custGeom>
              <a:avLst/>
              <a:gdLst>
                <a:gd name="connsiteX0" fmla="*/ 0 w 68687"/>
                <a:gd name="connsiteY0" fmla="*/ 35305 h 68687"/>
                <a:gd name="connsiteX1" fmla="*/ 35305 w 68687"/>
                <a:gd name="connsiteY1" fmla="*/ 0 h 68687"/>
                <a:gd name="connsiteX2" fmla="*/ 35305 w 68687"/>
                <a:gd name="connsiteY2" fmla="*/ 0 h 68687"/>
                <a:gd name="connsiteX3" fmla="*/ 70610 w 68687"/>
                <a:gd name="connsiteY3" fmla="*/ 35305 h 68687"/>
                <a:gd name="connsiteX4" fmla="*/ 70610 w 68687"/>
                <a:gd name="connsiteY4" fmla="*/ 35305 h 68687"/>
                <a:gd name="connsiteX5" fmla="*/ 35305 w 68687"/>
                <a:gd name="connsiteY5" fmla="*/ 70610 h 68687"/>
                <a:gd name="connsiteX6" fmla="*/ 35305 w 68687"/>
                <a:gd name="connsiteY6" fmla="*/ 70610 h 68687"/>
                <a:gd name="connsiteX7" fmla="*/ 0 w 68687"/>
                <a:gd name="connsiteY7" fmla="*/ 35305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5305"/>
                  </a:moveTo>
                  <a:cubicBezTo>
                    <a:pt x="0" y="15798"/>
                    <a:pt x="15798" y="0"/>
                    <a:pt x="35305" y="0"/>
                  </a:cubicBezTo>
                  <a:lnTo>
                    <a:pt x="35305" y="0"/>
                  </a:lnTo>
                  <a:cubicBezTo>
                    <a:pt x="54812" y="0"/>
                    <a:pt x="70610" y="15867"/>
                    <a:pt x="70610" y="35305"/>
                  </a:cubicBezTo>
                  <a:lnTo>
                    <a:pt x="70610" y="35305"/>
                  </a:lnTo>
                  <a:cubicBezTo>
                    <a:pt x="70610" y="54812"/>
                    <a:pt x="54812" y="70610"/>
                    <a:pt x="35305" y="70610"/>
                  </a:cubicBezTo>
                  <a:lnTo>
                    <a:pt x="35305" y="70610"/>
                  </a:lnTo>
                  <a:cubicBezTo>
                    <a:pt x="15798" y="70610"/>
                    <a:pt x="0" y="54812"/>
                    <a:pt x="0" y="3530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F234CDB-0F99-4B28-B4B3-7C754F67B80B}"/>
                </a:ext>
              </a:extLst>
            </p:cNvPr>
            <p:cNvSpPr/>
            <p:nvPr/>
          </p:nvSpPr>
          <p:spPr>
            <a:xfrm>
              <a:off x="3548250" y="5301279"/>
              <a:ext cx="130506" cy="130506"/>
            </a:xfrm>
            <a:custGeom>
              <a:avLst/>
              <a:gdLst>
                <a:gd name="connsiteX0" fmla="*/ 0 w 130505"/>
                <a:gd name="connsiteY0" fmla="*/ 65322 h 130505"/>
                <a:gd name="connsiteX1" fmla="*/ 65322 w 130505"/>
                <a:gd name="connsiteY1" fmla="*/ 0 h 130505"/>
                <a:gd name="connsiteX2" fmla="*/ 65322 w 130505"/>
                <a:gd name="connsiteY2" fmla="*/ 0 h 130505"/>
                <a:gd name="connsiteX3" fmla="*/ 130643 w 130505"/>
                <a:gd name="connsiteY3" fmla="*/ 65322 h 130505"/>
                <a:gd name="connsiteX4" fmla="*/ 130643 w 130505"/>
                <a:gd name="connsiteY4" fmla="*/ 65322 h 130505"/>
                <a:gd name="connsiteX5" fmla="*/ 65322 w 130505"/>
                <a:gd name="connsiteY5" fmla="*/ 130643 h 130505"/>
                <a:gd name="connsiteX6" fmla="*/ 65322 w 130505"/>
                <a:gd name="connsiteY6" fmla="*/ 130643 h 130505"/>
                <a:gd name="connsiteX7" fmla="*/ 0 w 130505"/>
                <a:gd name="connsiteY7" fmla="*/ 65322 h 1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505" h="130505">
                  <a:moveTo>
                    <a:pt x="0" y="65322"/>
                  </a:moveTo>
                  <a:cubicBezTo>
                    <a:pt x="0" y="29261"/>
                    <a:pt x="29261" y="0"/>
                    <a:pt x="65322" y="0"/>
                  </a:cubicBezTo>
                  <a:lnTo>
                    <a:pt x="65322" y="0"/>
                  </a:lnTo>
                  <a:cubicBezTo>
                    <a:pt x="101520" y="0"/>
                    <a:pt x="130643" y="29261"/>
                    <a:pt x="130643" y="65322"/>
                  </a:cubicBezTo>
                  <a:lnTo>
                    <a:pt x="130643" y="65322"/>
                  </a:lnTo>
                  <a:cubicBezTo>
                    <a:pt x="130643" y="101383"/>
                    <a:pt x="101520" y="130643"/>
                    <a:pt x="65322" y="130643"/>
                  </a:cubicBezTo>
                  <a:lnTo>
                    <a:pt x="65322" y="130643"/>
                  </a:lnTo>
                  <a:cubicBezTo>
                    <a:pt x="29261" y="130575"/>
                    <a:pt x="0" y="101314"/>
                    <a:pt x="0" y="6532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10B7D05-6425-46A8-893D-90FA817464FA}"/>
                </a:ext>
              </a:extLst>
            </p:cNvPr>
            <p:cNvSpPr/>
            <p:nvPr/>
          </p:nvSpPr>
          <p:spPr>
            <a:xfrm>
              <a:off x="3235036" y="5342628"/>
              <a:ext cx="41212" cy="41212"/>
            </a:xfrm>
            <a:custGeom>
              <a:avLst/>
              <a:gdLst>
                <a:gd name="connsiteX0" fmla="*/ 0 w 41212"/>
                <a:gd name="connsiteY0" fmla="*/ 23972 h 41212"/>
                <a:gd name="connsiteX1" fmla="*/ 23972 w 41212"/>
                <a:gd name="connsiteY1" fmla="*/ 0 h 41212"/>
                <a:gd name="connsiteX2" fmla="*/ 23972 w 41212"/>
                <a:gd name="connsiteY2" fmla="*/ 0 h 41212"/>
                <a:gd name="connsiteX3" fmla="*/ 47944 w 41212"/>
                <a:gd name="connsiteY3" fmla="*/ 23972 h 41212"/>
                <a:gd name="connsiteX4" fmla="*/ 47944 w 41212"/>
                <a:gd name="connsiteY4" fmla="*/ 23972 h 41212"/>
                <a:gd name="connsiteX5" fmla="*/ 23972 w 41212"/>
                <a:gd name="connsiteY5" fmla="*/ 47944 h 41212"/>
                <a:gd name="connsiteX6" fmla="*/ 23972 w 41212"/>
                <a:gd name="connsiteY6" fmla="*/ 47944 h 41212"/>
                <a:gd name="connsiteX7" fmla="*/ 0 w 41212"/>
                <a:gd name="connsiteY7" fmla="*/ 23972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3972"/>
                  </a:moveTo>
                  <a:cubicBezTo>
                    <a:pt x="0" y="10715"/>
                    <a:pt x="10715" y="0"/>
                    <a:pt x="23972" y="0"/>
                  </a:cubicBezTo>
                  <a:lnTo>
                    <a:pt x="23972" y="0"/>
                  </a:lnTo>
                  <a:cubicBezTo>
                    <a:pt x="37228" y="0"/>
                    <a:pt x="47944" y="10715"/>
                    <a:pt x="47944" y="23972"/>
                  </a:cubicBezTo>
                  <a:lnTo>
                    <a:pt x="47944" y="23972"/>
                  </a:lnTo>
                  <a:cubicBezTo>
                    <a:pt x="47944" y="37229"/>
                    <a:pt x="37228" y="47944"/>
                    <a:pt x="23972" y="47944"/>
                  </a:cubicBezTo>
                  <a:lnTo>
                    <a:pt x="23972" y="47944"/>
                  </a:lnTo>
                  <a:cubicBezTo>
                    <a:pt x="10715" y="47944"/>
                    <a:pt x="0" y="37160"/>
                    <a:pt x="0" y="2397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FB5455B-4B7A-4FF3-872A-B8C90790D835}"/>
                </a:ext>
              </a:extLst>
            </p:cNvPr>
            <p:cNvSpPr/>
            <p:nvPr/>
          </p:nvSpPr>
          <p:spPr>
            <a:xfrm>
              <a:off x="2839740" y="5302034"/>
              <a:ext cx="123637" cy="123637"/>
            </a:xfrm>
            <a:custGeom>
              <a:avLst/>
              <a:gdLst>
                <a:gd name="connsiteX0" fmla="*/ 0 w 123637"/>
                <a:gd name="connsiteY0" fmla="*/ 64566 h 123637"/>
                <a:gd name="connsiteX1" fmla="*/ 64566 w 123637"/>
                <a:gd name="connsiteY1" fmla="*/ 0 h 123637"/>
                <a:gd name="connsiteX2" fmla="*/ 64566 w 123637"/>
                <a:gd name="connsiteY2" fmla="*/ 0 h 123637"/>
                <a:gd name="connsiteX3" fmla="*/ 129132 w 123637"/>
                <a:gd name="connsiteY3" fmla="*/ 64566 h 123637"/>
                <a:gd name="connsiteX4" fmla="*/ 129132 w 123637"/>
                <a:gd name="connsiteY4" fmla="*/ 64566 h 123637"/>
                <a:gd name="connsiteX5" fmla="*/ 64566 w 123637"/>
                <a:gd name="connsiteY5" fmla="*/ 129132 h 123637"/>
                <a:gd name="connsiteX6" fmla="*/ 64566 w 123637"/>
                <a:gd name="connsiteY6" fmla="*/ 129132 h 123637"/>
                <a:gd name="connsiteX7" fmla="*/ 0 w 123637"/>
                <a:gd name="connsiteY7" fmla="*/ 64566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4566"/>
                  </a:moveTo>
                  <a:cubicBezTo>
                    <a:pt x="0" y="28918"/>
                    <a:pt x="28918" y="0"/>
                    <a:pt x="64566" y="0"/>
                  </a:cubicBezTo>
                  <a:lnTo>
                    <a:pt x="64566" y="0"/>
                  </a:lnTo>
                  <a:cubicBezTo>
                    <a:pt x="100215" y="0"/>
                    <a:pt x="129132" y="28918"/>
                    <a:pt x="129132" y="64566"/>
                  </a:cubicBezTo>
                  <a:lnTo>
                    <a:pt x="129132" y="64566"/>
                  </a:lnTo>
                  <a:cubicBezTo>
                    <a:pt x="129132" y="100215"/>
                    <a:pt x="100215" y="129132"/>
                    <a:pt x="64566" y="129132"/>
                  </a:cubicBezTo>
                  <a:lnTo>
                    <a:pt x="64566" y="129132"/>
                  </a:lnTo>
                  <a:cubicBezTo>
                    <a:pt x="28918" y="129063"/>
                    <a:pt x="0" y="100146"/>
                    <a:pt x="0" y="6456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CDA1F80-8D63-4D95-81C2-F41F13A7F38B}"/>
                </a:ext>
              </a:extLst>
            </p:cNvPr>
            <p:cNvSpPr/>
            <p:nvPr/>
          </p:nvSpPr>
          <p:spPr>
            <a:xfrm>
              <a:off x="2498776" y="5315634"/>
              <a:ext cx="96162" cy="96162"/>
            </a:xfrm>
            <a:custGeom>
              <a:avLst/>
              <a:gdLst>
                <a:gd name="connsiteX0" fmla="*/ 0 w 96162"/>
                <a:gd name="connsiteY0" fmla="*/ 50966 h 96162"/>
                <a:gd name="connsiteX1" fmla="*/ 50966 w 96162"/>
                <a:gd name="connsiteY1" fmla="*/ 0 h 96162"/>
                <a:gd name="connsiteX2" fmla="*/ 50966 w 96162"/>
                <a:gd name="connsiteY2" fmla="*/ 0 h 96162"/>
                <a:gd name="connsiteX3" fmla="*/ 101932 w 96162"/>
                <a:gd name="connsiteY3" fmla="*/ 50966 h 96162"/>
                <a:gd name="connsiteX4" fmla="*/ 101932 w 96162"/>
                <a:gd name="connsiteY4" fmla="*/ 50966 h 96162"/>
                <a:gd name="connsiteX5" fmla="*/ 50966 w 96162"/>
                <a:gd name="connsiteY5" fmla="*/ 101932 h 96162"/>
                <a:gd name="connsiteX6" fmla="*/ 50966 w 96162"/>
                <a:gd name="connsiteY6" fmla="*/ 101932 h 96162"/>
                <a:gd name="connsiteX7" fmla="*/ 0 w 96162"/>
                <a:gd name="connsiteY7" fmla="*/ 50966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50966"/>
                  </a:moveTo>
                  <a:cubicBezTo>
                    <a:pt x="0" y="22873"/>
                    <a:pt x="22735" y="0"/>
                    <a:pt x="50966" y="0"/>
                  </a:cubicBezTo>
                  <a:lnTo>
                    <a:pt x="50966" y="0"/>
                  </a:lnTo>
                  <a:cubicBezTo>
                    <a:pt x="79128" y="0"/>
                    <a:pt x="101932" y="22873"/>
                    <a:pt x="101932" y="50966"/>
                  </a:cubicBezTo>
                  <a:lnTo>
                    <a:pt x="101932" y="50966"/>
                  </a:lnTo>
                  <a:cubicBezTo>
                    <a:pt x="101932" y="79059"/>
                    <a:pt x="79128" y="101932"/>
                    <a:pt x="50966" y="101932"/>
                  </a:cubicBezTo>
                  <a:lnTo>
                    <a:pt x="50966" y="101932"/>
                  </a:lnTo>
                  <a:cubicBezTo>
                    <a:pt x="22667" y="101863"/>
                    <a:pt x="0" y="79059"/>
                    <a:pt x="0" y="5096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76ECAC4-BAA2-45A6-983A-BE841253D6C4}"/>
                </a:ext>
              </a:extLst>
            </p:cNvPr>
            <p:cNvSpPr/>
            <p:nvPr/>
          </p:nvSpPr>
          <p:spPr>
            <a:xfrm>
              <a:off x="2158636" y="5330265"/>
              <a:ext cx="68687" cy="68687"/>
            </a:xfrm>
            <a:custGeom>
              <a:avLst/>
              <a:gdLst>
                <a:gd name="connsiteX0" fmla="*/ 0 w 68687"/>
                <a:gd name="connsiteY0" fmla="*/ 36336 h 68687"/>
                <a:gd name="connsiteX1" fmla="*/ 36336 w 68687"/>
                <a:gd name="connsiteY1" fmla="*/ 0 h 68687"/>
                <a:gd name="connsiteX2" fmla="*/ 36336 w 68687"/>
                <a:gd name="connsiteY2" fmla="*/ 0 h 68687"/>
                <a:gd name="connsiteX3" fmla="*/ 72671 w 68687"/>
                <a:gd name="connsiteY3" fmla="*/ 36336 h 68687"/>
                <a:gd name="connsiteX4" fmla="*/ 72671 w 68687"/>
                <a:gd name="connsiteY4" fmla="*/ 36336 h 68687"/>
                <a:gd name="connsiteX5" fmla="*/ 36336 w 68687"/>
                <a:gd name="connsiteY5" fmla="*/ 72671 h 68687"/>
                <a:gd name="connsiteX6" fmla="*/ 36336 w 68687"/>
                <a:gd name="connsiteY6" fmla="*/ 72671 h 68687"/>
                <a:gd name="connsiteX7" fmla="*/ 0 w 68687"/>
                <a:gd name="connsiteY7" fmla="*/ 36336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6336"/>
                  </a:moveTo>
                  <a:cubicBezTo>
                    <a:pt x="0" y="16279"/>
                    <a:pt x="16279" y="0"/>
                    <a:pt x="36336" y="0"/>
                  </a:cubicBezTo>
                  <a:lnTo>
                    <a:pt x="36336" y="0"/>
                  </a:lnTo>
                  <a:cubicBezTo>
                    <a:pt x="56392" y="0"/>
                    <a:pt x="72671" y="16279"/>
                    <a:pt x="72671" y="36336"/>
                  </a:cubicBezTo>
                  <a:lnTo>
                    <a:pt x="72671" y="36336"/>
                  </a:lnTo>
                  <a:cubicBezTo>
                    <a:pt x="72671" y="56392"/>
                    <a:pt x="56392" y="72671"/>
                    <a:pt x="36336" y="72671"/>
                  </a:cubicBezTo>
                  <a:lnTo>
                    <a:pt x="36336" y="72671"/>
                  </a:lnTo>
                  <a:cubicBezTo>
                    <a:pt x="16279" y="72671"/>
                    <a:pt x="0" y="56392"/>
                    <a:pt x="0" y="3633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5FC822B2-72FA-4B05-A5B5-1E3F84F8DB64}"/>
                </a:ext>
              </a:extLst>
            </p:cNvPr>
            <p:cNvSpPr/>
            <p:nvPr/>
          </p:nvSpPr>
          <p:spPr>
            <a:xfrm>
              <a:off x="1833333" y="5359663"/>
              <a:ext cx="13737" cy="13737"/>
            </a:xfrm>
            <a:custGeom>
              <a:avLst/>
              <a:gdLst>
                <a:gd name="connsiteX0" fmla="*/ 0 w 13737"/>
                <a:gd name="connsiteY0" fmla="*/ 6937 h 13737"/>
                <a:gd name="connsiteX1" fmla="*/ 6937 w 13737"/>
                <a:gd name="connsiteY1" fmla="*/ 0 h 13737"/>
                <a:gd name="connsiteX2" fmla="*/ 6937 w 13737"/>
                <a:gd name="connsiteY2" fmla="*/ 0 h 13737"/>
                <a:gd name="connsiteX3" fmla="*/ 13875 w 13737"/>
                <a:gd name="connsiteY3" fmla="*/ 6937 h 13737"/>
                <a:gd name="connsiteX4" fmla="*/ 13875 w 13737"/>
                <a:gd name="connsiteY4" fmla="*/ 6937 h 13737"/>
                <a:gd name="connsiteX5" fmla="*/ 6937 w 13737"/>
                <a:gd name="connsiteY5" fmla="*/ 13875 h 13737"/>
                <a:gd name="connsiteX6" fmla="*/ 6937 w 13737"/>
                <a:gd name="connsiteY6" fmla="*/ 13875 h 13737"/>
                <a:gd name="connsiteX7" fmla="*/ 0 w 13737"/>
                <a:gd name="connsiteY7" fmla="*/ 6937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6937"/>
                  </a:moveTo>
                  <a:cubicBezTo>
                    <a:pt x="0" y="3091"/>
                    <a:pt x="3091" y="0"/>
                    <a:pt x="6937" y="0"/>
                  </a:cubicBezTo>
                  <a:lnTo>
                    <a:pt x="6937" y="0"/>
                  </a:lnTo>
                  <a:cubicBezTo>
                    <a:pt x="10784" y="0"/>
                    <a:pt x="13875" y="3091"/>
                    <a:pt x="13875" y="6937"/>
                  </a:cubicBezTo>
                  <a:lnTo>
                    <a:pt x="13875" y="6937"/>
                  </a:lnTo>
                  <a:cubicBezTo>
                    <a:pt x="13875" y="10784"/>
                    <a:pt x="10784" y="13875"/>
                    <a:pt x="6937" y="13875"/>
                  </a:cubicBezTo>
                  <a:lnTo>
                    <a:pt x="6937" y="13875"/>
                  </a:lnTo>
                  <a:cubicBezTo>
                    <a:pt x="3091" y="13875"/>
                    <a:pt x="0" y="10715"/>
                    <a:pt x="0" y="693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49B7911-2855-448A-9C76-2C6122059FD3}"/>
                </a:ext>
              </a:extLst>
            </p:cNvPr>
            <p:cNvSpPr/>
            <p:nvPr/>
          </p:nvSpPr>
          <p:spPr>
            <a:xfrm>
              <a:off x="1434810" y="5315703"/>
              <a:ext cx="96162" cy="96162"/>
            </a:xfrm>
            <a:custGeom>
              <a:avLst/>
              <a:gdLst>
                <a:gd name="connsiteX0" fmla="*/ 0 w 96162"/>
                <a:gd name="connsiteY0" fmla="*/ 50898 h 96162"/>
                <a:gd name="connsiteX1" fmla="*/ 50897 w 96162"/>
                <a:gd name="connsiteY1" fmla="*/ 0 h 96162"/>
                <a:gd name="connsiteX2" fmla="*/ 50897 w 96162"/>
                <a:gd name="connsiteY2" fmla="*/ 0 h 96162"/>
                <a:gd name="connsiteX3" fmla="*/ 101795 w 96162"/>
                <a:gd name="connsiteY3" fmla="*/ 50898 h 96162"/>
                <a:gd name="connsiteX4" fmla="*/ 101795 w 96162"/>
                <a:gd name="connsiteY4" fmla="*/ 50898 h 96162"/>
                <a:gd name="connsiteX5" fmla="*/ 50897 w 96162"/>
                <a:gd name="connsiteY5" fmla="*/ 101795 h 96162"/>
                <a:gd name="connsiteX6" fmla="*/ 50897 w 96162"/>
                <a:gd name="connsiteY6" fmla="*/ 101795 h 96162"/>
                <a:gd name="connsiteX7" fmla="*/ 0 w 96162"/>
                <a:gd name="connsiteY7" fmla="*/ 50898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50898"/>
                  </a:moveTo>
                  <a:cubicBezTo>
                    <a:pt x="0" y="22804"/>
                    <a:pt x="22667" y="0"/>
                    <a:pt x="50897" y="0"/>
                  </a:cubicBezTo>
                  <a:lnTo>
                    <a:pt x="50897" y="0"/>
                  </a:lnTo>
                  <a:cubicBezTo>
                    <a:pt x="78990" y="0"/>
                    <a:pt x="101795" y="22804"/>
                    <a:pt x="101795" y="50898"/>
                  </a:cubicBezTo>
                  <a:lnTo>
                    <a:pt x="101795" y="50898"/>
                  </a:lnTo>
                  <a:cubicBezTo>
                    <a:pt x="101795" y="78990"/>
                    <a:pt x="78990" y="101795"/>
                    <a:pt x="50897" y="101795"/>
                  </a:cubicBezTo>
                  <a:lnTo>
                    <a:pt x="50897" y="101795"/>
                  </a:lnTo>
                  <a:cubicBezTo>
                    <a:pt x="22735" y="101726"/>
                    <a:pt x="0" y="78922"/>
                    <a:pt x="0" y="5089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3AA4275-1193-4B21-AB6F-30FDF6733B55}"/>
                </a:ext>
              </a:extLst>
            </p:cNvPr>
            <p:cNvSpPr/>
            <p:nvPr/>
          </p:nvSpPr>
          <p:spPr>
            <a:xfrm>
              <a:off x="1094739" y="5330333"/>
              <a:ext cx="68687" cy="68687"/>
            </a:xfrm>
            <a:custGeom>
              <a:avLst/>
              <a:gdLst>
                <a:gd name="connsiteX0" fmla="*/ 0 w 68687"/>
                <a:gd name="connsiteY0" fmla="*/ 36267 h 68687"/>
                <a:gd name="connsiteX1" fmla="*/ 36267 w 68687"/>
                <a:gd name="connsiteY1" fmla="*/ 0 h 68687"/>
                <a:gd name="connsiteX2" fmla="*/ 36267 w 68687"/>
                <a:gd name="connsiteY2" fmla="*/ 0 h 68687"/>
                <a:gd name="connsiteX3" fmla="*/ 72534 w 68687"/>
                <a:gd name="connsiteY3" fmla="*/ 36267 h 68687"/>
                <a:gd name="connsiteX4" fmla="*/ 72534 w 68687"/>
                <a:gd name="connsiteY4" fmla="*/ 36267 h 68687"/>
                <a:gd name="connsiteX5" fmla="*/ 36267 w 68687"/>
                <a:gd name="connsiteY5" fmla="*/ 72534 h 68687"/>
                <a:gd name="connsiteX6" fmla="*/ 36267 w 68687"/>
                <a:gd name="connsiteY6" fmla="*/ 72534 h 68687"/>
                <a:gd name="connsiteX7" fmla="*/ 0 w 68687"/>
                <a:gd name="connsiteY7" fmla="*/ 36267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6267"/>
                  </a:moveTo>
                  <a:cubicBezTo>
                    <a:pt x="0" y="16210"/>
                    <a:pt x="16210" y="0"/>
                    <a:pt x="36267" y="0"/>
                  </a:cubicBezTo>
                  <a:lnTo>
                    <a:pt x="36267" y="0"/>
                  </a:lnTo>
                  <a:cubicBezTo>
                    <a:pt x="56255" y="0"/>
                    <a:pt x="72534" y="16210"/>
                    <a:pt x="72534" y="36267"/>
                  </a:cubicBezTo>
                  <a:lnTo>
                    <a:pt x="72534" y="36267"/>
                  </a:lnTo>
                  <a:cubicBezTo>
                    <a:pt x="72534" y="56255"/>
                    <a:pt x="56255" y="72534"/>
                    <a:pt x="36267" y="72534"/>
                  </a:cubicBezTo>
                  <a:lnTo>
                    <a:pt x="36267" y="72534"/>
                  </a:lnTo>
                  <a:cubicBezTo>
                    <a:pt x="16210" y="72534"/>
                    <a:pt x="0" y="56255"/>
                    <a:pt x="0" y="3626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D2FA7E8-2E50-4DA9-B4C8-8EDA132034D8}"/>
                </a:ext>
              </a:extLst>
            </p:cNvPr>
            <p:cNvSpPr/>
            <p:nvPr/>
          </p:nvSpPr>
          <p:spPr>
            <a:xfrm>
              <a:off x="711395" y="5301760"/>
              <a:ext cx="123637" cy="123637"/>
            </a:xfrm>
            <a:custGeom>
              <a:avLst/>
              <a:gdLst>
                <a:gd name="connsiteX0" fmla="*/ 0 w 123637"/>
                <a:gd name="connsiteY0" fmla="*/ 64841 h 123637"/>
                <a:gd name="connsiteX1" fmla="*/ 64841 w 123637"/>
                <a:gd name="connsiteY1" fmla="*/ 0 h 123637"/>
                <a:gd name="connsiteX2" fmla="*/ 64841 w 123637"/>
                <a:gd name="connsiteY2" fmla="*/ 0 h 123637"/>
                <a:gd name="connsiteX3" fmla="*/ 129682 w 123637"/>
                <a:gd name="connsiteY3" fmla="*/ 64841 h 123637"/>
                <a:gd name="connsiteX4" fmla="*/ 129682 w 123637"/>
                <a:gd name="connsiteY4" fmla="*/ 64841 h 123637"/>
                <a:gd name="connsiteX5" fmla="*/ 64841 w 123637"/>
                <a:gd name="connsiteY5" fmla="*/ 129682 h 123637"/>
                <a:gd name="connsiteX6" fmla="*/ 64841 w 123637"/>
                <a:gd name="connsiteY6" fmla="*/ 129682 h 123637"/>
                <a:gd name="connsiteX7" fmla="*/ 0 w 123637"/>
                <a:gd name="connsiteY7" fmla="*/ 64841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4841"/>
                  </a:moveTo>
                  <a:cubicBezTo>
                    <a:pt x="0" y="29055"/>
                    <a:pt x="29055" y="0"/>
                    <a:pt x="64841" y="0"/>
                  </a:cubicBezTo>
                  <a:lnTo>
                    <a:pt x="64841" y="0"/>
                  </a:lnTo>
                  <a:cubicBezTo>
                    <a:pt x="100627" y="0"/>
                    <a:pt x="129682" y="29055"/>
                    <a:pt x="129682" y="64841"/>
                  </a:cubicBezTo>
                  <a:lnTo>
                    <a:pt x="129682" y="64841"/>
                  </a:lnTo>
                  <a:cubicBezTo>
                    <a:pt x="129682" y="100627"/>
                    <a:pt x="100627" y="129682"/>
                    <a:pt x="64841" y="129682"/>
                  </a:cubicBezTo>
                  <a:lnTo>
                    <a:pt x="64841" y="129682"/>
                  </a:lnTo>
                  <a:cubicBezTo>
                    <a:pt x="29055" y="129682"/>
                    <a:pt x="0" y="100627"/>
                    <a:pt x="0" y="6484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3C41126-2A97-4556-86CF-285E2AB74CAA}"/>
                </a:ext>
              </a:extLst>
            </p:cNvPr>
            <p:cNvSpPr/>
            <p:nvPr/>
          </p:nvSpPr>
          <p:spPr>
            <a:xfrm>
              <a:off x="404706" y="5349566"/>
              <a:ext cx="27475" cy="27475"/>
            </a:xfrm>
            <a:custGeom>
              <a:avLst/>
              <a:gdLst>
                <a:gd name="connsiteX0" fmla="*/ 0 w 27474"/>
                <a:gd name="connsiteY0" fmla="*/ 17035 h 27474"/>
                <a:gd name="connsiteX1" fmla="*/ 17034 w 27474"/>
                <a:gd name="connsiteY1" fmla="*/ 0 h 27474"/>
                <a:gd name="connsiteX2" fmla="*/ 17034 w 27474"/>
                <a:gd name="connsiteY2" fmla="*/ 0 h 27474"/>
                <a:gd name="connsiteX3" fmla="*/ 34069 w 27474"/>
                <a:gd name="connsiteY3" fmla="*/ 17035 h 27474"/>
                <a:gd name="connsiteX4" fmla="*/ 34069 w 27474"/>
                <a:gd name="connsiteY4" fmla="*/ 17035 h 27474"/>
                <a:gd name="connsiteX5" fmla="*/ 17034 w 27474"/>
                <a:gd name="connsiteY5" fmla="*/ 34000 h 27474"/>
                <a:gd name="connsiteX6" fmla="*/ 17034 w 27474"/>
                <a:gd name="connsiteY6" fmla="*/ 34000 h 27474"/>
                <a:gd name="connsiteX7" fmla="*/ 0 w 27474"/>
                <a:gd name="connsiteY7" fmla="*/ 17035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7035"/>
                  </a:moveTo>
                  <a:cubicBezTo>
                    <a:pt x="0" y="7624"/>
                    <a:pt x="7624" y="0"/>
                    <a:pt x="17034" y="0"/>
                  </a:cubicBezTo>
                  <a:lnTo>
                    <a:pt x="17034" y="0"/>
                  </a:lnTo>
                  <a:cubicBezTo>
                    <a:pt x="26445" y="0"/>
                    <a:pt x="34069" y="7624"/>
                    <a:pt x="34069" y="17035"/>
                  </a:cubicBezTo>
                  <a:lnTo>
                    <a:pt x="34069" y="17035"/>
                  </a:lnTo>
                  <a:cubicBezTo>
                    <a:pt x="34069" y="26376"/>
                    <a:pt x="26445" y="34000"/>
                    <a:pt x="17034" y="34000"/>
                  </a:cubicBezTo>
                  <a:lnTo>
                    <a:pt x="17034" y="34000"/>
                  </a:lnTo>
                  <a:cubicBezTo>
                    <a:pt x="7624" y="34000"/>
                    <a:pt x="0" y="26376"/>
                    <a:pt x="0" y="1703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AAE1B1A-6A36-43E4-A142-72A147457000}"/>
                </a:ext>
              </a:extLst>
            </p:cNvPr>
            <p:cNvSpPr/>
            <p:nvPr/>
          </p:nvSpPr>
          <p:spPr>
            <a:xfrm>
              <a:off x="12095838" y="5336928"/>
              <a:ext cx="54950" cy="54950"/>
            </a:xfrm>
            <a:custGeom>
              <a:avLst/>
              <a:gdLst>
                <a:gd name="connsiteX0" fmla="*/ 29673 w 54949"/>
                <a:gd name="connsiteY0" fmla="*/ 59346 h 54949"/>
                <a:gd name="connsiteX1" fmla="*/ 8723 w 54949"/>
                <a:gd name="connsiteY1" fmla="*/ 50691 h 54949"/>
                <a:gd name="connsiteX2" fmla="*/ 0 w 54949"/>
                <a:gd name="connsiteY2" fmla="*/ 29673 h 54949"/>
                <a:gd name="connsiteX3" fmla="*/ 8723 w 54949"/>
                <a:gd name="connsiteY3" fmla="*/ 8723 h 54949"/>
                <a:gd name="connsiteX4" fmla="*/ 29673 w 54949"/>
                <a:gd name="connsiteY4" fmla="*/ 0 h 54949"/>
                <a:gd name="connsiteX5" fmla="*/ 50691 w 54949"/>
                <a:gd name="connsiteY5" fmla="*/ 8723 h 54949"/>
                <a:gd name="connsiteX6" fmla="*/ 59346 w 54949"/>
                <a:gd name="connsiteY6" fmla="*/ 29673 h 54949"/>
                <a:gd name="connsiteX7" fmla="*/ 50691 w 54949"/>
                <a:gd name="connsiteY7" fmla="*/ 50691 h 54949"/>
                <a:gd name="connsiteX8" fmla="*/ 29673 w 54949"/>
                <a:gd name="connsiteY8" fmla="*/ 59346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949" h="54949">
                  <a:moveTo>
                    <a:pt x="29673" y="59346"/>
                  </a:moveTo>
                  <a:cubicBezTo>
                    <a:pt x="21911" y="59346"/>
                    <a:pt x="14218" y="56186"/>
                    <a:pt x="8723" y="50691"/>
                  </a:cubicBezTo>
                  <a:cubicBezTo>
                    <a:pt x="3228" y="45196"/>
                    <a:pt x="0" y="37503"/>
                    <a:pt x="0" y="29673"/>
                  </a:cubicBezTo>
                  <a:cubicBezTo>
                    <a:pt x="0" y="21911"/>
                    <a:pt x="3228" y="14218"/>
                    <a:pt x="8723" y="8723"/>
                  </a:cubicBezTo>
                  <a:cubicBezTo>
                    <a:pt x="14218" y="3159"/>
                    <a:pt x="21911" y="0"/>
                    <a:pt x="29673" y="0"/>
                  </a:cubicBezTo>
                  <a:cubicBezTo>
                    <a:pt x="37503" y="0"/>
                    <a:pt x="45196" y="3159"/>
                    <a:pt x="50691" y="8723"/>
                  </a:cubicBezTo>
                  <a:cubicBezTo>
                    <a:pt x="56187" y="14218"/>
                    <a:pt x="59346" y="21911"/>
                    <a:pt x="59346" y="29673"/>
                  </a:cubicBezTo>
                  <a:cubicBezTo>
                    <a:pt x="59346" y="37503"/>
                    <a:pt x="56187" y="45196"/>
                    <a:pt x="50691" y="50691"/>
                  </a:cubicBezTo>
                  <a:cubicBezTo>
                    <a:pt x="45127" y="56186"/>
                    <a:pt x="37503" y="59346"/>
                    <a:pt x="29673" y="5934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5120395-8998-4338-9D61-80ABA3C6C2D2}"/>
                </a:ext>
              </a:extLst>
            </p:cNvPr>
            <p:cNvSpPr/>
            <p:nvPr/>
          </p:nvSpPr>
          <p:spPr>
            <a:xfrm>
              <a:off x="16622" y="4885171"/>
              <a:ext cx="96162" cy="96162"/>
            </a:xfrm>
            <a:custGeom>
              <a:avLst/>
              <a:gdLst>
                <a:gd name="connsiteX0" fmla="*/ 50348 w 96162"/>
                <a:gd name="connsiteY0" fmla="*/ 100627 h 96162"/>
                <a:gd name="connsiteX1" fmla="*/ 14768 w 96162"/>
                <a:gd name="connsiteY1" fmla="*/ 85928 h 96162"/>
                <a:gd name="connsiteX2" fmla="*/ 0 w 96162"/>
                <a:gd name="connsiteY2" fmla="*/ 50279 h 96162"/>
                <a:gd name="connsiteX3" fmla="*/ 14699 w 96162"/>
                <a:gd name="connsiteY3" fmla="*/ 14768 h 96162"/>
                <a:gd name="connsiteX4" fmla="*/ 50348 w 96162"/>
                <a:gd name="connsiteY4" fmla="*/ 0 h 96162"/>
                <a:gd name="connsiteX5" fmla="*/ 85997 w 96162"/>
                <a:gd name="connsiteY5" fmla="*/ 14768 h 96162"/>
                <a:gd name="connsiteX6" fmla="*/ 100696 w 96162"/>
                <a:gd name="connsiteY6" fmla="*/ 50279 h 96162"/>
                <a:gd name="connsiteX7" fmla="*/ 85997 w 96162"/>
                <a:gd name="connsiteY7" fmla="*/ 85928 h 96162"/>
                <a:gd name="connsiteX8" fmla="*/ 50348 w 96162"/>
                <a:gd name="connsiteY8" fmla="*/ 100627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62" h="96162">
                  <a:moveTo>
                    <a:pt x="50348" y="100627"/>
                  </a:moveTo>
                  <a:cubicBezTo>
                    <a:pt x="37160" y="100627"/>
                    <a:pt x="24178" y="95269"/>
                    <a:pt x="14768" y="85928"/>
                  </a:cubicBezTo>
                  <a:cubicBezTo>
                    <a:pt x="5426" y="76587"/>
                    <a:pt x="0" y="63605"/>
                    <a:pt x="0" y="50279"/>
                  </a:cubicBezTo>
                  <a:cubicBezTo>
                    <a:pt x="0" y="37091"/>
                    <a:pt x="5426" y="24109"/>
                    <a:pt x="14699" y="14768"/>
                  </a:cubicBezTo>
                  <a:cubicBezTo>
                    <a:pt x="24178" y="5426"/>
                    <a:pt x="37160" y="0"/>
                    <a:pt x="50348" y="0"/>
                  </a:cubicBezTo>
                  <a:cubicBezTo>
                    <a:pt x="63604" y="0"/>
                    <a:pt x="76655" y="5426"/>
                    <a:pt x="85997" y="14768"/>
                  </a:cubicBezTo>
                  <a:cubicBezTo>
                    <a:pt x="95338" y="24109"/>
                    <a:pt x="100696" y="37023"/>
                    <a:pt x="100696" y="50279"/>
                  </a:cubicBezTo>
                  <a:cubicBezTo>
                    <a:pt x="100696" y="63536"/>
                    <a:pt x="95338" y="76518"/>
                    <a:pt x="85997" y="85928"/>
                  </a:cubicBezTo>
                  <a:cubicBezTo>
                    <a:pt x="76655" y="95338"/>
                    <a:pt x="63673" y="100627"/>
                    <a:pt x="50348" y="10062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B62B6E5-697E-4BA7-A4CF-373C60071D10}"/>
                </a:ext>
              </a:extLst>
            </p:cNvPr>
            <p:cNvSpPr/>
            <p:nvPr/>
          </p:nvSpPr>
          <p:spPr>
            <a:xfrm>
              <a:off x="11763528" y="4928032"/>
              <a:ext cx="13737" cy="13737"/>
            </a:xfrm>
            <a:custGeom>
              <a:avLst/>
              <a:gdLst>
                <a:gd name="connsiteX0" fmla="*/ 0 w 13737"/>
                <a:gd name="connsiteY0" fmla="*/ 7418 h 13737"/>
                <a:gd name="connsiteX1" fmla="*/ 7349 w 13737"/>
                <a:gd name="connsiteY1" fmla="*/ 0 h 13737"/>
                <a:gd name="connsiteX2" fmla="*/ 7349 w 13737"/>
                <a:gd name="connsiteY2" fmla="*/ 0 h 13737"/>
                <a:gd name="connsiteX3" fmla="*/ 14768 w 13737"/>
                <a:gd name="connsiteY3" fmla="*/ 7418 h 13737"/>
                <a:gd name="connsiteX4" fmla="*/ 14768 w 13737"/>
                <a:gd name="connsiteY4" fmla="*/ 7418 h 13737"/>
                <a:gd name="connsiteX5" fmla="*/ 7349 w 13737"/>
                <a:gd name="connsiteY5" fmla="*/ 14837 h 13737"/>
                <a:gd name="connsiteX6" fmla="*/ 7349 w 13737"/>
                <a:gd name="connsiteY6" fmla="*/ 14837 h 13737"/>
                <a:gd name="connsiteX7" fmla="*/ 0 w 13737"/>
                <a:gd name="connsiteY7" fmla="*/ 7418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7418"/>
                  </a:moveTo>
                  <a:cubicBezTo>
                    <a:pt x="0" y="3366"/>
                    <a:pt x="3297" y="0"/>
                    <a:pt x="7349" y="0"/>
                  </a:cubicBezTo>
                  <a:lnTo>
                    <a:pt x="7349" y="0"/>
                  </a:lnTo>
                  <a:cubicBezTo>
                    <a:pt x="11471" y="0"/>
                    <a:pt x="14768" y="3297"/>
                    <a:pt x="14768" y="7418"/>
                  </a:cubicBezTo>
                  <a:lnTo>
                    <a:pt x="14768" y="7418"/>
                  </a:lnTo>
                  <a:cubicBezTo>
                    <a:pt x="14768" y="11471"/>
                    <a:pt x="11471" y="14837"/>
                    <a:pt x="7349" y="14837"/>
                  </a:cubicBezTo>
                  <a:lnTo>
                    <a:pt x="7349" y="14837"/>
                  </a:lnTo>
                  <a:cubicBezTo>
                    <a:pt x="3228" y="14837"/>
                    <a:pt x="0" y="11539"/>
                    <a:pt x="0" y="741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78AEB4B-CD10-4B79-94DF-73ACE41A9A0A}"/>
                </a:ext>
              </a:extLst>
            </p:cNvPr>
            <p:cNvSpPr/>
            <p:nvPr/>
          </p:nvSpPr>
          <p:spPr>
            <a:xfrm>
              <a:off x="11384306" y="4903579"/>
              <a:ext cx="61819" cy="61819"/>
            </a:xfrm>
            <a:custGeom>
              <a:avLst/>
              <a:gdLst>
                <a:gd name="connsiteX0" fmla="*/ 0 w 61818"/>
                <a:gd name="connsiteY0" fmla="*/ 31871 h 61818"/>
                <a:gd name="connsiteX1" fmla="*/ 31871 w 61818"/>
                <a:gd name="connsiteY1" fmla="*/ 0 h 61818"/>
                <a:gd name="connsiteX2" fmla="*/ 31871 w 61818"/>
                <a:gd name="connsiteY2" fmla="*/ 0 h 61818"/>
                <a:gd name="connsiteX3" fmla="*/ 63741 w 61818"/>
                <a:gd name="connsiteY3" fmla="*/ 31871 h 61818"/>
                <a:gd name="connsiteX4" fmla="*/ 63741 w 61818"/>
                <a:gd name="connsiteY4" fmla="*/ 31871 h 61818"/>
                <a:gd name="connsiteX5" fmla="*/ 31871 w 61818"/>
                <a:gd name="connsiteY5" fmla="*/ 63742 h 61818"/>
                <a:gd name="connsiteX6" fmla="*/ 31871 w 61818"/>
                <a:gd name="connsiteY6" fmla="*/ 63742 h 61818"/>
                <a:gd name="connsiteX7" fmla="*/ 0 w 61818"/>
                <a:gd name="connsiteY7" fmla="*/ 31871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1871"/>
                  </a:moveTo>
                  <a:cubicBezTo>
                    <a:pt x="0" y="14287"/>
                    <a:pt x="14287" y="0"/>
                    <a:pt x="31871" y="0"/>
                  </a:cubicBezTo>
                  <a:lnTo>
                    <a:pt x="31871" y="0"/>
                  </a:lnTo>
                  <a:cubicBezTo>
                    <a:pt x="49455" y="0"/>
                    <a:pt x="63741" y="14287"/>
                    <a:pt x="63741" y="31871"/>
                  </a:cubicBezTo>
                  <a:lnTo>
                    <a:pt x="63741" y="31871"/>
                  </a:lnTo>
                  <a:cubicBezTo>
                    <a:pt x="63741" y="49455"/>
                    <a:pt x="49455" y="63742"/>
                    <a:pt x="31871" y="63742"/>
                  </a:cubicBezTo>
                  <a:lnTo>
                    <a:pt x="31871" y="63742"/>
                  </a:lnTo>
                  <a:cubicBezTo>
                    <a:pt x="14287" y="63742"/>
                    <a:pt x="0" y="49455"/>
                    <a:pt x="0" y="3187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847A74B-3FE4-45BE-BCF0-ADF90AA174CB}"/>
                </a:ext>
              </a:extLst>
            </p:cNvPr>
            <p:cNvSpPr/>
            <p:nvPr/>
          </p:nvSpPr>
          <p:spPr>
            <a:xfrm>
              <a:off x="11007556" y="4881530"/>
              <a:ext cx="103031" cy="103031"/>
            </a:xfrm>
            <a:custGeom>
              <a:avLst/>
              <a:gdLst>
                <a:gd name="connsiteX0" fmla="*/ 0 w 103030"/>
                <a:gd name="connsiteY0" fmla="*/ 53920 h 103030"/>
                <a:gd name="connsiteX1" fmla="*/ 53919 w 103030"/>
                <a:gd name="connsiteY1" fmla="*/ 0 h 103030"/>
                <a:gd name="connsiteX2" fmla="*/ 53919 w 103030"/>
                <a:gd name="connsiteY2" fmla="*/ 0 h 103030"/>
                <a:gd name="connsiteX3" fmla="*/ 107839 w 103030"/>
                <a:gd name="connsiteY3" fmla="*/ 53920 h 103030"/>
                <a:gd name="connsiteX4" fmla="*/ 107839 w 103030"/>
                <a:gd name="connsiteY4" fmla="*/ 53920 h 103030"/>
                <a:gd name="connsiteX5" fmla="*/ 53919 w 103030"/>
                <a:gd name="connsiteY5" fmla="*/ 107839 h 103030"/>
                <a:gd name="connsiteX6" fmla="*/ 53919 w 103030"/>
                <a:gd name="connsiteY6" fmla="*/ 107839 h 103030"/>
                <a:gd name="connsiteX7" fmla="*/ 0 w 103030"/>
                <a:gd name="connsiteY7" fmla="*/ 53920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3920"/>
                  </a:moveTo>
                  <a:cubicBezTo>
                    <a:pt x="0" y="24178"/>
                    <a:pt x="24177" y="0"/>
                    <a:pt x="53919" y="0"/>
                  </a:cubicBezTo>
                  <a:lnTo>
                    <a:pt x="53919" y="0"/>
                  </a:lnTo>
                  <a:cubicBezTo>
                    <a:pt x="83661" y="0"/>
                    <a:pt x="107839" y="24178"/>
                    <a:pt x="107839" y="53920"/>
                  </a:cubicBezTo>
                  <a:lnTo>
                    <a:pt x="107839" y="53920"/>
                  </a:lnTo>
                  <a:cubicBezTo>
                    <a:pt x="107839" y="83662"/>
                    <a:pt x="83661" y="107839"/>
                    <a:pt x="53919" y="107839"/>
                  </a:cubicBezTo>
                  <a:lnTo>
                    <a:pt x="53919" y="107839"/>
                  </a:lnTo>
                  <a:cubicBezTo>
                    <a:pt x="24177" y="107839"/>
                    <a:pt x="0" y="83730"/>
                    <a:pt x="0" y="5392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3D3AB4E-71BC-411A-887E-63EE7D86FDC4}"/>
                </a:ext>
              </a:extLst>
            </p:cNvPr>
            <p:cNvSpPr/>
            <p:nvPr/>
          </p:nvSpPr>
          <p:spPr>
            <a:xfrm>
              <a:off x="10667210" y="4895749"/>
              <a:ext cx="75556" cy="75556"/>
            </a:xfrm>
            <a:custGeom>
              <a:avLst/>
              <a:gdLst>
                <a:gd name="connsiteX0" fmla="*/ 0 w 75556"/>
                <a:gd name="connsiteY0" fmla="*/ 39701 h 75556"/>
                <a:gd name="connsiteX1" fmla="*/ 39701 w 75556"/>
                <a:gd name="connsiteY1" fmla="*/ 0 h 75556"/>
                <a:gd name="connsiteX2" fmla="*/ 39701 w 75556"/>
                <a:gd name="connsiteY2" fmla="*/ 0 h 75556"/>
                <a:gd name="connsiteX3" fmla="*/ 79402 w 75556"/>
                <a:gd name="connsiteY3" fmla="*/ 39701 h 75556"/>
                <a:gd name="connsiteX4" fmla="*/ 79402 w 75556"/>
                <a:gd name="connsiteY4" fmla="*/ 39701 h 75556"/>
                <a:gd name="connsiteX5" fmla="*/ 39701 w 75556"/>
                <a:gd name="connsiteY5" fmla="*/ 79403 h 75556"/>
                <a:gd name="connsiteX6" fmla="*/ 39701 w 75556"/>
                <a:gd name="connsiteY6" fmla="*/ 79403 h 75556"/>
                <a:gd name="connsiteX7" fmla="*/ 0 w 75556"/>
                <a:gd name="connsiteY7" fmla="*/ 39701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39701"/>
                  </a:moveTo>
                  <a:cubicBezTo>
                    <a:pt x="0" y="17790"/>
                    <a:pt x="17721" y="0"/>
                    <a:pt x="39701" y="0"/>
                  </a:cubicBezTo>
                  <a:lnTo>
                    <a:pt x="39701" y="0"/>
                  </a:lnTo>
                  <a:cubicBezTo>
                    <a:pt x="61612" y="0"/>
                    <a:pt x="79402" y="17790"/>
                    <a:pt x="79402" y="39701"/>
                  </a:cubicBezTo>
                  <a:lnTo>
                    <a:pt x="79402" y="39701"/>
                  </a:lnTo>
                  <a:cubicBezTo>
                    <a:pt x="79402" y="61613"/>
                    <a:pt x="61612" y="79403"/>
                    <a:pt x="39701" y="79403"/>
                  </a:cubicBezTo>
                  <a:lnTo>
                    <a:pt x="39701" y="79403"/>
                  </a:lnTo>
                  <a:cubicBezTo>
                    <a:pt x="17721" y="79471"/>
                    <a:pt x="0" y="61682"/>
                    <a:pt x="0" y="3970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6A92577-FE28-4C20-A9F1-B1B25EABF027}"/>
                </a:ext>
              </a:extLst>
            </p:cNvPr>
            <p:cNvSpPr/>
            <p:nvPr/>
          </p:nvSpPr>
          <p:spPr>
            <a:xfrm>
              <a:off x="10332909" y="4916149"/>
              <a:ext cx="34344" cy="34344"/>
            </a:xfrm>
            <a:custGeom>
              <a:avLst/>
              <a:gdLst>
                <a:gd name="connsiteX0" fmla="*/ 0 w 34343"/>
                <a:gd name="connsiteY0" fmla="*/ 19301 h 34343"/>
                <a:gd name="connsiteX1" fmla="*/ 19302 w 34343"/>
                <a:gd name="connsiteY1" fmla="*/ 0 h 34343"/>
                <a:gd name="connsiteX2" fmla="*/ 19302 w 34343"/>
                <a:gd name="connsiteY2" fmla="*/ 0 h 34343"/>
                <a:gd name="connsiteX3" fmla="*/ 38602 w 34343"/>
                <a:gd name="connsiteY3" fmla="*/ 19301 h 34343"/>
                <a:gd name="connsiteX4" fmla="*/ 38602 w 34343"/>
                <a:gd name="connsiteY4" fmla="*/ 19301 h 34343"/>
                <a:gd name="connsiteX5" fmla="*/ 19302 w 34343"/>
                <a:gd name="connsiteY5" fmla="*/ 38602 h 34343"/>
                <a:gd name="connsiteX6" fmla="*/ 19302 w 34343"/>
                <a:gd name="connsiteY6" fmla="*/ 38602 h 34343"/>
                <a:gd name="connsiteX7" fmla="*/ 0 w 34343"/>
                <a:gd name="connsiteY7" fmla="*/ 19301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9301"/>
                  </a:moveTo>
                  <a:cubicBezTo>
                    <a:pt x="0" y="8655"/>
                    <a:pt x="8655" y="0"/>
                    <a:pt x="19302" y="0"/>
                  </a:cubicBezTo>
                  <a:lnTo>
                    <a:pt x="19302" y="0"/>
                  </a:lnTo>
                  <a:cubicBezTo>
                    <a:pt x="29948" y="0"/>
                    <a:pt x="38602" y="8655"/>
                    <a:pt x="38602" y="19301"/>
                  </a:cubicBezTo>
                  <a:lnTo>
                    <a:pt x="38602" y="19301"/>
                  </a:lnTo>
                  <a:cubicBezTo>
                    <a:pt x="38602" y="29948"/>
                    <a:pt x="29948" y="38602"/>
                    <a:pt x="19302" y="38602"/>
                  </a:cubicBezTo>
                  <a:lnTo>
                    <a:pt x="19302" y="38602"/>
                  </a:lnTo>
                  <a:cubicBezTo>
                    <a:pt x="8655" y="38602"/>
                    <a:pt x="0" y="29948"/>
                    <a:pt x="0" y="1930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1D3966E-9900-4AEF-B0B5-4693099E6988}"/>
                </a:ext>
              </a:extLst>
            </p:cNvPr>
            <p:cNvSpPr/>
            <p:nvPr/>
          </p:nvSpPr>
          <p:spPr>
            <a:xfrm>
              <a:off x="9979306" y="4917316"/>
              <a:ext cx="34344" cy="34344"/>
            </a:xfrm>
            <a:custGeom>
              <a:avLst/>
              <a:gdLst>
                <a:gd name="connsiteX0" fmla="*/ 0 w 34343"/>
                <a:gd name="connsiteY0" fmla="*/ 18134 h 34343"/>
                <a:gd name="connsiteX1" fmla="*/ 18202 w 34343"/>
                <a:gd name="connsiteY1" fmla="*/ 0 h 34343"/>
                <a:gd name="connsiteX2" fmla="*/ 18202 w 34343"/>
                <a:gd name="connsiteY2" fmla="*/ 0 h 34343"/>
                <a:gd name="connsiteX3" fmla="*/ 36336 w 34343"/>
                <a:gd name="connsiteY3" fmla="*/ 18134 h 34343"/>
                <a:gd name="connsiteX4" fmla="*/ 36336 w 34343"/>
                <a:gd name="connsiteY4" fmla="*/ 18134 h 34343"/>
                <a:gd name="connsiteX5" fmla="*/ 18202 w 34343"/>
                <a:gd name="connsiteY5" fmla="*/ 36267 h 34343"/>
                <a:gd name="connsiteX6" fmla="*/ 18202 w 34343"/>
                <a:gd name="connsiteY6" fmla="*/ 36267 h 34343"/>
                <a:gd name="connsiteX7" fmla="*/ 0 w 34343"/>
                <a:gd name="connsiteY7" fmla="*/ 18134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8134"/>
                  </a:moveTo>
                  <a:cubicBezTo>
                    <a:pt x="0" y="8105"/>
                    <a:pt x="8105" y="0"/>
                    <a:pt x="18202" y="0"/>
                  </a:cubicBezTo>
                  <a:lnTo>
                    <a:pt x="18202" y="0"/>
                  </a:lnTo>
                  <a:cubicBezTo>
                    <a:pt x="28230" y="0"/>
                    <a:pt x="36336" y="8105"/>
                    <a:pt x="36336" y="18134"/>
                  </a:cubicBezTo>
                  <a:lnTo>
                    <a:pt x="36336" y="18134"/>
                  </a:lnTo>
                  <a:cubicBezTo>
                    <a:pt x="36336" y="28162"/>
                    <a:pt x="28230" y="36267"/>
                    <a:pt x="18202" y="36267"/>
                  </a:cubicBezTo>
                  <a:lnTo>
                    <a:pt x="18202" y="36267"/>
                  </a:lnTo>
                  <a:cubicBezTo>
                    <a:pt x="8174" y="36335"/>
                    <a:pt x="0" y="28162"/>
                    <a:pt x="0" y="1813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89485716-480D-4EEB-A1AD-EB53B208D0BB}"/>
                </a:ext>
              </a:extLst>
            </p:cNvPr>
            <p:cNvSpPr/>
            <p:nvPr/>
          </p:nvSpPr>
          <p:spPr>
            <a:xfrm>
              <a:off x="9597474" y="4890048"/>
              <a:ext cx="89294" cy="89294"/>
            </a:xfrm>
            <a:custGeom>
              <a:avLst/>
              <a:gdLst>
                <a:gd name="connsiteX0" fmla="*/ 0 w 89293"/>
                <a:gd name="connsiteY0" fmla="*/ 45402 h 89293"/>
                <a:gd name="connsiteX1" fmla="*/ 45402 w 89293"/>
                <a:gd name="connsiteY1" fmla="*/ 0 h 89293"/>
                <a:gd name="connsiteX2" fmla="*/ 45402 w 89293"/>
                <a:gd name="connsiteY2" fmla="*/ 0 h 89293"/>
                <a:gd name="connsiteX3" fmla="*/ 90804 w 89293"/>
                <a:gd name="connsiteY3" fmla="*/ 45402 h 89293"/>
                <a:gd name="connsiteX4" fmla="*/ 90804 w 89293"/>
                <a:gd name="connsiteY4" fmla="*/ 45402 h 89293"/>
                <a:gd name="connsiteX5" fmla="*/ 45402 w 89293"/>
                <a:gd name="connsiteY5" fmla="*/ 90804 h 89293"/>
                <a:gd name="connsiteX6" fmla="*/ 45402 w 89293"/>
                <a:gd name="connsiteY6" fmla="*/ 90804 h 89293"/>
                <a:gd name="connsiteX7" fmla="*/ 0 w 89293"/>
                <a:gd name="connsiteY7" fmla="*/ 45402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5402"/>
                  </a:moveTo>
                  <a:cubicBezTo>
                    <a:pt x="0" y="20331"/>
                    <a:pt x="20331" y="0"/>
                    <a:pt x="45402" y="0"/>
                  </a:cubicBezTo>
                  <a:lnTo>
                    <a:pt x="45402" y="0"/>
                  </a:lnTo>
                  <a:cubicBezTo>
                    <a:pt x="70473" y="0"/>
                    <a:pt x="90804" y="20331"/>
                    <a:pt x="90804" y="45402"/>
                  </a:cubicBezTo>
                  <a:lnTo>
                    <a:pt x="90804" y="45402"/>
                  </a:lnTo>
                  <a:cubicBezTo>
                    <a:pt x="90804" y="70473"/>
                    <a:pt x="70473" y="90804"/>
                    <a:pt x="45402" y="90804"/>
                  </a:cubicBezTo>
                  <a:lnTo>
                    <a:pt x="45402" y="90804"/>
                  </a:lnTo>
                  <a:cubicBezTo>
                    <a:pt x="20331" y="90873"/>
                    <a:pt x="0" y="70473"/>
                    <a:pt x="0" y="4540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FFABE7C-3FE8-4204-AD83-50BB6EDA613C}"/>
                </a:ext>
              </a:extLst>
            </p:cNvPr>
            <p:cNvSpPr/>
            <p:nvPr/>
          </p:nvSpPr>
          <p:spPr>
            <a:xfrm>
              <a:off x="9256647" y="4903922"/>
              <a:ext cx="61819" cy="61819"/>
            </a:xfrm>
            <a:custGeom>
              <a:avLst/>
              <a:gdLst>
                <a:gd name="connsiteX0" fmla="*/ 0 w 61818"/>
                <a:gd name="connsiteY0" fmla="*/ 31528 h 61818"/>
                <a:gd name="connsiteX1" fmla="*/ 31527 w 61818"/>
                <a:gd name="connsiteY1" fmla="*/ 0 h 61818"/>
                <a:gd name="connsiteX2" fmla="*/ 31527 w 61818"/>
                <a:gd name="connsiteY2" fmla="*/ 0 h 61818"/>
                <a:gd name="connsiteX3" fmla="*/ 63054 w 61818"/>
                <a:gd name="connsiteY3" fmla="*/ 31528 h 61818"/>
                <a:gd name="connsiteX4" fmla="*/ 63054 w 61818"/>
                <a:gd name="connsiteY4" fmla="*/ 31528 h 61818"/>
                <a:gd name="connsiteX5" fmla="*/ 31527 w 61818"/>
                <a:gd name="connsiteY5" fmla="*/ 63055 h 61818"/>
                <a:gd name="connsiteX6" fmla="*/ 31527 w 61818"/>
                <a:gd name="connsiteY6" fmla="*/ 63055 h 61818"/>
                <a:gd name="connsiteX7" fmla="*/ 0 w 61818"/>
                <a:gd name="connsiteY7" fmla="*/ 31528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1528"/>
                  </a:moveTo>
                  <a:cubicBezTo>
                    <a:pt x="0" y="14150"/>
                    <a:pt x="14149" y="0"/>
                    <a:pt x="31527" y="0"/>
                  </a:cubicBezTo>
                  <a:lnTo>
                    <a:pt x="31527" y="0"/>
                  </a:lnTo>
                  <a:cubicBezTo>
                    <a:pt x="48905" y="0"/>
                    <a:pt x="63054" y="14150"/>
                    <a:pt x="63054" y="31528"/>
                  </a:cubicBezTo>
                  <a:lnTo>
                    <a:pt x="63054" y="31528"/>
                  </a:lnTo>
                  <a:cubicBezTo>
                    <a:pt x="63054" y="48905"/>
                    <a:pt x="48905" y="63055"/>
                    <a:pt x="31527" y="63055"/>
                  </a:cubicBezTo>
                  <a:lnTo>
                    <a:pt x="31527" y="63055"/>
                  </a:lnTo>
                  <a:cubicBezTo>
                    <a:pt x="14149" y="63055"/>
                    <a:pt x="0" y="48974"/>
                    <a:pt x="0" y="3152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B2472C7-CA77-4194-9EE8-53C82FF5930E}"/>
                </a:ext>
              </a:extLst>
            </p:cNvPr>
            <p:cNvSpPr/>
            <p:nvPr/>
          </p:nvSpPr>
          <p:spPr>
            <a:xfrm>
              <a:off x="8867740" y="4869579"/>
              <a:ext cx="130506" cy="130506"/>
            </a:xfrm>
            <a:custGeom>
              <a:avLst/>
              <a:gdLst>
                <a:gd name="connsiteX0" fmla="*/ 0 w 130505"/>
                <a:gd name="connsiteY0" fmla="*/ 65871 h 130505"/>
                <a:gd name="connsiteX1" fmla="*/ 65871 w 130505"/>
                <a:gd name="connsiteY1" fmla="*/ 0 h 130505"/>
                <a:gd name="connsiteX2" fmla="*/ 65871 w 130505"/>
                <a:gd name="connsiteY2" fmla="*/ 0 h 130505"/>
                <a:gd name="connsiteX3" fmla="*/ 131742 w 130505"/>
                <a:gd name="connsiteY3" fmla="*/ 65871 h 130505"/>
                <a:gd name="connsiteX4" fmla="*/ 131742 w 130505"/>
                <a:gd name="connsiteY4" fmla="*/ 65871 h 130505"/>
                <a:gd name="connsiteX5" fmla="*/ 65871 w 130505"/>
                <a:gd name="connsiteY5" fmla="*/ 131742 h 130505"/>
                <a:gd name="connsiteX6" fmla="*/ 65871 w 130505"/>
                <a:gd name="connsiteY6" fmla="*/ 131742 h 130505"/>
                <a:gd name="connsiteX7" fmla="*/ 0 w 130505"/>
                <a:gd name="connsiteY7" fmla="*/ 65871 h 1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505" h="130505">
                  <a:moveTo>
                    <a:pt x="0" y="65871"/>
                  </a:moveTo>
                  <a:cubicBezTo>
                    <a:pt x="0" y="29536"/>
                    <a:pt x="29535" y="0"/>
                    <a:pt x="65871" y="0"/>
                  </a:cubicBezTo>
                  <a:lnTo>
                    <a:pt x="65871" y="0"/>
                  </a:lnTo>
                  <a:cubicBezTo>
                    <a:pt x="102207" y="0"/>
                    <a:pt x="131742" y="29536"/>
                    <a:pt x="131742" y="65871"/>
                  </a:cubicBezTo>
                  <a:lnTo>
                    <a:pt x="131742" y="65871"/>
                  </a:lnTo>
                  <a:cubicBezTo>
                    <a:pt x="131742" y="102207"/>
                    <a:pt x="102276" y="131742"/>
                    <a:pt x="65871" y="131742"/>
                  </a:cubicBezTo>
                  <a:lnTo>
                    <a:pt x="65871" y="131742"/>
                  </a:lnTo>
                  <a:cubicBezTo>
                    <a:pt x="29535" y="131742"/>
                    <a:pt x="0" y="102276"/>
                    <a:pt x="0" y="6587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31BE2E0-E3FC-4280-BFC7-ABF3B5852C4E}"/>
                </a:ext>
              </a:extLst>
            </p:cNvPr>
            <p:cNvSpPr/>
            <p:nvPr/>
          </p:nvSpPr>
          <p:spPr>
            <a:xfrm>
              <a:off x="8538727" y="4895268"/>
              <a:ext cx="75556" cy="75556"/>
            </a:xfrm>
            <a:custGeom>
              <a:avLst/>
              <a:gdLst>
                <a:gd name="connsiteX0" fmla="*/ 0 w 75556"/>
                <a:gd name="connsiteY0" fmla="*/ 40182 h 75556"/>
                <a:gd name="connsiteX1" fmla="*/ 40182 w 75556"/>
                <a:gd name="connsiteY1" fmla="*/ 0 h 75556"/>
                <a:gd name="connsiteX2" fmla="*/ 40182 w 75556"/>
                <a:gd name="connsiteY2" fmla="*/ 0 h 75556"/>
                <a:gd name="connsiteX3" fmla="*/ 80364 w 75556"/>
                <a:gd name="connsiteY3" fmla="*/ 40182 h 75556"/>
                <a:gd name="connsiteX4" fmla="*/ 80364 w 75556"/>
                <a:gd name="connsiteY4" fmla="*/ 40182 h 75556"/>
                <a:gd name="connsiteX5" fmla="*/ 40182 w 75556"/>
                <a:gd name="connsiteY5" fmla="*/ 80364 h 75556"/>
                <a:gd name="connsiteX6" fmla="*/ 40182 w 75556"/>
                <a:gd name="connsiteY6" fmla="*/ 80364 h 75556"/>
                <a:gd name="connsiteX7" fmla="*/ 0 w 75556"/>
                <a:gd name="connsiteY7" fmla="*/ 40182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40182"/>
                  </a:moveTo>
                  <a:cubicBezTo>
                    <a:pt x="0" y="17996"/>
                    <a:pt x="17996" y="0"/>
                    <a:pt x="40182" y="0"/>
                  </a:cubicBezTo>
                  <a:lnTo>
                    <a:pt x="40182" y="0"/>
                  </a:lnTo>
                  <a:cubicBezTo>
                    <a:pt x="62368" y="0"/>
                    <a:pt x="80364" y="17996"/>
                    <a:pt x="80364" y="40182"/>
                  </a:cubicBezTo>
                  <a:lnTo>
                    <a:pt x="80364" y="40182"/>
                  </a:lnTo>
                  <a:cubicBezTo>
                    <a:pt x="80364" y="62368"/>
                    <a:pt x="62368" y="80364"/>
                    <a:pt x="40182" y="80364"/>
                  </a:cubicBezTo>
                  <a:lnTo>
                    <a:pt x="40182" y="80364"/>
                  </a:lnTo>
                  <a:cubicBezTo>
                    <a:pt x="17996" y="80364"/>
                    <a:pt x="0" y="62368"/>
                    <a:pt x="0" y="4018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8D55879-800A-4058-B19D-AA760C0EFC0E}"/>
                </a:ext>
              </a:extLst>
            </p:cNvPr>
            <p:cNvSpPr/>
            <p:nvPr/>
          </p:nvSpPr>
          <p:spPr>
            <a:xfrm>
              <a:off x="8215484" y="4926727"/>
              <a:ext cx="13737" cy="13737"/>
            </a:xfrm>
            <a:custGeom>
              <a:avLst/>
              <a:gdLst>
                <a:gd name="connsiteX0" fmla="*/ 0 w 13737"/>
                <a:gd name="connsiteY0" fmla="*/ 8723 h 13737"/>
                <a:gd name="connsiteX1" fmla="*/ 8723 w 13737"/>
                <a:gd name="connsiteY1" fmla="*/ 0 h 13737"/>
                <a:gd name="connsiteX2" fmla="*/ 8723 w 13737"/>
                <a:gd name="connsiteY2" fmla="*/ 0 h 13737"/>
                <a:gd name="connsiteX3" fmla="*/ 17378 w 13737"/>
                <a:gd name="connsiteY3" fmla="*/ 8723 h 13737"/>
                <a:gd name="connsiteX4" fmla="*/ 17378 w 13737"/>
                <a:gd name="connsiteY4" fmla="*/ 8723 h 13737"/>
                <a:gd name="connsiteX5" fmla="*/ 8723 w 13737"/>
                <a:gd name="connsiteY5" fmla="*/ 17378 h 13737"/>
                <a:gd name="connsiteX6" fmla="*/ 8723 w 13737"/>
                <a:gd name="connsiteY6" fmla="*/ 17378 h 13737"/>
                <a:gd name="connsiteX7" fmla="*/ 0 w 13737"/>
                <a:gd name="connsiteY7" fmla="*/ 8723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8723"/>
                  </a:moveTo>
                  <a:cubicBezTo>
                    <a:pt x="0" y="3915"/>
                    <a:pt x="3916" y="0"/>
                    <a:pt x="8723" y="0"/>
                  </a:cubicBezTo>
                  <a:lnTo>
                    <a:pt x="8723" y="0"/>
                  </a:lnTo>
                  <a:cubicBezTo>
                    <a:pt x="13532" y="0"/>
                    <a:pt x="17378" y="3915"/>
                    <a:pt x="17378" y="8723"/>
                  </a:cubicBezTo>
                  <a:lnTo>
                    <a:pt x="17378" y="8723"/>
                  </a:lnTo>
                  <a:cubicBezTo>
                    <a:pt x="17378" y="13532"/>
                    <a:pt x="13463" y="17378"/>
                    <a:pt x="8723" y="17378"/>
                  </a:cubicBezTo>
                  <a:lnTo>
                    <a:pt x="8723" y="17378"/>
                  </a:lnTo>
                  <a:cubicBezTo>
                    <a:pt x="3916" y="17447"/>
                    <a:pt x="0" y="13532"/>
                    <a:pt x="0" y="872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E017E97-4BFD-4E70-933A-D4B26C520907}"/>
                </a:ext>
              </a:extLst>
            </p:cNvPr>
            <p:cNvSpPr/>
            <p:nvPr/>
          </p:nvSpPr>
          <p:spPr>
            <a:xfrm>
              <a:off x="7803842" y="4869716"/>
              <a:ext cx="130506" cy="130506"/>
            </a:xfrm>
            <a:custGeom>
              <a:avLst/>
              <a:gdLst>
                <a:gd name="connsiteX0" fmla="*/ 0 w 130505"/>
                <a:gd name="connsiteY0" fmla="*/ 65734 h 130505"/>
                <a:gd name="connsiteX1" fmla="*/ 65733 w 130505"/>
                <a:gd name="connsiteY1" fmla="*/ 0 h 130505"/>
                <a:gd name="connsiteX2" fmla="*/ 65733 w 130505"/>
                <a:gd name="connsiteY2" fmla="*/ 0 h 130505"/>
                <a:gd name="connsiteX3" fmla="*/ 131468 w 130505"/>
                <a:gd name="connsiteY3" fmla="*/ 65734 h 130505"/>
                <a:gd name="connsiteX4" fmla="*/ 131468 w 130505"/>
                <a:gd name="connsiteY4" fmla="*/ 65734 h 130505"/>
                <a:gd name="connsiteX5" fmla="*/ 65733 w 130505"/>
                <a:gd name="connsiteY5" fmla="*/ 131468 h 130505"/>
                <a:gd name="connsiteX6" fmla="*/ 65733 w 130505"/>
                <a:gd name="connsiteY6" fmla="*/ 131468 h 130505"/>
                <a:gd name="connsiteX7" fmla="*/ 0 w 130505"/>
                <a:gd name="connsiteY7" fmla="*/ 65734 h 1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505" h="130505">
                  <a:moveTo>
                    <a:pt x="0" y="65734"/>
                  </a:moveTo>
                  <a:cubicBezTo>
                    <a:pt x="0" y="29467"/>
                    <a:pt x="29467" y="0"/>
                    <a:pt x="65733" y="0"/>
                  </a:cubicBezTo>
                  <a:lnTo>
                    <a:pt x="65733" y="0"/>
                  </a:lnTo>
                  <a:cubicBezTo>
                    <a:pt x="102001" y="0"/>
                    <a:pt x="131468" y="29467"/>
                    <a:pt x="131468" y="65734"/>
                  </a:cubicBezTo>
                  <a:lnTo>
                    <a:pt x="131468" y="65734"/>
                  </a:lnTo>
                  <a:cubicBezTo>
                    <a:pt x="131468" y="102001"/>
                    <a:pt x="102001" y="131468"/>
                    <a:pt x="65733" y="131468"/>
                  </a:cubicBezTo>
                  <a:lnTo>
                    <a:pt x="65733" y="131468"/>
                  </a:lnTo>
                  <a:cubicBezTo>
                    <a:pt x="29467" y="131468"/>
                    <a:pt x="0" y="102069"/>
                    <a:pt x="0" y="6573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23E45B67-2109-459D-87A0-C723E3BBCC0A}"/>
                </a:ext>
              </a:extLst>
            </p:cNvPr>
            <p:cNvSpPr/>
            <p:nvPr/>
          </p:nvSpPr>
          <p:spPr>
            <a:xfrm>
              <a:off x="7488086" y="4908662"/>
              <a:ext cx="48081" cy="48081"/>
            </a:xfrm>
            <a:custGeom>
              <a:avLst/>
              <a:gdLst>
                <a:gd name="connsiteX0" fmla="*/ 0 w 48081"/>
                <a:gd name="connsiteY0" fmla="*/ 26788 h 48081"/>
                <a:gd name="connsiteX1" fmla="*/ 26787 w 48081"/>
                <a:gd name="connsiteY1" fmla="*/ 0 h 48081"/>
                <a:gd name="connsiteX2" fmla="*/ 26787 w 48081"/>
                <a:gd name="connsiteY2" fmla="*/ 0 h 48081"/>
                <a:gd name="connsiteX3" fmla="*/ 53576 w 48081"/>
                <a:gd name="connsiteY3" fmla="*/ 26788 h 48081"/>
                <a:gd name="connsiteX4" fmla="*/ 53576 w 48081"/>
                <a:gd name="connsiteY4" fmla="*/ 26788 h 48081"/>
                <a:gd name="connsiteX5" fmla="*/ 26787 w 48081"/>
                <a:gd name="connsiteY5" fmla="*/ 53576 h 48081"/>
                <a:gd name="connsiteX6" fmla="*/ 26787 w 48081"/>
                <a:gd name="connsiteY6" fmla="*/ 53576 h 48081"/>
                <a:gd name="connsiteX7" fmla="*/ 0 w 48081"/>
                <a:gd name="connsiteY7" fmla="*/ 26788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6788"/>
                  </a:moveTo>
                  <a:cubicBezTo>
                    <a:pt x="0" y="11952"/>
                    <a:pt x="12020" y="0"/>
                    <a:pt x="26787" y="0"/>
                  </a:cubicBezTo>
                  <a:lnTo>
                    <a:pt x="26787" y="0"/>
                  </a:lnTo>
                  <a:cubicBezTo>
                    <a:pt x="41555" y="0"/>
                    <a:pt x="53576" y="12020"/>
                    <a:pt x="53576" y="26788"/>
                  </a:cubicBezTo>
                  <a:lnTo>
                    <a:pt x="53576" y="26788"/>
                  </a:lnTo>
                  <a:cubicBezTo>
                    <a:pt x="53576" y="41556"/>
                    <a:pt x="41555" y="53576"/>
                    <a:pt x="26787" y="53576"/>
                  </a:cubicBezTo>
                  <a:lnTo>
                    <a:pt x="26787" y="53576"/>
                  </a:lnTo>
                  <a:cubicBezTo>
                    <a:pt x="12020" y="53645"/>
                    <a:pt x="0" y="41625"/>
                    <a:pt x="0" y="2678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EB36CB2-035F-49E3-86FE-D1C32CAFC50D}"/>
                </a:ext>
              </a:extLst>
            </p:cNvPr>
            <p:cNvSpPr/>
            <p:nvPr/>
          </p:nvSpPr>
          <p:spPr>
            <a:xfrm>
              <a:off x="7119166" y="4894306"/>
              <a:ext cx="75556" cy="75556"/>
            </a:xfrm>
            <a:custGeom>
              <a:avLst/>
              <a:gdLst>
                <a:gd name="connsiteX0" fmla="*/ 0 w 75556"/>
                <a:gd name="connsiteY0" fmla="*/ 41144 h 75556"/>
                <a:gd name="connsiteX1" fmla="*/ 41007 w 75556"/>
                <a:gd name="connsiteY1" fmla="*/ 0 h 75556"/>
                <a:gd name="connsiteX2" fmla="*/ 41007 w 75556"/>
                <a:gd name="connsiteY2" fmla="*/ 0 h 75556"/>
                <a:gd name="connsiteX3" fmla="*/ 82219 w 75556"/>
                <a:gd name="connsiteY3" fmla="*/ 41144 h 75556"/>
                <a:gd name="connsiteX4" fmla="*/ 82219 w 75556"/>
                <a:gd name="connsiteY4" fmla="*/ 41144 h 75556"/>
                <a:gd name="connsiteX5" fmla="*/ 41007 w 75556"/>
                <a:gd name="connsiteY5" fmla="*/ 82219 h 75556"/>
                <a:gd name="connsiteX6" fmla="*/ 41007 w 75556"/>
                <a:gd name="connsiteY6" fmla="*/ 82219 h 75556"/>
                <a:gd name="connsiteX7" fmla="*/ 0 w 75556"/>
                <a:gd name="connsiteY7" fmla="*/ 41144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41144"/>
                  </a:moveTo>
                  <a:cubicBezTo>
                    <a:pt x="0" y="18408"/>
                    <a:pt x="18340" y="0"/>
                    <a:pt x="41007" y="0"/>
                  </a:cubicBezTo>
                  <a:lnTo>
                    <a:pt x="41007" y="0"/>
                  </a:lnTo>
                  <a:cubicBezTo>
                    <a:pt x="63811" y="0"/>
                    <a:pt x="82219" y="18408"/>
                    <a:pt x="82219" y="41144"/>
                  </a:cubicBezTo>
                  <a:lnTo>
                    <a:pt x="82219" y="41144"/>
                  </a:lnTo>
                  <a:cubicBezTo>
                    <a:pt x="82219" y="63810"/>
                    <a:pt x="63811" y="82219"/>
                    <a:pt x="41007" y="82219"/>
                  </a:cubicBezTo>
                  <a:lnTo>
                    <a:pt x="41007" y="82219"/>
                  </a:lnTo>
                  <a:cubicBezTo>
                    <a:pt x="18340" y="82287"/>
                    <a:pt x="0" y="63879"/>
                    <a:pt x="0" y="4114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C02D90F-54DF-4FC4-96FF-274B7F1A64E6}"/>
                </a:ext>
              </a:extLst>
            </p:cNvPr>
            <p:cNvSpPr/>
            <p:nvPr/>
          </p:nvSpPr>
          <p:spPr>
            <a:xfrm>
              <a:off x="6790910" y="4920751"/>
              <a:ext cx="27475" cy="27475"/>
            </a:xfrm>
            <a:custGeom>
              <a:avLst/>
              <a:gdLst>
                <a:gd name="connsiteX0" fmla="*/ 0 w 27474"/>
                <a:gd name="connsiteY0" fmla="*/ 14699 h 27474"/>
                <a:gd name="connsiteX1" fmla="*/ 14699 w 27474"/>
                <a:gd name="connsiteY1" fmla="*/ 0 h 27474"/>
                <a:gd name="connsiteX2" fmla="*/ 14699 w 27474"/>
                <a:gd name="connsiteY2" fmla="*/ 0 h 27474"/>
                <a:gd name="connsiteX3" fmla="*/ 29398 w 27474"/>
                <a:gd name="connsiteY3" fmla="*/ 14699 h 27474"/>
                <a:gd name="connsiteX4" fmla="*/ 29398 w 27474"/>
                <a:gd name="connsiteY4" fmla="*/ 14699 h 27474"/>
                <a:gd name="connsiteX5" fmla="*/ 14699 w 27474"/>
                <a:gd name="connsiteY5" fmla="*/ 29398 h 27474"/>
                <a:gd name="connsiteX6" fmla="*/ 14699 w 27474"/>
                <a:gd name="connsiteY6" fmla="*/ 29398 h 27474"/>
                <a:gd name="connsiteX7" fmla="*/ 0 w 27474"/>
                <a:gd name="connsiteY7" fmla="*/ 14699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4699"/>
                  </a:moveTo>
                  <a:cubicBezTo>
                    <a:pt x="0" y="6594"/>
                    <a:pt x="6594" y="0"/>
                    <a:pt x="14699" y="0"/>
                  </a:cubicBezTo>
                  <a:lnTo>
                    <a:pt x="14699" y="0"/>
                  </a:lnTo>
                  <a:cubicBezTo>
                    <a:pt x="22804" y="0"/>
                    <a:pt x="29398" y="6594"/>
                    <a:pt x="29398" y="14699"/>
                  </a:cubicBezTo>
                  <a:lnTo>
                    <a:pt x="29398" y="14699"/>
                  </a:lnTo>
                  <a:cubicBezTo>
                    <a:pt x="29398" y="22804"/>
                    <a:pt x="22804" y="29398"/>
                    <a:pt x="14699" y="29398"/>
                  </a:cubicBezTo>
                  <a:lnTo>
                    <a:pt x="14699" y="29398"/>
                  </a:lnTo>
                  <a:cubicBezTo>
                    <a:pt x="6594" y="29467"/>
                    <a:pt x="0" y="22804"/>
                    <a:pt x="0" y="1469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FBA7FBF-02AD-495F-BC89-A5E3AC3A4739}"/>
                </a:ext>
              </a:extLst>
            </p:cNvPr>
            <p:cNvSpPr/>
            <p:nvPr/>
          </p:nvSpPr>
          <p:spPr>
            <a:xfrm>
              <a:off x="6427897" y="4912440"/>
              <a:ext cx="41212" cy="41212"/>
            </a:xfrm>
            <a:custGeom>
              <a:avLst/>
              <a:gdLst>
                <a:gd name="connsiteX0" fmla="*/ 0 w 41212"/>
                <a:gd name="connsiteY0" fmla="*/ 23011 h 41212"/>
                <a:gd name="connsiteX1" fmla="*/ 23010 w 41212"/>
                <a:gd name="connsiteY1" fmla="*/ 0 h 41212"/>
                <a:gd name="connsiteX2" fmla="*/ 23010 w 41212"/>
                <a:gd name="connsiteY2" fmla="*/ 0 h 41212"/>
                <a:gd name="connsiteX3" fmla="*/ 46021 w 41212"/>
                <a:gd name="connsiteY3" fmla="*/ 23011 h 41212"/>
                <a:gd name="connsiteX4" fmla="*/ 46021 w 41212"/>
                <a:gd name="connsiteY4" fmla="*/ 23011 h 41212"/>
                <a:gd name="connsiteX5" fmla="*/ 23010 w 41212"/>
                <a:gd name="connsiteY5" fmla="*/ 46021 h 41212"/>
                <a:gd name="connsiteX6" fmla="*/ 23010 w 41212"/>
                <a:gd name="connsiteY6" fmla="*/ 46021 h 41212"/>
                <a:gd name="connsiteX7" fmla="*/ 0 w 41212"/>
                <a:gd name="connsiteY7" fmla="*/ 23011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3011"/>
                  </a:moveTo>
                  <a:cubicBezTo>
                    <a:pt x="0" y="10303"/>
                    <a:pt x="10303" y="0"/>
                    <a:pt x="23010" y="0"/>
                  </a:cubicBezTo>
                  <a:lnTo>
                    <a:pt x="23010" y="0"/>
                  </a:lnTo>
                  <a:cubicBezTo>
                    <a:pt x="35717" y="0"/>
                    <a:pt x="46021" y="10303"/>
                    <a:pt x="46021" y="23011"/>
                  </a:cubicBezTo>
                  <a:lnTo>
                    <a:pt x="46021" y="23011"/>
                  </a:lnTo>
                  <a:cubicBezTo>
                    <a:pt x="46021" y="35717"/>
                    <a:pt x="35717" y="46021"/>
                    <a:pt x="23010" y="46021"/>
                  </a:cubicBezTo>
                  <a:lnTo>
                    <a:pt x="23010" y="46021"/>
                  </a:lnTo>
                  <a:cubicBezTo>
                    <a:pt x="10303" y="46021"/>
                    <a:pt x="0" y="35717"/>
                    <a:pt x="0" y="2301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6C71E7D-913B-41F6-8B72-EA5D820ADF44}"/>
                </a:ext>
              </a:extLst>
            </p:cNvPr>
            <p:cNvSpPr/>
            <p:nvPr/>
          </p:nvSpPr>
          <p:spPr>
            <a:xfrm>
              <a:off x="6031365" y="4870540"/>
              <a:ext cx="123637" cy="123637"/>
            </a:xfrm>
            <a:custGeom>
              <a:avLst/>
              <a:gdLst>
                <a:gd name="connsiteX0" fmla="*/ 0 w 123637"/>
                <a:gd name="connsiteY0" fmla="*/ 64910 h 123637"/>
                <a:gd name="connsiteX1" fmla="*/ 64909 w 123637"/>
                <a:gd name="connsiteY1" fmla="*/ 0 h 123637"/>
                <a:gd name="connsiteX2" fmla="*/ 64909 w 123637"/>
                <a:gd name="connsiteY2" fmla="*/ 0 h 123637"/>
                <a:gd name="connsiteX3" fmla="*/ 129888 w 123637"/>
                <a:gd name="connsiteY3" fmla="*/ 64910 h 123637"/>
                <a:gd name="connsiteX4" fmla="*/ 129888 w 123637"/>
                <a:gd name="connsiteY4" fmla="*/ 64910 h 123637"/>
                <a:gd name="connsiteX5" fmla="*/ 64909 w 123637"/>
                <a:gd name="connsiteY5" fmla="*/ 129819 h 123637"/>
                <a:gd name="connsiteX6" fmla="*/ 64909 w 123637"/>
                <a:gd name="connsiteY6" fmla="*/ 129819 h 123637"/>
                <a:gd name="connsiteX7" fmla="*/ 0 w 123637"/>
                <a:gd name="connsiteY7" fmla="*/ 64910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4910"/>
                  </a:moveTo>
                  <a:cubicBezTo>
                    <a:pt x="0" y="29055"/>
                    <a:pt x="28986" y="0"/>
                    <a:pt x="64909" y="0"/>
                  </a:cubicBezTo>
                  <a:lnTo>
                    <a:pt x="64909" y="0"/>
                  </a:lnTo>
                  <a:cubicBezTo>
                    <a:pt x="100764" y="0"/>
                    <a:pt x="129888" y="29055"/>
                    <a:pt x="129888" y="64910"/>
                  </a:cubicBezTo>
                  <a:lnTo>
                    <a:pt x="129888" y="64910"/>
                  </a:lnTo>
                  <a:cubicBezTo>
                    <a:pt x="129888" y="100764"/>
                    <a:pt x="100764" y="129819"/>
                    <a:pt x="64909" y="129819"/>
                  </a:cubicBezTo>
                  <a:lnTo>
                    <a:pt x="64909" y="129819"/>
                  </a:lnTo>
                  <a:cubicBezTo>
                    <a:pt x="28986" y="129888"/>
                    <a:pt x="0" y="100764"/>
                    <a:pt x="0" y="6491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FB0B7D0-4EA2-4FAA-819C-7927B9941F6D}"/>
                </a:ext>
              </a:extLst>
            </p:cNvPr>
            <p:cNvSpPr/>
            <p:nvPr/>
          </p:nvSpPr>
          <p:spPr>
            <a:xfrm>
              <a:off x="5721792" y="4915668"/>
              <a:ext cx="34344" cy="34344"/>
            </a:xfrm>
            <a:custGeom>
              <a:avLst/>
              <a:gdLst>
                <a:gd name="connsiteX0" fmla="*/ 0 w 34343"/>
                <a:gd name="connsiteY0" fmla="*/ 19782 h 34343"/>
                <a:gd name="connsiteX1" fmla="*/ 19782 w 34343"/>
                <a:gd name="connsiteY1" fmla="*/ 0 h 34343"/>
                <a:gd name="connsiteX2" fmla="*/ 19782 w 34343"/>
                <a:gd name="connsiteY2" fmla="*/ 0 h 34343"/>
                <a:gd name="connsiteX3" fmla="*/ 39564 w 34343"/>
                <a:gd name="connsiteY3" fmla="*/ 19782 h 34343"/>
                <a:gd name="connsiteX4" fmla="*/ 39564 w 34343"/>
                <a:gd name="connsiteY4" fmla="*/ 19782 h 34343"/>
                <a:gd name="connsiteX5" fmla="*/ 19782 w 34343"/>
                <a:gd name="connsiteY5" fmla="*/ 39564 h 34343"/>
                <a:gd name="connsiteX6" fmla="*/ 19782 w 34343"/>
                <a:gd name="connsiteY6" fmla="*/ 39564 h 34343"/>
                <a:gd name="connsiteX7" fmla="*/ 0 w 34343"/>
                <a:gd name="connsiteY7" fmla="*/ 19782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9782"/>
                  </a:moveTo>
                  <a:cubicBezTo>
                    <a:pt x="0" y="8861"/>
                    <a:pt x="8861" y="0"/>
                    <a:pt x="19782" y="0"/>
                  </a:cubicBezTo>
                  <a:lnTo>
                    <a:pt x="19782" y="0"/>
                  </a:lnTo>
                  <a:cubicBezTo>
                    <a:pt x="30703" y="0"/>
                    <a:pt x="39564" y="8861"/>
                    <a:pt x="39564" y="19782"/>
                  </a:cubicBezTo>
                  <a:lnTo>
                    <a:pt x="39564" y="19782"/>
                  </a:lnTo>
                  <a:cubicBezTo>
                    <a:pt x="39564" y="30703"/>
                    <a:pt x="30703" y="39564"/>
                    <a:pt x="19782" y="39564"/>
                  </a:cubicBezTo>
                  <a:lnTo>
                    <a:pt x="19782" y="39564"/>
                  </a:lnTo>
                  <a:cubicBezTo>
                    <a:pt x="8861" y="39633"/>
                    <a:pt x="0" y="30703"/>
                    <a:pt x="0" y="1978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9CBF11F-EE75-43FF-B3FA-7FC2E1D0703B}"/>
                </a:ext>
              </a:extLst>
            </p:cNvPr>
            <p:cNvSpPr/>
            <p:nvPr/>
          </p:nvSpPr>
          <p:spPr>
            <a:xfrm>
              <a:off x="5322649" y="4871227"/>
              <a:ext cx="123637" cy="123637"/>
            </a:xfrm>
            <a:custGeom>
              <a:avLst/>
              <a:gdLst>
                <a:gd name="connsiteX0" fmla="*/ 0 w 123637"/>
                <a:gd name="connsiteY0" fmla="*/ 64223 h 123637"/>
                <a:gd name="connsiteX1" fmla="*/ 64360 w 123637"/>
                <a:gd name="connsiteY1" fmla="*/ 0 h 123637"/>
                <a:gd name="connsiteX2" fmla="*/ 64360 w 123637"/>
                <a:gd name="connsiteY2" fmla="*/ 0 h 123637"/>
                <a:gd name="connsiteX3" fmla="*/ 128445 w 123637"/>
                <a:gd name="connsiteY3" fmla="*/ 64223 h 123637"/>
                <a:gd name="connsiteX4" fmla="*/ 128445 w 123637"/>
                <a:gd name="connsiteY4" fmla="*/ 64223 h 123637"/>
                <a:gd name="connsiteX5" fmla="*/ 64360 w 123637"/>
                <a:gd name="connsiteY5" fmla="*/ 128445 h 123637"/>
                <a:gd name="connsiteX6" fmla="*/ 64360 w 123637"/>
                <a:gd name="connsiteY6" fmla="*/ 128445 h 123637"/>
                <a:gd name="connsiteX7" fmla="*/ 0 w 123637"/>
                <a:gd name="connsiteY7" fmla="*/ 64223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4223"/>
                  </a:moveTo>
                  <a:cubicBezTo>
                    <a:pt x="0" y="28780"/>
                    <a:pt x="28780" y="0"/>
                    <a:pt x="64360" y="0"/>
                  </a:cubicBezTo>
                  <a:lnTo>
                    <a:pt x="64360" y="0"/>
                  </a:lnTo>
                  <a:cubicBezTo>
                    <a:pt x="99803" y="0"/>
                    <a:pt x="128445" y="28780"/>
                    <a:pt x="128445" y="64223"/>
                  </a:cubicBezTo>
                  <a:lnTo>
                    <a:pt x="128445" y="64223"/>
                  </a:lnTo>
                  <a:cubicBezTo>
                    <a:pt x="128445" y="99665"/>
                    <a:pt x="99803" y="128445"/>
                    <a:pt x="64360" y="128445"/>
                  </a:cubicBezTo>
                  <a:lnTo>
                    <a:pt x="64360" y="128445"/>
                  </a:lnTo>
                  <a:cubicBezTo>
                    <a:pt x="28780" y="128514"/>
                    <a:pt x="0" y="99665"/>
                    <a:pt x="0" y="6422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ED58F2-5BD9-4CEC-8DE8-D0DA07CD5198}"/>
                </a:ext>
              </a:extLst>
            </p:cNvPr>
            <p:cNvSpPr/>
            <p:nvPr/>
          </p:nvSpPr>
          <p:spPr>
            <a:xfrm>
              <a:off x="4989379" y="4892520"/>
              <a:ext cx="82425" cy="82425"/>
            </a:xfrm>
            <a:custGeom>
              <a:avLst/>
              <a:gdLst>
                <a:gd name="connsiteX0" fmla="*/ 0 w 82424"/>
                <a:gd name="connsiteY0" fmla="*/ 42930 h 82424"/>
                <a:gd name="connsiteX1" fmla="*/ 42930 w 82424"/>
                <a:gd name="connsiteY1" fmla="*/ 0 h 82424"/>
                <a:gd name="connsiteX2" fmla="*/ 42930 w 82424"/>
                <a:gd name="connsiteY2" fmla="*/ 0 h 82424"/>
                <a:gd name="connsiteX3" fmla="*/ 85859 w 82424"/>
                <a:gd name="connsiteY3" fmla="*/ 42930 h 82424"/>
                <a:gd name="connsiteX4" fmla="*/ 85859 w 82424"/>
                <a:gd name="connsiteY4" fmla="*/ 42930 h 82424"/>
                <a:gd name="connsiteX5" fmla="*/ 42930 w 82424"/>
                <a:gd name="connsiteY5" fmla="*/ 85859 h 82424"/>
                <a:gd name="connsiteX6" fmla="*/ 42930 w 82424"/>
                <a:gd name="connsiteY6" fmla="*/ 85859 h 82424"/>
                <a:gd name="connsiteX7" fmla="*/ 0 w 82424"/>
                <a:gd name="connsiteY7" fmla="*/ 42930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2930"/>
                  </a:moveTo>
                  <a:cubicBezTo>
                    <a:pt x="0" y="19232"/>
                    <a:pt x="19232" y="0"/>
                    <a:pt x="42930" y="0"/>
                  </a:cubicBezTo>
                  <a:lnTo>
                    <a:pt x="42930" y="0"/>
                  </a:lnTo>
                  <a:cubicBezTo>
                    <a:pt x="66627" y="0"/>
                    <a:pt x="85859" y="19232"/>
                    <a:pt x="85859" y="42930"/>
                  </a:cubicBezTo>
                  <a:lnTo>
                    <a:pt x="85859" y="42930"/>
                  </a:lnTo>
                  <a:cubicBezTo>
                    <a:pt x="85859" y="66627"/>
                    <a:pt x="66627" y="85859"/>
                    <a:pt x="42930" y="85859"/>
                  </a:cubicBezTo>
                  <a:lnTo>
                    <a:pt x="42930" y="85859"/>
                  </a:lnTo>
                  <a:cubicBezTo>
                    <a:pt x="19232" y="85859"/>
                    <a:pt x="0" y="66627"/>
                    <a:pt x="0" y="4293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B5CCD75-70EB-44F6-970A-C204F2736A42}"/>
                </a:ext>
              </a:extLst>
            </p:cNvPr>
            <p:cNvSpPr/>
            <p:nvPr/>
          </p:nvSpPr>
          <p:spPr>
            <a:xfrm>
              <a:off x="4650269" y="4908113"/>
              <a:ext cx="48081" cy="48081"/>
            </a:xfrm>
            <a:custGeom>
              <a:avLst/>
              <a:gdLst>
                <a:gd name="connsiteX0" fmla="*/ 0 w 48081"/>
                <a:gd name="connsiteY0" fmla="*/ 27337 h 48081"/>
                <a:gd name="connsiteX1" fmla="*/ 27337 w 48081"/>
                <a:gd name="connsiteY1" fmla="*/ 0 h 48081"/>
                <a:gd name="connsiteX2" fmla="*/ 27337 w 48081"/>
                <a:gd name="connsiteY2" fmla="*/ 0 h 48081"/>
                <a:gd name="connsiteX3" fmla="*/ 54675 w 48081"/>
                <a:gd name="connsiteY3" fmla="*/ 27337 h 48081"/>
                <a:gd name="connsiteX4" fmla="*/ 54675 w 48081"/>
                <a:gd name="connsiteY4" fmla="*/ 27337 h 48081"/>
                <a:gd name="connsiteX5" fmla="*/ 27337 w 48081"/>
                <a:gd name="connsiteY5" fmla="*/ 54675 h 48081"/>
                <a:gd name="connsiteX6" fmla="*/ 27337 w 48081"/>
                <a:gd name="connsiteY6" fmla="*/ 54675 h 48081"/>
                <a:gd name="connsiteX7" fmla="*/ 0 w 48081"/>
                <a:gd name="connsiteY7" fmla="*/ 27337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7337"/>
                  </a:moveTo>
                  <a:cubicBezTo>
                    <a:pt x="0" y="12226"/>
                    <a:pt x="12226" y="0"/>
                    <a:pt x="27337" y="0"/>
                  </a:cubicBezTo>
                  <a:lnTo>
                    <a:pt x="27337" y="0"/>
                  </a:lnTo>
                  <a:cubicBezTo>
                    <a:pt x="42449" y="0"/>
                    <a:pt x="54675" y="12226"/>
                    <a:pt x="54675" y="27337"/>
                  </a:cubicBezTo>
                  <a:lnTo>
                    <a:pt x="54675" y="27337"/>
                  </a:lnTo>
                  <a:cubicBezTo>
                    <a:pt x="54675" y="42449"/>
                    <a:pt x="42449" y="54675"/>
                    <a:pt x="27337" y="54675"/>
                  </a:cubicBezTo>
                  <a:lnTo>
                    <a:pt x="27337" y="54675"/>
                  </a:lnTo>
                  <a:cubicBezTo>
                    <a:pt x="12226" y="54675"/>
                    <a:pt x="0" y="42449"/>
                    <a:pt x="0" y="2733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21ECC2ED-1C9D-4697-B74E-C179B199E337}"/>
                </a:ext>
              </a:extLst>
            </p:cNvPr>
            <p:cNvSpPr/>
            <p:nvPr/>
          </p:nvSpPr>
          <p:spPr>
            <a:xfrm>
              <a:off x="4266445" y="4878989"/>
              <a:ext cx="109900" cy="109900"/>
            </a:xfrm>
            <a:custGeom>
              <a:avLst/>
              <a:gdLst>
                <a:gd name="connsiteX0" fmla="*/ 0 w 109899"/>
                <a:gd name="connsiteY0" fmla="*/ 56461 h 109899"/>
                <a:gd name="connsiteX1" fmla="*/ 56530 w 109899"/>
                <a:gd name="connsiteY1" fmla="*/ 0 h 109899"/>
                <a:gd name="connsiteX2" fmla="*/ 56530 w 109899"/>
                <a:gd name="connsiteY2" fmla="*/ 0 h 109899"/>
                <a:gd name="connsiteX3" fmla="*/ 112853 w 109899"/>
                <a:gd name="connsiteY3" fmla="*/ 56461 h 109899"/>
                <a:gd name="connsiteX4" fmla="*/ 112853 w 109899"/>
                <a:gd name="connsiteY4" fmla="*/ 56461 h 109899"/>
                <a:gd name="connsiteX5" fmla="*/ 56530 w 109899"/>
                <a:gd name="connsiteY5" fmla="*/ 112854 h 109899"/>
                <a:gd name="connsiteX6" fmla="*/ 56530 w 109899"/>
                <a:gd name="connsiteY6" fmla="*/ 112854 h 109899"/>
                <a:gd name="connsiteX7" fmla="*/ 0 w 109899"/>
                <a:gd name="connsiteY7" fmla="*/ 56461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6461"/>
                  </a:moveTo>
                  <a:cubicBezTo>
                    <a:pt x="0" y="25277"/>
                    <a:pt x="25277" y="0"/>
                    <a:pt x="56530" y="0"/>
                  </a:cubicBezTo>
                  <a:lnTo>
                    <a:pt x="56530" y="0"/>
                  </a:lnTo>
                  <a:cubicBezTo>
                    <a:pt x="87713" y="0"/>
                    <a:pt x="112853" y="25277"/>
                    <a:pt x="112853" y="56461"/>
                  </a:cubicBezTo>
                  <a:lnTo>
                    <a:pt x="112853" y="56461"/>
                  </a:lnTo>
                  <a:cubicBezTo>
                    <a:pt x="112853" y="87576"/>
                    <a:pt x="87713" y="112854"/>
                    <a:pt x="56530" y="112854"/>
                  </a:cubicBezTo>
                  <a:lnTo>
                    <a:pt x="56530" y="112854"/>
                  </a:lnTo>
                  <a:cubicBezTo>
                    <a:pt x="25277" y="112922"/>
                    <a:pt x="0" y="87645"/>
                    <a:pt x="0" y="5646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2862D51-AA38-4BD7-B22D-F4FCB213FCE2}"/>
                </a:ext>
              </a:extLst>
            </p:cNvPr>
            <p:cNvSpPr/>
            <p:nvPr/>
          </p:nvSpPr>
          <p:spPr>
            <a:xfrm>
              <a:off x="3941554" y="4908662"/>
              <a:ext cx="48081" cy="48081"/>
            </a:xfrm>
            <a:custGeom>
              <a:avLst/>
              <a:gdLst>
                <a:gd name="connsiteX0" fmla="*/ 0 w 48081"/>
                <a:gd name="connsiteY0" fmla="*/ 26788 h 48081"/>
                <a:gd name="connsiteX1" fmla="*/ 26719 w 48081"/>
                <a:gd name="connsiteY1" fmla="*/ 0 h 48081"/>
                <a:gd name="connsiteX2" fmla="*/ 26719 w 48081"/>
                <a:gd name="connsiteY2" fmla="*/ 0 h 48081"/>
                <a:gd name="connsiteX3" fmla="*/ 53439 w 48081"/>
                <a:gd name="connsiteY3" fmla="*/ 26788 h 48081"/>
                <a:gd name="connsiteX4" fmla="*/ 53439 w 48081"/>
                <a:gd name="connsiteY4" fmla="*/ 26788 h 48081"/>
                <a:gd name="connsiteX5" fmla="*/ 26719 w 48081"/>
                <a:gd name="connsiteY5" fmla="*/ 53508 h 48081"/>
                <a:gd name="connsiteX6" fmla="*/ 26719 w 48081"/>
                <a:gd name="connsiteY6" fmla="*/ 53508 h 48081"/>
                <a:gd name="connsiteX7" fmla="*/ 0 w 48081"/>
                <a:gd name="connsiteY7" fmla="*/ 26788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6788"/>
                  </a:moveTo>
                  <a:cubicBezTo>
                    <a:pt x="0" y="12020"/>
                    <a:pt x="12020" y="0"/>
                    <a:pt x="26719" y="0"/>
                  </a:cubicBezTo>
                  <a:lnTo>
                    <a:pt x="26719" y="0"/>
                  </a:lnTo>
                  <a:cubicBezTo>
                    <a:pt x="41487" y="0"/>
                    <a:pt x="53439" y="12020"/>
                    <a:pt x="53439" y="26788"/>
                  </a:cubicBezTo>
                  <a:lnTo>
                    <a:pt x="53439" y="26788"/>
                  </a:lnTo>
                  <a:cubicBezTo>
                    <a:pt x="53439" y="41556"/>
                    <a:pt x="41418" y="53508"/>
                    <a:pt x="26719" y="53508"/>
                  </a:cubicBezTo>
                  <a:lnTo>
                    <a:pt x="26719" y="53508"/>
                  </a:lnTo>
                  <a:cubicBezTo>
                    <a:pt x="11952" y="53576"/>
                    <a:pt x="0" y="41556"/>
                    <a:pt x="0" y="2678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5E9C68DC-1FA7-4F65-A816-BC3ABDD64DC6}"/>
                </a:ext>
              </a:extLst>
            </p:cNvPr>
            <p:cNvSpPr/>
            <p:nvPr/>
          </p:nvSpPr>
          <p:spPr>
            <a:xfrm>
              <a:off x="3582799" y="4904609"/>
              <a:ext cx="54950" cy="54950"/>
            </a:xfrm>
            <a:custGeom>
              <a:avLst/>
              <a:gdLst>
                <a:gd name="connsiteX0" fmla="*/ 0 w 54949"/>
                <a:gd name="connsiteY0" fmla="*/ 30841 h 54949"/>
                <a:gd name="connsiteX1" fmla="*/ 30772 w 54949"/>
                <a:gd name="connsiteY1" fmla="*/ 0 h 54949"/>
                <a:gd name="connsiteX2" fmla="*/ 30772 w 54949"/>
                <a:gd name="connsiteY2" fmla="*/ 0 h 54949"/>
                <a:gd name="connsiteX3" fmla="*/ 61544 w 54949"/>
                <a:gd name="connsiteY3" fmla="*/ 30841 h 54949"/>
                <a:gd name="connsiteX4" fmla="*/ 61544 w 54949"/>
                <a:gd name="connsiteY4" fmla="*/ 30841 h 54949"/>
                <a:gd name="connsiteX5" fmla="*/ 30772 w 54949"/>
                <a:gd name="connsiteY5" fmla="*/ 61612 h 54949"/>
                <a:gd name="connsiteX6" fmla="*/ 30772 w 54949"/>
                <a:gd name="connsiteY6" fmla="*/ 61612 h 54949"/>
                <a:gd name="connsiteX7" fmla="*/ 0 w 54949"/>
                <a:gd name="connsiteY7" fmla="*/ 30841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30841"/>
                  </a:moveTo>
                  <a:cubicBezTo>
                    <a:pt x="0" y="13875"/>
                    <a:pt x="13806" y="0"/>
                    <a:pt x="30772" y="0"/>
                  </a:cubicBezTo>
                  <a:lnTo>
                    <a:pt x="30772" y="0"/>
                  </a:lnTo>
                  <a:cubicBezTo>
                    <a:pt x="47738" y="0"/>
                    <a:pt x="61544" y="13806"/>
                    <a:pt x="61544" y="30841"/>
                  </a:cubicBezTo>
                  <a:lnTo>
                    <a:pt x="61544" y="30841"/>
                  </a:lnTo>
                  <a:cubicBezTo>
                    <a:pt x="61544" y="47806"/>
                    <a:pt x="47738" y="61612"/>
                    <a:pt x="30772" y="61612"/>
                  </a:cubicBezTo>
                  <a:lnTo>
                    <a:pt x="30772" y="61612"/>
                  </a:lnTo>
                  <a:cubicBezTo>
                    <a:pt x="13806" y="61681"/>
                    <a:pt x="0" y="47875"/>
                    <a:pt x="0" y="3084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FED687E-9B25-4DAA-BEFD-27D66AAAFC84}"/>
                </a:ext>
              </a:extLst>
            </p:cNvPr>
            <p:cNvSpPr/>
            <p:nvPr/>
          </p:nvSpPr>
          <p:spPr>
            <a:xfrm>
              <a:off x="3210445" y="4886888"/>
              <a:ext cx="96162" cy="96162"/>
            </a:xfrm>
            <a:custGeom>
              <a:avLst/>
              <a:gdLst>
                <a:gd name="connsiteX0" fmla="*/ 0 w 96162"/>
                <a:gd name="connsiteY0" fmla="*/ 48562 h 96162"/>
                <a:gd name="connsiteX1" fmla="*/ 48562 w 96162"/>
                <a:gd name="connsiteY1" fmla="*/ 0 h 96162"/>
                <a:gd name="connsiteX2" fmla="*/ 48562 w 96162"/>
                <a:gd name="connsiteY2" fmla="*/ 0 h 96162"/>
                <a:gd name="connsiteX3" fmla="*/ 97124 w 96162"/>
                <a:gd name="connsiteY3" fmla="*/ 48562 h 96162"/>
                <a:gd name="connsiteX4" fmla="*/ 97124 w 96162"/>
                <a:gd name="connsiteY4" fmla="*/ 48562 h 96162"/>
                <a:gd name="connsiteX5" fmla="*/ 48562 w 96162"/>
                <a:gd name="connsiteY5" fmla="*/ 97124 h 96162"/>
                <a:gd name="connsiteX6" fmla="*/ 48562 w 96162"/>
                <a:gd name="connsiteY6" fmla="*/ 97124 h 96162"/>
                <a:gd name="connsiteX7" fmla="*/ 0 w 96162"/>
                <a:gd name="connsiteY7" fmla="*/ 48562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48562"/>
                  </a:moveTo>
                  <a:cubicBezTo>
                    <a:pt x="0" y="21774"/>
                    <a:pt x="21774" y="0"/>
                    <a:pt x="48562" y="0"/>
                  </a:cubicBezTo>
                  <a:lnTo>
                    <a:pt x="48562" y="0"/>
                  </a:lnTo>
                  <a:cubicBezTo>
                    <a:pt x="75350" y="0"/>
                    <a:pt x="97124" y="21774"/>
                    <a:pt x="97124" y="48562"/>
                  </a:cubicBezTo>
                  <a:lnTo>
                    <a:pt x="97124" y="48562"/>
                  </a:lnTo>
                  <a:cubicBezTo>
                    <a:pt x="97124" y="75350"/>
                    <a:pt x="75350" y="97124"/>
                    <a:pt x="48562" y="97124"/>
                  </a:cubicBezTo>
                  <a:lnTo>
                    <a:pt x="48562" y="97124"/>
                  </a:lnTo>
                  <a:cubicBezTo>
                    <a:pt x="21774" y="97193"/>
                    <a:pt x="0" y="75419"/>
                    <a:pt x="0" y="4856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1158BE5-89F2-4F66-9305-F6F387BE352E}"/>
                </a:ext>
              </a:extLst>
            </p:cNvPr>
            <p:cNvSpPr/>
            <p:nvPr/>
          </p:nvSpPr>
          <p:spPr>
            <a:xfrm>
              <a:off x="2852241" y="4883385"/>
              <a:ext cx="103031" cy="103031"/>
            </a:xfrm>
            <a:custGeom>
              <a:avLst/>
              <a:gdLst>
                <a:gd name="connsiteX0" fmla="*/ 0 w 103030"/>
                <a:gd name="connsiteY0" fmla="*/ 52065 h 103030"/>
                <a:gd name="connsiteX1" fmla="*/ 52065 w 103030"/>
                <a:gd name="connsiteY1" fmla="*/ 0 h 103030"/>
                <a:gd name="connsiteX2" fmla="*/ 52065 w 103030"/>
                <a:gd name="connsiteY2" fmla="*/ 0 h 103030"/>
                <a:gd name="connsiteX3" fmla="*/ 104130 w 103030"/>
                <a:gd name="connsiteY3" fmla="*/ 52065 h 103030"/>
                <a:gd name="connsiteX4" fmla="*/ 104130 w 103030"/>
                <a:gd name="connsiteY4" fmla="*/ 52065 h 103030"/>
                <a:gd name="connsiteX5" fmla="*/ 52065 w 103030"/>
                <a:gd name="connsiteY5" fmla="*/ 104130 h 103030"/>
                <a:gd name="connsiteX6" fmla="*/ 52065 w 103030"/>
                <a:gd name="connsiteY6" fmla="*/ 104130 h 103030"/>
                <a:gd name="connsiteX7" fmla="*/ 0 w 103030"/>
                <a:gd name="connsiteY7" fmla="*/ 52065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2065"/>
                  </a:moveTo>
                  <a:cubicBezTo>
                    <a:pt x="0" y="23285"/>
                    <a:pt x="23354" y="0"/>
                    <a:pt x="52065" y="0"/>
                  </a:cubicBezTo>
                  <a:lnTo>
                    <a:pt x="52065" y="0"/>
                  </a:lnTo>
                  <a:cubicBezTo>
                    <a:pt x="80845" y="0"/>
                    <a:pt x="104130" y="23354"/>
                    <a:pt x="104130" y="52065"/>
                  </a:cubicBezTo>
                  <a:lnTo>
                    <a:pt x="104130" y="52065"/>
                  </a:lnTo>
                  <a:cubicBezTo>
                    <a:pt x="104130" y="80776"/>
                    <a:pt x="80776" y="104130"/>
                    <a:pt x="52065" y="104130"/>
                  </a:cubicBezTo>
                  <a:lnTo>
                    <a:pt x="52065" y="104130"/>
                  </a:lnTo>
                  <a:cubicBezTo>
                    <a:pt x="23285" y="104199"/>
                    <a:pt x="0" y="80845"/>
                    <a:pt x="0" y="5206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0993036-63C9-4464-B928-F31A2953D206}"/>
                </a:ext>
              </a:extLst>
            </p:cNvPr>
            <p:cNvSpPr/>
            <p:nvPr/>
          </p:nvSpPr>
          <p:spPr>
            <a:xfrm>
              <a:off x="2516841" y="4902549"/>
              <a:ext cx="61819" cy="61819"/>
            </a:xfrm>
            <a:custGeom>
              <a:avLst/>
              <a:gdLst>
                <a:gd name="connsiteX0" fmla="*/ 0 w 61818"/>
                <a:gd name="connsiteY0" fmla="*/ 32901 h 61818"/>
                <a:gd name="connsiteX1" fmla="*/ 32833 w 61818"/>
                <a:gd name="connsiteY1" fmla="*/ 0 h 61818"/>
                <a:gd name="connsiteX2" fmla="*/ 32833 w 61818"/>
                <a:gd name="connsiteY2" fmla="*/ 0 h 61818"/>
                <a:gd name="connsiteX3" fmla="*/ 65802 w 61818"/>
                <a:gd name="connsiteY3" fmla="*/ 32901 h 61818"/>
                <a:gd name="connsiteX4" fmla="*/ 65802 w 61818"/>
                <a:gd name="connsiteY4" fmla="*/ 32901 h 61818"/>
                <a:gd name="connsiteX5" fmla="*/ 32833 w 61818"/>
                <a:gd name="connsiteY5" fmla="*/ 65802 h 61818"/>
                <a:gd name="connsiteX6" fmla="*/ 32833 w 61818"/>
                <a:gd name="connsiteY6" fmla="*/ 65802 h 61818"/>
                <a:gd name="connsiteX7" fmla="*/ 0 w 61818"/>
                <a:gd name="connsiteY7" fmla="*/ 32901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2901"/>
                  </a:moveTo>
                  <a:cubicBezTo>
                    <a:pt x="0" y="14768"/>
                    <a:pt x="14630" y="0"/>
                    <a:pt x="32833" y="0"/>
                  </a:cubicBezTo>
                  <a:lnTo>
                    <a:pt x="32833" y="0"/>
                  </a:lnTo>
                  <a:cubicBezTo>
                    <a:pt x="50966" y="0"/>
                    <a:pt x="65802" y="14768"/>
                    <a:pt x="65802" y="32901"/>
                  </a:cubicBezTo>
                  <a:lnTo>
                    <a:pt x="65802" y="32901"/>
                  </a:lnTo>
                  <a:cubicBezTo>
                    <a:pt x="65802" y="51035"/>
                    <a:pt x="51035" y="65802"/>
                    <a:pt x="32833" y="65802"/>
                  </a:cubicBezTo>
                  <a:lnTo>
                    <a:pt x="32833" y="65802"/>
                  </a:lnTo>
                  <a:cubicBezTo>
                    <a:pt x="14630" y="65802"/>
                    <a:pt x="0" y="51035"/>
                    <a:pt x="0" y="3290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99E31DF-3189-4147-8238-31C4F827201B}"/>
                </a:ext>
              </a:extLst>
            </p:cNvPr>
            <p:cNvSpPr/>
            <p:nvPr/>
          </p:nvSpPr>
          <p:spPr>
            <a:xfrm>
              <a:off x="2134184" y="4874593"/>
              <a:ext cx="116768" cy="116768"/>
            </a:xfrm>
            <a:custGeom>
              <a:avLst/>
              <a:gdLst>
                <a:gd name="connsiteX0" fmla="*/ 0 w 116768"/>
                <a:gd name="connsiteY0" fmla="*/ 60857 h 116768"/>
                <a:gd name="connsiteX1" fmla="*/ 60857 w 116768"/>
                <a:gd name="connsiteY1" fmla="*/ 0 h 116768"/>
                <a:gd name="connsiteX2" fmla="*/ 60857 w 116768"/>
                <a:gd name="connsiteY2" fmla="*/ 0 h 116768"/>
                <a:gd name="connsiteX3" fmla="*/ 121714 w 116768"/>
                <a:gd name="connsiteY3" fmla="*/ 60857 h 116768"/>
                <a:gd name="connsiteX4" fmla="*/ 121714 w 116768"/>
                <a:gd name="connsiteY4" fmla="*/ 60857 h 116768"/>
                <a:gd name="connsiteX5" fmla="*/ 60857 w 116768"/>
                <a:gd name="connsiteY5" fmla="*/ 121714 h 116768"/>
                <a:gd name="connsiteX6" fmla="*/ 60857 w 116768"/>
                <a:gd name="connsiteY6" fmla="*/ 121714 h 116768"/>
                <a:gd name="connsiteX7" fmla="*/ 0 w 116768"/>
                <a:gd name="connsiteY7" fmla="*/ 60857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60857"/>
                  </a:moveTo>
                  <a:cubicBezTo>
                    <a:pt x="0" y="27269"/>
                    <a:pt x="27269" y="0"/>
                    <a:pt x="60857" y="0"/>
                  </a:cubicBezTo>
                  <a:lnTo>
                    <a:pt x="60857" y="0"/>
                  </a:lnTo>
                  <a:cubicBezTo>
                    <a:pt x="94445" y="0"/>
                    <a:pt x="121714" y="27269"/>
                    <a:pt x="121714" y="60857"/>
                  </a:cubicBezTo>
                  <a:lnTo>
                    <a:pt x="121714" y="60857"/>
                  </a:lnTo>
                  <a:cubicBezTo>
                    <a:pt x="121714" y="94445"/>
                    <a:pt x="94445" y="121714"/>
                    <a:pt x="60857" y="121714"/>
                  </a:cubicBezTo>
                  <a:lnTo>
                    <a:pt x="60857" y="121714"/>
                  </a:lnTo>
                  <a:cubicBezTo>
                    <a:pt x="27200" y="121714"/>
                    <a:pt x="0" y="94445"/>
                    <a:pt x="0" y="6085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46C036D-D787-48D2-8504-BFB90B7AF3BE}"/>
                </a:ext>
              </a:extLst>
            </p:cNvPr>
            <p:cNvSpPr/>
            <p:nvPr/>
          </p:nvSpPr>
          <p:spPr>
            <a:xfrm>
              <a:off x="1793289" y="4888468"/>
              <a:ext cx="89294" cy="89294"/>
            </a:xfrm>
            <a:custGeom>
              <a:avLst/>
              <a:gdLst>
                <a:gd name="connsiteX0" fmla="*/ 0 w 89293"/>
                <a:gd name="connsiteY0" fmla="*/ 46982 h 89293"/>
                <a:gd name="connsiteX1" fmla="*/ 46982 w 89293"/>
                <a:gd name="connsiteY1" fmla="*/ 0 h 89293"/>
                <a:gd name="connsiteX2" fmla="*/ 46982 w 89293"/>
                <a:gd name="connsiteY2" fmla="*/ 0 h 89293"/>
                <a:gd name="connsiteX3" fmla="*/ 93964 w 89293"/>
                <a:gd name="connsiteY3" fmla="*/ 46982 h 89293"/>
                <a:gd name="connsiteX4" fmla="*/ 93964 w 89293"/>
                <a:gd name="connsiteY4" fmla="*/ 46982 h 89293"/>
                <a:gd name="connsiteX5" fmla="*/ 46982 w 89293"/>
                <a:gd name="connsiteY5" fmla="*/ 93964 h 89293"/>
                <a:gd name="connsiteX6" fmla="*/ 46982 w 89293"/>
                <a:gd name="connsiteY6" fmla="*/ 93964 h 89293"/>
                <a:gd name="connsiteX7" fmla="*/ 0 w 89293"/>
                <a:gd name="connsiteY7" fmla="*/ 46982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6982"/>
                  </a:moveTo>
                  <a:cubicBezTo>
                    <a:pt x="0" y="21018"/>
                    <a:pt x="21019" y="0"/>
                    <a:pt x="46982" y="0"/>
                  </a:cubicBezTo>
                  <a:lnTo>
                    <a:pt x="46982" y="0"/>
                  </a:lnTo>
                  <a:cubicBezTo>
                    <a:pt x="72946" y="0"/>
                    <a:pt x="93964" y="21087"/>
                    <a:pt x="93964" y="46982"/>
                  </a:cubicBezTo>
                  <a:lnTo>
                    <a:pt x="93964" y="46982"/>
                  </a:lnTo>
                  <a:cubicBezTo>
                    <a:pt x="93964" y="72878"/>
                    <a:pt x="72877" y="93964"/>
                    <a:pt x="46982" y="93964"/>
                  </a:cubicBezTo>
                  <a:lnTo>
                    <a:pt x="46982" y="93964"/>
                  </a:lnTo>
                  <a:cubicBezTo>
                    <a:pt x="21087" y="94033"/>
                    <a:pt x="0" y="72946"/>
                    <a:pt x="0" y="4698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AC3B579-EE66-4AC1-9EB0-92ADAFECCCE4}"/>
                </a:ext>
              </a:extLst>
            </p:cNvPr>
            <p:cNvSpPr/>
            <p:nvPr/>
          </p:nvSpPr>
          <p:spPr>
            <a:xfrm>
              <a:off x="1446555" y="4896298"/>
              <a:ext cx="75556" cy="75556"/>
            </a:xfrm>
            <a:custGeom>
              <a:avLst/>
              <a:gdLst>
                <a:gd name="connsiteX0" fmla="*/ 0 w 75556"/>
                <a:gd name="connsiteY0" fmla="*/ 39152 h 75556"/>
                <a:gd name="connsiteX1" fmla="*/ 39083 w 75556"/>
                <a:gd name="connsiteY1" fmla="*/ 0 h 75556"/>
                <a:gd name="connsiteX2" fmla="*/ 39083 w 75556"/>
                <a:gd name="connsiteY2" fmla="*/ 0 h 75556"/>
                <a:gd name="connsiteX3" fmla="*/ 78166 w 75556"/>
                <a:gd name="connsiteY3" fmla="*/ 39152 h 75556"/>
                <a:gd name="connsiteX4" fmla="*/ 78166 w 75556"/>
                <a:gd name="connsiteY4" fmla="*/ 39152 h 75556"/>
                <a:gd name="connsiteX5" fmla="*/ 39083 w 75556"/>
                <a:gd name="connsiteY5" fmla="*/ 78235 h 75556"/>
                <a:gd name="connsiteX6" fmla="*/ 39083 w 75556"/>
                <a:gd name="connsiteY6" fmla="*/ 78235 h 75556"/>
                <a:gd name="connsiteX7" fmla="*/ 0 w 75556"/>
                <a:gd name="connsiteY7" fmla="*/ 39152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39152"/>
                  </a:moveTo>
                  <a:cubicBezTo>
                    <a:pt x="0" y="17584"/>
                    <a:pt x="17447" y="0"/>
                    <a:pt x="39083" y="0"/>
                  </a:cubicBezTo>
                  <a:lnTo>
                    <a:pt x="39083" y="0"/>
                  </a:lnTo>
                  <a:cubicBezTo>
                    <a:pt x="60651" y="0"/>
                    <a:pt x="78166" y="17515"/>
                    <a:pt x="78166" y="39152"/>
                  </a:cubicBezTo>
                  <a:lnTo>
                    <a:pt x="78166" y="39152"/>
                  </a:lnTo>
                  <a:cubicBezTo>
                    <a:pt x="78166" y="60720"/>
                    <a:pt x="60651" y="78235"/>
                    <a:pt x="39083" y="78235"/>
                  </a:cubicBezTo>
                  <a:lnTo>
                    <a:pt x="39083" y="78235"/>
                  </a:lnTo>
                  <a:cubicBezTo>
                    <a:pt x="17447" y="78304"/>
                    <a:pt x="0" y="60788"/>
                    <a:pt x="0" y="3915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0C4873-C908-4FFF-9922-BBC029823886}"/>
                </a:ext>
              </a:extLst>
            </p:cNvPr>
            <p:cNvSpPr/>
            <p:nvPr/>
          </p:nvSpPr>
          <p:spPr>
            <a:xfrm>
              <a:off x="1073789" y="4878302"/>
              <a:ext cx="109900" cy="109900"/>
            </a:xfrm>
            <a:custGeom>
              <a:avLst/>
              <a:gdLst>
                <a:gd name="connsiteX0" fmla="*/ 0 w 109899"/>
                <a:gd name="connsiteY0" fmla="*/ 57148 h 109899"/>
                <a:gd name="connsiteX1" fmla="*/ 57217 w 109899"/>
                <a:gd name="connsiteY1" fmla="*/ 0 h 109899"/>
                <a:gd name="connsiteX2" fmla="*/ 57217 w 109899"/>
                <a:gd name="connsiteY2" fmla="*/ 0 h 109899"/>
                <a:gd name="connsiteX3" fmla="*/ 114364 w 109899"/>
                <a:gd name="connsiteY3" fmla="*/ 57148 h 109899"/>
                <a:gd name="connsiteX4" fmla="*/ 114364 w 109899"/>
                <a:gd name="connsiteY4" fmla="*/ 57148 h 109899"/>
                <a:gd name="connsiteX5" fmla="*/ 57217 w 109899"/>
                <a:gd name="connsiteY5" fmla="*/ 114296 h 109899"/>
                <a:gd name="connsiteX6" fmla="*/ 57217 w 109899"/>
                <a:gd name="connsiteY6" fmla="*/ 114296 h 109899"/>
                <a:gd name="connsiteX7" fmla="*/ 0 w 109899"/>
                <a:gd name="connsiteY7" fmla="*/ 57148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7148"/>
                  </a:moveTo>
                  <a:cubicBezTo>
                    <a:pt x="0" y="25551"/>
                    <a:pt x="25620" y="0"/>
                    <a:pt x="57217" y="0"/>
                  </a:cubicBezTo>
                  <a:lnTo>
                    <a:pt x="57217" y="0"/>
                  </a:lnTo>
                  <a:cubicBezTo>
                    <a:pt x="88813" y="0"/>
                    <a:pt x="114364" y="25620"/>
                    <a:pt x="114364" y="57148"/>
                  </a:cubicBezTo>
                  <a:lnTo>
                    <a:pt x="114364" y="57148"/>
                  </a:lnTo>
                  <a:cubicBezTo>
                    <a:pt x="114364" y="88675"/>
                    <a:pt x="88744" y="114296"/>
                    <a:pt x="57217" y="114296"/>
                  </a:cubicBezTo>
                  <a:lnTo>
                    <a:pt x="57217" y="114296"/>
                  </a:lnTo>
                  <a:cubicBezTo>
                    <a:pt x="25620" y="114365"/>
                    <a:pt x="0" y="88744"/>
                    <a:pt x="0" y="5714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013135E7-0F69-4C46-A0B9-5B3079BF0ED5}"/>
                </a:ext>
              </a:extLst>
            </p:cNvPr>
            <p:cNvSpPr/>
            <p:nvPr/>
          </p:nvSpPr>
          <p:spPr>
            <a:xfrm>
              <a:off x="733924" y="4893070"/>
              <a:ext cx="82425" cy="82425"/>
            </a:xfrm>
            <a:custGeom>
              <a:avLst/>
              <a:gdLst>
                <a:gd name="connsiteX0" fmla="*/ 0 w 82424"/>
                <a:gd name="connsiteY0" fmla="*/ 42380 h 82424"/>
                <a:gd name="connsiteX1" fmla="*/ 42380 w 82424"/>
                <a:gd name="connsiteY1" fmla="*/ 0 h 82424"/>
                <a:gd name="connsiteX2" fmla="*/ 42380 w 82424"/>
                <a:gd name="connsiteY2" fmla="*/ 0 h 82424"/>
                <a:gd name="connsiteX3" fmla="*/ 84691 w 82424"/>
                <a:gd name="connsiteY3" fmla="*/ 42380 h 82424"/>
                <a:gd name="connsiteX4" fmla="*/ 84691 w 82424"/>
                <a:gd name="connsiteY4" fmla="*/ 42380 h 82424"/>
                <a:gd name="connsiteX5" fmla="*/ 42380 w 82424"/>
                <a:gd name="connsiteY5" fmla="*/ 84691 h 82424"/>
                <a:gd name="connsiteX6" fmla="*/ 42380 w 82424"/>
                <a:gd name="connsiteY6" fmla="*/ 84691 h 82424"/>
                <a:gd name="connsiteX7" fmla="*/ 0 w 82424"/>
                <a:gd name="connsiteY7" fmla="*/ 42380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2380"/>
                  </a:moveTo>
                  <a:cubicBezTo>
                    <a:pt x="0" y="18957"/>
                    <a:pt x="18958" y="0"/>
                    <a:pt x="42380" y="0"/>
                  </a:cubicBezTo>
                  <a:lnTo>
                    <a:pt x="42380" y="0"/>
                  </a:lnTo>
                  <a:cubicBezTo>
                    <a:pt x="65871" y="0"/>
                    <a:pt x="84691" y="18957"/>
                    <a:pt x="84691" y="42380"/>
                  </a:cubicBezTo>
                  <a:lnTo>
                    <a:pt x="84691" y="42380"/>
                  </a:lnTo>
                  <a:cubicBezTo>
                    <a:pt x="84691" y="65733"/>
                    <a:pt x="65802" y="84691"/>
                    <a:pt x="42380" y="84691"/>
                  </a:cubicBezTo>
                  <a:lnTo>
                    <a:pt x="42380" y="84691"/>
                  </a:lnTo>
                  <a:cubicBezTo>
                    <a:pt x="18958" y="84760"/>
                    <a:pt x="0" y="65802"/>
                    <a:pt x="0" y="4238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B1AA043B-A90C-4F89-838E-28D2CD02E8A6}"/>
                </a:ext>
              </a:extLst>
            </p:cNvPr>
            <p:cNvSpPr/>
            <p:nvPr/>
          </p:nvSpPr>
          <p:spPr>
            <a:xfrm>
              <a:off x="395982" y="4909692"/>
              <a:ext cx="48081" cy="48081"/>
            </a:xfrm>
            <a:custGeom>
              <a:avLst/>
              <a:gdLst>
                <a:gd name="connsiteX0" fmla="*/ 0 w 48081"/>
                <a:gd name="connsiteY0" fmla="*/ 25758 h 48081"/>
                <a:gd name="connsiteX1" fmla="*/ 25758 w 48081"/>
                <a:gd name="connsiteY1" fmla="*/ 0 h 48081"/>
                <a:gd name="connsiteX2" fmla="*/ 25758 w 48081"/>
                <a:gd name="connsiteY2" fmla="*/ 0 h 48081"/>
                <a:gd name="connsiteX3" fmla="*/ 51515 w 48081"/>
                <a:gd name="connsiteY3" fmla="*/ 25758 h 48081"/>
                <a:gd name="connsiteX4" fmla="*/ 51515 w 48081"/>
                <a:gd name="connsiteY4" fmla="*/ 25758 h 48081"/>
                <a:gd name="connsiteX5" fmla="*/ 25758 w 48081"/>
                <a:gd name="connsiteY5" fmla="*/ 51515 h 48081"/>
                <a:gd name="connsiteX6" fmla="*/ 25758 w 48081"/>
                <a:gd name="connsiteY6" fmla="*/ 51515 h 48081"/>
                <a:gd name="connsiteX7" fmla="*/ 0 w 48081"/>
                <a:gd name="connsiteY7" fmla="*/ 25758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5758"/>
                  </a:moveTo>
                  <a:cubicBezTo>
                    <a:pt x="0" y="11539"/>
                    <a:pt x="11539" y="0"/>
                    <a:pt x="25758" y="0"/>
                  </a:cubicBezTo>
                  <a:lnTo>
                    <a:pt x="25758" y="0"/>
                  </a:lnTo>
                  <a:cubicBezTo>
                    <a:pt x="39976" y="0"/>
                    <a:pt x="51515" y="11539"/>
                    <a:pt x="51515" y="25758"/>
                  </a:cubicBezTo>
                  <a:lnTo>
                    <a:pt x="51515" y="25758"/>
                  </a:lnTo>
                  <a:cubicBezTo>
                    <a:pt x="51515" y="39976"/>
                    <a:pt x="39976" y="51515"/>
                    <a:pt x="25758" y="51515"/>
                  </a:cubicBezTo>
                  <a:lnTo>
                    <a:pt x="25758" y="51515"/>
                  </a:lnTo>
                  <a:cubicBezTo>
                    <a:pt x="11539" y="51515"/>
                    <a:pt x="0" y="39976"/>
                    <a:pt x="0" y="2575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DA8C1E5-DD01-4284-8469-9F46F67DE1A2}"/>
                </a:ext>
              </a:extLst>
            </p:cNvPr>
            <p:cNvSpPr/>
            <p:nvPr/>
          </p:nvSpPr>
          <p:spPr>
            <a:xfrm>
              <a:off x="12076468" y="4886476"/>
              <a:ext cx="96162" cy="96162"/>
            </a:xfrm>
            <a:custGeom>
              <a:avLst/>
              <a:gdLst>
                <a:gd name="connsiteX0" fmla="*/ 49042 w 96162"/>
                <a:gd name="connsiteY0" fmla="*/ 98017 h 96162"/>
                <a:gd name="connsiteX1" fmla="*/ 14424 w 96162"/>
                <a:gd name="connsiteY1" fmla="*/ 83730 h 96162"/>
                <a:gd name="connsiteX2" fmla="*/ 0 w 96162"/>
                <a:gd name="connsiteY2" fmla="*/ 49043 h 96162"/>
                <a:gd name="connsiteX3" fmla="*/ 14424 w 96162"/>
                <a:gd name="connsiteY3" fmla="*/ 14424 h 96162"/>
                <a:gd name="connsiteX4" fmla="*/ 49042 w 96162"/>
                <a:gd name="connsiteY4" fmla="*/ 0 h 96162"/>
                <a:gd name="connsiteX5" fmla="*/ 83729 w 96162"/>
                <a:gd name="connsiteY5" fmla="*/ 14424 h 96162"/>
                <a:gd name="connsiteX6" fmla="*/ 98016 w 96162"/>
                <a:gd name="connsiteY6" fmla="*/ 49043 h 96162"/>
                <a:gd name="connsiteX7" fmla="*/ 83729 w 96162"/>
                <a:gd name="connsiteY7" fmla="*/ 83730 h 96162"/>
                <a:gd name="connsiteX8" fmla="*/ 49042 w 96162"/>
                <a:gd name="connsiteY8" fmla="*/ 98017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62" h="96162">
                  <a:moveTo>
                    <a:pt x="49042" y="98017"/>
                  </a:moveTo>
                  <a:cubicBezTo>
                    <a:pt x="36198" y="98017"/>
                    <a:pt x="23559" y="92865"/>
                    <a:pt x="14424" y="83730"/>
                  </a:cubicBezTo>
                  <a:cubicBezTo>
                    <a:pt x="5288" y="74594"/>
                    <a:pt x="0" y="62024"/>
                    <a:pt x="0" y="49043"/>
                  </a:cubicBezTo>
                  <a:cubicBezTo>
                    <a:pt x="0" y="36198"/>
                    <a:pt x="5288" y="23560"/>
                    <a:pt x="14424" y="14424"/>
                  </a:cubicBezTo>
                  <a:cubicBezTo>
                    <a:pt x="23559" y="5289"/>
                    <a:pt x="36198" y="0"/>
                    <a:pt x="49042" y="0"/>
                  </a:cubicBezTo>
                  <a:cubicBezTo>
                    <a:pt x="61955" y="0"/>
                    <a:pt x="74594" y="5289"/>
                    <a:pt x="83729" y="14424"/>
                  </a:cubicBezTo>
                  <a:cubicBezTo>
                    <a:pt x="92865" y="23560"/>
                    <a:pt x="98016" y="36198"/>
                    <a:pt x="98016" y="49043"/>
                  </a:cubicBezTo>
                  <a:cubicBezTo>
                    <a:pt x="98016" y="61956"/>
                    <a:pt x="92796" y="74594"/>
                    <a:pt x="83729" y="83730"/>
                  </a:cubicBezTo>
                  <a:cubicBezTo>
                    <a:pt x="74594" y="92797"/>
                    <a:pt x="61955" y="98017"/>
                    <a:pt x="49042" y="9801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CDF8753-1DFC-46E4-AA87-E5A638EAD226}"/>
                </a:ext>
              </a:extLst>
            </p:cNvPr>
            <p:cNvSpPr/>
            <p:nvPr/>
          </p:nvSpPr>
          <p:spPr>
            <a:xfrm>
              <a:off x="41350" y="4478748"/>
              <a:ext cx="48081" cy="48081"/>
            </a:xfrm>
            <a:custGeom>
              <a:avLst/>
              <a:gdLst>
                <a:gd name="connsiteX0" fmla="*/ 25620 w 48081"/>
                <a:gd name="connsiteY0" fmla="*/ 51309 h 48081"/>
                <a:gd name="connsiteX1" fmla="*/ 7487 w 48081"/>
                <a:gd name="connsiteY1" fmla="*/ 43823 h 48081"/>
                <a:gd name="connsiteX2" fmla="*/ 0 w 48081"/>
                <a:gd name="connsiteY2" fmla="*/ 25689 h 48081"/>
                <a:gd name="connsiteX3" fmla="*/ 7487 w 48081"/>
                <a:gd name="connsiteY3" fmla="*/ 7555 h 48081"/>
                <a:gd name="connsiteX4" fmla="*/ 25620 w 48081"/>
                <a:gd name="connsiteY4" fmla="*/ 0 h 48081"/>
                <a:gd name="connsiteX5" fmla="*/ 43823 w 48081"/>
                <a:gd name="connsiteY5" fmla="*/ 7555 h 48081"/>
                <a:gd name="connsiteX6" fmla="*/ 51309 w 48081"/>
                <a:gd name="connsiteY6" fmla="*/ 25689 h 48081"/>
                <a:gd name="connsiteX7" fmla="*/ 43823 w 48081"/>
                <a:gd name="connsiteY7" fmla="*/ 43823 h 48081"/>
                <a:gd name="connsiteX8" fmla="*/ 25620 w 48081"/>
                <a:gd name="connsiteY8" fmla="*/ 51309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81" h="48081">
                  <a:moveTo>
                    <a:pt x="25620" y="51309"/>
                  </a:moveTo>
                  <a:cubicBezTo>
                    <a:pt x="18889" y="51309"/>
                    <a:pt x="12295" y="48562"/>
                    <a:pt x="7487" y="43823"/>
                  </a:cubicBezTo>
                  <a:cubicBezTo>
                    <a:pt x="2747" y="39083"/>
                    <a:pt x="0" y="32420"/>
                    <a:pt x="0" y="25689"/>
                  </a:cubicBezTo>
                  <a:cubicBezTo>
                    <a:pt x="0" y="18889"/>
                    <a:pt x="2747" y="12364"/>
                    <a:pt x="7487" y="7555"/>
                  </a:cubicBezTo>
                  <a:cubicBezTo>
                    <a:pt x="12295" y="2816"/>
                    <a:pt x="18889" y="0"/>
                    <a:pt x="25620" y="0"/>
                  </a:cubicBezTo>
                  <a:cubicBezTo>
                    <a:pt x="32420" y="0"/>
                    <a:pt x="39014" y="2747"/>
                    <a:pt x="43823" y="7555"/>
                  </a:cubicBezTo>
                  <a:cubicBezTo>
                    <a:pt x="48562" y="12364"/>
                    <a:pt x="51309" y="18889"/>
                    <a:pt x="51309" y="25689"/>
                  </a:cubicBezTo>
                  <a:cubicBezTo>
                    <a:pt x="51309" y="32420"/>
                    <a:pt x="48562" y="39083"/>
                    <a:pt x="43823" y="43823"/>
                  </a:cubicBezTo>
                  <a:cubicBezTo>
                    <a:pt x="39014" y="48562"/>
                    <a:pt x="32420" y="51309"/>
                    <a:pt x="25620" y="5130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DB63678-47F2-43C5-AF70-D5D99A6640BD}"/>
                </a:ext>
              </a:extLst>
            </p:cNvPr>
            <p:cNvSpPr/>
            <p:nvPr/>
          </p:nvSpPr>
          <p:spPr>
            <a:xfrm>
              <a:off x="11753912" y="4487471"/>
              <a:ext cx="27475" cy="27475"/>
            </a:xfrm>
            <a:custGeom>
              <a:avLst/>
              <a:gdLst>
                <a:gd name="connsiteX0" fmla="*/ 0 w 27474"/>
                <a:gd name="connsiteY0" fmla="*/ 16897 h 27474"/>
                <a:gd name="connsiteX1" fmla="*/ 16898 w 27474"/>
                <a:gd name="connsiteY1" fmla="*/ 0 h 27474"/>
                <a:gd name="connsiteX2" fmla="*/ 16898 w 27474"/>
                <a:gd name="connsiteY2" fmla="*/ 0 h 27474"/>
                <a:gd name="connsiteX3" fmla="*/ 33794 w 27474"/>
                <a:gd name="connsiteY3" fmla="*/ 16897 h 27474"/>
                <a:gd name="connsiteX4" fmla="*/ 33794 w 27474"/>
                <a:gd name="connsiteY4" fmla="*/ 16897 h 27474"/>
                <a:gd name="connsiteX5" fmla="*/ 16898 w 27474"/>
                <a:gd name="connsiteY5" fmla="*/ 33794 h 27474"/>
                <a:gd name="connsiteX6" fmla="*/ 16898 w 27474"/>
                <a:gd name="connsiteY6" fmla="*/ 33794 h 27474"/>
                <a:gd name="connsiteX7" fmla="*/ 0 w 27474"/>
                <a:gd name="connsiteY7" fmla="*/ 16897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6897"/>
                  </a:moveTo>
                  <a:cubicBezTo>
                    <a:pt x="0" y="7556"/>
                    <a:pt x="7555" y="0"/>
                    <a:pt x="16898" y="0"/>
                  </a:cubicBezTo>
                  <a:lnTo>
                    <a:pt x="16898" y="0"/>
                  </a:lnTo>
                  <a:cubicBezTo>
                    <a:pt x="26239" y="0"/>
                    <a:pt x="33794" y="7556"/>
                    <a:pt x="33794" y="16897"/>
                  </a:cubicBezTo>
                  <a:lnTo>
                    <a:pt x="33794" y="16897"/>
                  </a:lnTo>
                  <a:cubicBezTo>
                    <a:pt x="33794" y="26239"/>
                    <a:pt x="26239" y="33794"/>
                    <a:pt x="16898" y="33794"/>
                  </a:cubicBezTo>
                  <a:lnTo>
                    <a:pt x="16898" y="33794"/>
                  </a:lnTo>
                  <a:cubicBezTo>
                    <a:pt x="7624" y="33794"/>
                    <a:pt x="0" y="26239"/>
                    <a:pt x="0" y="1689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19D02F3-F43C-42F3-A334-3C44FA436AA1}"/>
                </a:ext>
              </a:extLst>
            </p:cNvPr>
            <p:cNvSpPr/>
            <p:nvPr/>
          </p:nvSpPr>
          <p:spPr>
            <a:xfrm>
              <a:off x="11404362" y="4492554"/>
              <a:ext cx="20606" cy="20606"/>
            </a:xfrm>
            <a:custGeom>
              <a:avLst/>
              <a:gdLst>
                <a:gd name="connsiteX0" fmla="*/ 0 w 20606"/>
                <a:gd name="connsiteY0" fmla="*/ 11814 h 20606"/>
                <a:gd name="connsiteX1" fmla="*/ 11815 w 20606"/>
                <a:gd name="connsiteY1" fmla="*/ 0 h 20606"/>
                <a:gd name="connsiteX2" fmla="*/ 11815 w 20606"/>
                <a:gd name="connsiteY2" fmla="*/ 0 h 20606"/>
                <a:gd name="connsiteX3" fmla="*/ 23629 w 20606"/>
                <a:gd name="connsiteY3" fmla="*/ 11814 h 20606"/>
                <a:gd name="connsiteX4" fmla="*/ 23629 w 20606"/>
                <a:gd name="connsiteY4" fmla="*/ 11814 h 20606"/>
                <a:gd name="connsiteX5" fmla="*/ 11815 w 20606"/>
                <a:gd name="connsiteY5" fmla="*/ 23628 h 20606"/>
                <a:gd name="connsiteX6" fmla="*/ 11815 w 20606"/>
                <a:gd name="connsiteY6" fmla="*/ 23628 h 20606"/>
                <a:gd name="connsiteX7" fmla="*/ 0 w 20606"/>
                <a:gd name="connsiteY7" fmla="*/ 11814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1814"/>
                  </a:moveTo>
                  <a:cubicBezTo>
                    <a:pt x="0" y="5289"/>
                    <a:pt x="5289" y="0"/>
                    <a:pt x="11815" y="0"/>
                  </a:cubicBezTo>
                  <a:lnTo>
                    <a:pt x="11815" y="0"/>
                  </a:lnTo>
                  <a:cubicBezTo>
                    <a:pt x="18340" y="0"/>
                    <a:pt x="23629" y="5289"/>
                    <a:pt x="23629" y="11814"/>
                  </a:cubicBezTo>
                  <a:lnTo>
                    <a:pt x="23629" y="11814"/>
                  </a:lnTo>
                  <a:cubicBezTo>
                    <a:pt x="23629" y="18339"/>
                    <a:pt x="18340" y="23628"/>
                    <a:pt x="11815" y="23628"/>
                  </a:cubicBezTo>
                  <a:lnTo>
                    <a:pt x="11815" y="23628"/>
                  </a:lnTo>
                  <a:cubicBezTo>
                    <a:pt x="5289" y="23628"/>
                    <a:pt x="0" y="18339"/>
                    <a:pt x="0" y="1181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D66D0FE-CF4A-4ACB-9D00-BC47E3ACE0D8}"/>
                </a:ext>
              </a:extLst>
            </p:cNvPr>
            <p:cNvSpPr/>
            <p:nvPr/>
          </p:nvSpPr>
          <p:spPr>
            <a:xfrm>
              <a:off x="10997047" y="4439940"/>
              <a:ext cx="123637" cy="123637"/>
            </a:xfrm>
            <a:custGeom>
              <a:avLst/>
              <a:gdLst>
                <a:gd name="connsiteX0" fmla="*/ 0 w 123637"/>
                <a:gd name="connsiteY0" fmla="*/ 64429 h 123637"/>
                <a:gd name="connsiteX1" fmla="*/ 64429 w 123637"/>
                <a:gd name="connsiteY1" fmla="*/ 0 h 123637"/>
                <a:gd name="connsiteX2" fmla="*/ 64429 w 123637"/>
                <a:gd name="connsiteY2" fmla="*/ 0 h 123637"/>
                <a:gd name="connsiteX3" fmla="*/ 128857 w 123637"/>
                <a:gd name="connsiteY3" fmla="*/ 64429 h 123637"/>
                <a:gd name="connsiteX4" fmla="*/ 128857 w 123637"/>
                <a:gd name="connsiteY4" fmla="*/ 64429 h 123637"/>
                <a:gd name="connsiteX5" fmla="*/ 64429 w 123637"/>
                <a:gd name="connsiteY5" fmla="*/ 128857 h 123637"/>
                <a:gd name="connsiteX6" fmla="*/ 64429 w 123637"/>
                <a:gd name="connsiteY6" fmla="*/ 128857 h 123637"/>
                <a:gd name="connsiteX7" fmla="*/ 0 w 123637"/>
                <a:gd name="connsiteY7" fmla="*/ 64429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4429"/>
                  </a:moveTo>
                  <a:cubicBezTo>
                    <a:pt x="0" y="28849"/>
                    <a:pt x="28848" y="0"/>
                    <a:pt x="64429" y="0"/>
                  </a:cubicBezTo>
                  <a:lnTo>
                    <a:pt x="64429" y="0"/>
                  </a:lnTo>
                  <a:cubicBezTo>
                    <a:pt x="100146" y="0"/>
                    <a:pt x="128857" y="28849"/>
                    <a:pt x="128857" y="64429"/>
                  </a:cubicBezTo>
                  <a:lnTo>
                    <a:pt x="128857" y="64429"/>
                  </a:lnTo>
                  <a:cubicBezTo>
                    <a:pt x="128857" y="99940"/>
                    <a:pt x="100146" y="128857"/>
                    <a:pt x="64429" y="128857"/>
                  </a:cubicBezTo>
                  <a:lnTo>
                    <a:pt x="64429" y="128857"/>
                  </a:lnTo>
                  <a:cubicBezTo>
                    <a:pt x="28848" y="128857"/>
                    <a:pt x="0" y="100009"/>
                    <a:pt x="0" y="6442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95FDDD0-B1C0-47B0-B204-4BB0CABF78F8}"/>
                </a:ext>
              </a:extLst>
            </p:cNvPr>
            <p:cNvSpPr/>
            <p:nvPr/>
          </p:nvSpPr>
          <p:spPr>
            <a:xfrm>
              <a:off x="10672499" y="4469956"/>
              <a:ext cx="68687" cy="68687"/>
            </a:xfrm>
            <a:custGeom>
              <a:avLst/>
              <a:gdLst>
                <a:gd name="connsiteX0" fmla="*/ 0 w 68687"/>
                <a:gd name="connsiteY0" fmla="*/ 34412 h 68687"/>
                <a:gd name="connsiteX1" fmla="*/ 34412 w 68687"/>
                <a:gd name="connsiteY1" fmla="*/ 0 h 68687"/>
                <a:gd name="connsiteX2" fmla="*/ 34412 w 68687"/>
                <a:gd name="connsiteY2" fmla="*/ 0 h 68687"/>
                <a:gd name="connsiteX3" fmla="*/ 68825 w 68687"/>
                <a:gd name="connsiteY3" fmla="*/ 34412 h 68687"/>
                <a:gd name="connsiteX4" fmla="*/ 68825 w 68687"/>
                <a:gd name="connsiteY4" fmla="*/ 34412 h 68687"/>
                <a:gd name="connsiteX5" fmla="*/ 34412 w 68687"/>
                <a:gd name="connsiteY5" fmla="*/ 68825 h 68687"/>
                <a:gd name="connsiteX6" fmla="*/ 34412 w 68687"/>
                <a:gd name="connsiteY6" fmla="*/ 68825 h 68687"/>
                <a:gd name="connsiteX7" fmla="*/ 0 w 68687"/>
                <a:gd name="connsiteY7" fmla="*/ 34412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4412"/>
                  </a:moveTo>
                  <a:cubicBezTo>
                    <a:pt x="0" y="15386"/>
                    <a:pt x="15455" y="0"/>
                    <a:pt x="34412" y="0"/>
                  </a:cubicBezTo>
                  <a:lnTo>
                    <a:pt x="34412" y="0"/>
                  </a:lnTo>
                  <a:cubicBezTo>
                    <a:pt x="53439" y="0"/>
                    <a:pt x="68825" y="15455"/>
                    <a:pt x="68825" y="34412"/>
                  </a:cubicBezTo>
                  <a:lnTo>
                    <a:pt x="68825" y="34412"/>
                  </a:lnTo>
                  <a:cubicBezTo>
                    <a:pt x="68825" y="53439"/>
                    <a:pt x="53370" y="68825"/>
                    <a:pt x="34412" y="68825"/>
                  </a:cubicBezTo>
                  <a:lnTo>
                    <a:pt x="34412" y="68825"/>
                  </a:lnTo>
                  <a:cubicBezTo>
                    <a:pt x="15386" y="68825"/>
                    <a:pt x="0" y="53439"/>
                    <a:pt x="0" y="3441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AA48FD75-B338-43AC-9C53-348498FAFE99}"/>
                </a:ext>
              </a:extLst>
            </p:cNvPr>
            <p:cNvSpPr/>
            <p:nvPr/>
          </p:nvSpPr>
          <p:spPr>
            <a:xfrm>
              <a:off x="10284965" y="4437124"/>
              <a:ext cx="130506" cy="130506"/>
            </a:xfrm>
            <a:custGeom>
              <a:avLst/>
              <a:gdLst>
                <a:gd name="connsiteX0" fmla="*/ 0 w 130505"/>
                <a:gd name="connsiteY0" fmla="*/ 67245 h 130505"/>
                <a:gd name="connsiteX1" fmla="*/ 67245 w 130505"/>
                <a:gd name="connsiteY1" fmla="*/ 0 h 130505"/>
                <a:gd name="connsiteX2" fmla="*/ 67245 w 130505"/>
                <a:gd name="connsiteY2" fmla="*/ 0 h 130505"/>
                <a:gd name="connsiteX3" fmla="*/ 134489 w 130505"/>
                <a:gd name="connsiteY3" fmla="*/ 67245 h 130505"/>
                <a:gd name="connsiteX4" fmla="*/ 134489 w 130505"/>
                <a:gd name="connsiteY4" fmla="*/ 67245 h 130505"/>
                <a:gd name="connsiteX5" fmla="*/ 67245 w 130505"/>
                <a:gd name="connsiteY5" fmla="*/ 134489 h 130505"/>
                <a:gd name="connsiteX6" fmla="*/ 67245 w 130505"/>
                <a:gd name="connsiteY6" fmla="*/ 134489 h 130505"/>
                <a:gd name="connsiteX7" fmla="*/ 0 w 130505"/>
                <a:gd name="connsiteY7" fmla="*/ 67245 h 1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505" h="130505">
                  <a:moveTo>
                    <a:pt x="0" y="67245"/>
                  </a:moveTo>
                  <a:cubicBezTo>
                    <a:pt x="0" y="30085"/>
                    <a:pt x="30154" y="0"/>
                    <a:pt x="67245" y="0"/>
                  </a:cubicBezTo>
                  <a:lnTo>
                    <a:pt x="67245" y="0"/>
                  </a:lnTo>
                  <a:cubicBezTo>
                    <a:pt x="104336" y="0"/>
                    <a:pt x="134489" y="30153"/>
                    <a:pt x="134489" y="67245"/>
                  </a:cubicBezTo>
                  <a:lnTo>
                    <a:pt x="134489" y="67245"/>
                  </a:lnTo>
                  <a:cubicBezTo>
                    <a:pt x="134489" y="104336"/>
                    <a:pt x="104336" y="134489"/>
                    <a:pt x="67245" y="134489"/>
                  </a:cubicBezTo>
                  <a:lnTo>
                    <a:pt x="67245" y="134489"/>
                  </a:lnTo>
                  <a:cubicBezTo>
                    <a:pt x="30085" y="134489"/>
                    <a:pt x="0" y="104336"/>
                    <a:pt x="0" y="6724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672DA76-C741-42BC-ABA5-E663DF1B645E}"/>
                </a:ext>
              </a:extLst>
            </p:cNvPr>
            <p:cNvSpPr/>
            <p:nvPr/>
          </p:nvSpPr>
          <p:spPr>
            <a:xfrm>
              <a:off x="9988099" y="4494889"/>
              <a:ext cx="13737" cy="13737"/>
            </a:xfrm>
            <a:custGeom>
              <a:avLst/>
              <a:gdLst>
                <a:gd name="connsiteX0" fmla="*/ 0 w 13737"/>
                <a:gd name="connsiteY0" fmla="*/ 9479 h 13737"/>
                <a:gd name="connsiteX1" fmla="*/ 9410 w 13737"/>
                <a:gd name="connsiteY1" fmla="*/ 0 h 13737"/>
                <a:gd name="connsiteX2" fmla="*/ 9410 w 13737"/>
                <a:gd name="connsiteY2" fmla="*/ 0 h 13737"/>
                <a:gd name="connsiteX3" fmla="*/ 18820 w 13737"/>
                <a:gd name="connsiteY3" fmla="*/ 9479 h 13737"/>
                <a:gd name="connsiteX4" fmla="*/ 18820 w 13737"/>
                <a:gd name="connsiteY4" fmla="*/ 9479 h 13737"/>
                <a:gd name="connsiteX5" fmla="*/ 9410 w 13737"/>
                <a:gd name="connsiteY5" fmla="*/ 18889 h 13737"/>
                <a:gd name="connsiteX6" fmla="*/ 9410 w 13737"/>
                <a:gd name="connsiteY6" fmla="*/ 18889 h 13737"/>
                <a:gd name="connsiteX7" fmla="*/ 0 w 13737"/>
                <a:gd name="connsiteY7" fmla="*/ 9479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9479"/>
                  </a:moveTo>
                  <a:cubicBezTo>
                    <a:pt x="0" y="4259"/>
                    <a:pt x="4190" y="0"/>
                    <a:pt x="9410" y="0"/>
                  </a:cubicBezTo>
                  <a:lnTo>
                    <a:pt x="9410" y="0"/>
                  </a:lnTo>
                  <a:cubicBezTo>
                    <a:pt x="14630" y="0"/>
                    <a:pt x="18820" y="4259"/>
                    <a:pt x="18820" y="9479"/>
                  </a:cubicBezTo>
                  <a:lnTo>
                    <a:pt x="18820" y="9479"/>
                  </a:lnTo>
                  <a:cubicBezTo>
                    <a:pt x="18820" y="14699"/>
                    <a:pt x="14630" y="18889"/>
                    <a:pt x="9410" y="18889"/>
                  </a:cubicBezTo>
                  <a:lnTo>
                    <a:pt x="9410" y="18889"/>
                  </a:lnTo>
                  <a:cubicBezTo>
                    <a:pt x="4190" y="18889"/>
                    <a:pt x="0" y="14699"/>
                    <a:pt x="0" y="947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DB13122-7629-4546-A367-190150EE017E}"/>
                </a:ext>
              </a:extLst>
            </p:cNvPr>
            <p:cNvSpPr/>
            <p:nvPr/>
          </p:nvSpPr>
          <p:spPr>
            <a:xfrm>
              <a:off x="9619453" y="4480946"/>
              <a:ext cx="41212" cy="41212"/>
            </a:xfrm>
            <a:custGeom>
              <a:avLst/>
              <a:gdLst>
                <a:gd name="connsiteX0" fmla="*/ 0 w 41212"/>
                <a:gd name="connsiteY0" fmla="*/ 23422 h 41212"/>
                <a:gd name="connsiteX1" fmla="*/ 23491 w 41212"/>
                <a:gd name="connsiteY1" fmla="*/ 0 h 41212"/>
                <a:gd name="connsiteX2" fmla="*/ 23491 w 41212"/>
                <a:gd name="connsiteY2" fmla="*/ 0 h 41212"/>
                <a:gd name="connsiteX3" fmla="*/ 46914 w 41212"/>
                <a:gd name="connsiteY3" fmla="*/ 23422 h 41212"/>
                <a:gd name="connsiteX4" fmla="*/ 46914 w 41212"/>
                <a:gd name="connsiteY4" fmla="*/ 23422 h 41212"/>
                <a:gd name="connsiteX5" fmla="*/ 23491 w 41212"/>
                <a:gd name="connsiteY5" fmla="*/ 46844 h 41212"/>
                <a:gd name="connsiteX6" fmla="*/ 23491 w 41212"/>
                <a:gd name="connsiteY6" fmla="*/ 46844 h 41212"/>
                <a:gd name="connsiteX7" fmla="*/ 0 w 41212"/>
                <a:gd name="connsiteY7" fmla="*/ 23422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3422"/>
                  </a:moveTo>
                  <a:cubicBezTo>
                    <a:pt x="0" y="10509"/>
                    <a:pt x="10509" y="0"/>
                    <a:pt x="23491" y="0"/>
                  </a:cubicBezTo>
                  <a:lnTo>
                    <a:pt x="23491" y="0"/>
                  </a:lnTo>
                  <a:cubicBezTo>
                    <a:pt x="36405" y="0"/>
                    <a:pt x="46914" y="10509"/>
                    <a:pt x="46914" y="23422"/>
                  </a:cubicBezTo>
                  <a:lnTo>
                    <a:pt x="46914" y="23422"/>
                  </a:lnTo>
                  <a:cubicBezTo>
                    <a:pt x="46914" y="36335"/>
                    <a:pt x="36405" y="46844"/>
                    <a:pt x="23491" y="46844"/>
                  </a:cubicBezTo>
                  <a:lnTo>
                    <a:pt x="23491" y="46844"/>
                  </a:lnTo>
                  <a:cubicBezTo>
                    <a:pt x="10509" y="46913"/>
                    <a:pt x="0" y="36404"/>
                    <a:pt x="0" y="2342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118D5BE-254B-4D03-84BC-11292A924BE3}"/>
                </a:ext>
              </a:extLst>
            </p:cNvPr>
            <p:cNvSpPr/>
            <p:nvPr/>
          </p:nvSpPr>
          <p:spPr>
            <a:xfrm>
              <a:off x="9235217" y="4451342"/>
              <a:ext cx="103031" cy="103031"/>
            </a:xfrm>
            <a:custGeom>
              <a:avLst/>
              <a:gdLst>
                <a:gd name="connsiteX0" fmla="*/ 0 w 103030"/>
                <a:gd name="connsiteY0" fmla="*/ 53026 h 103030"/>
                <a:gd name="connsiteX1" fmla="*/ 52958 w 103030"/>
                <a:gd name="connsiteY1" fmla="*/ 0 h 103030"/>
                <a:gd name="connsiteX2" fmla="*/ 52958 w 103030"/>
                <a:gd name="connsiteY2" fmla="*/ 0 h 103030"/>
                <a:gd name="connsiteX3" fmla="*/ 105915 w 103030"/>
                <a:gd name="connsiteY3" fmla="*/ 53026 h 103030"/>
                <a:gd name="connsiteX4" fmla="*/ 105915 w 103030"/>
                <a:gd name="connsiteY4" fmla="*/ 53026 h 103030"/>
                <a:gd name="connsiteX5" fmla="*/ 52958 w 103030"/>
                <a:gd name="connsiteY5" fmla="*/ 105985 h 103030"/>
                <a:gd name="connsiteX6" fmla="*/ 52958 w 103030"/>
                <a:gd name="connsiteY6" fmla="*/ 105985 h 103030"/>
                <a:gd name="connsiteX7" fmla="*/ 0 w 103030"/>
                <a:gd name="connsiteY7" fmla="*/ 53026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3026"/>
                  </a:moveTo>
                  <a:cubicBezTo>
                    <a:pt x="0" y="23766"/>
                    <a:pt x="23766" y="0"/>
                    <a:pt x="52958" y="0"/>
                  </a:cubicBezTo>
                  <a:lnTo>
                    <a:pt x="52958" y="0"/>
                  </a:lnTo>
                  <a:cubicBezTo>
                    <a:pt x="82219" y="0"/>
                    <a:pt x="105915" y="23766"/>
                    <a:pt x="105915" y="53026"/>
                  </a:cubicBezTo>
                  <a:lnTo>
                    <a:pt x="105915" y="53026"/>
                  </a:lnTo>
                  <a:cubicBezTo>
                    <a:pt x="105915" y="82287"/>
                    <a:pt x="82150" y="105985"/>
                    <a:pt x="52958" y="105985"/>
                  </a:cubicBezTo>
                  <a:lnTo>
                    <a:pt x="52958" y="105985"/>
                  </a:lnTo>
                  <a:cubicBezTo>
                    <a:pt x="23697" y="105985"/>
                    <a:pt x="0" y="82287"/>
                    <a:pt x="0" y="5302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D1BDBC0-9CB1-4FC0-AD70-B88A8721B1BF}"/>
                </a:ext>
              </a:extLst>
            </p:cNvPr>
            <p:cNvSpPr/>
            <p:nvPr/>
          </p:nvSpPr>
          <p:spPr>
            <a:xfrm>
              <a:off x="8874402" y="4445160"/>
              <a:ext cx="116768" cy="116768"/>
            </a:xfrm>
            <a:custGeom>
              <a:avLst/>
              <a:gdLst>
                <a:gd name="connsiteX0" fmla="*/ 0 w 116768"/>
                <a:gd name="connsiteY0" fmla="*/ 59208 h 116768"/>
                <a:gd name="connsiteX1" fmla="*/ 59208 w 116768"/>
                <a:gd name="connsiteY1" fmla="*/ 0 h 116768"/>
                <a:gd name="connsiteX2" fmla="*/ 59208 w 116768"/>
                <a:gd name="connsiteY2" fmla="*/ 0 h 116768"/>
                <a:gd name="connsiteX3" fmla="*/ 118417 w 116768"/>
                <a:gd name="connsiteY3" fmla="*/ 59208 h 116768"/>
                <a:gd name="connsiteX4" fmla="*/ 118417 w 116768"/>
                <a:gd name="connsiteY4" fmla="*/ 59208 h 116768"/>
                <a:gd name="connsiteX5" fmla="*/ 59208 w 116768"/>
                <a:gd name="connsiteY5" fmla="*/ 118417 h 116768"/>
                <a:gd name="connsiteX6" fmla="*/ 59208 w 116768"/>
                <a:gd name="connsiteY6" fmla="*/ 118417 h 116768"/>
                <a:gd name="connsiteX7" fmla="*/ 0 w 116768"/>
                <a:gd name="connsiteY7" fmla="*/ 59208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59208"/>
                  </a:moveTo>
                  <a:cubicBezTo>
                    <a:pt x="0" y="26513"/>
                    <a:pt x="26376" y="0"/>
                    <a:pt x="59208" y="0"/>
                  </a:cubicBezTo>
                  <a:lnTo>
                    <a:pt x="59208" y="0"/>
                  </a:lnTo>
                  <a:cubicBezTo>
                    <a:pt x="91835" y="0"/>
                    <a:pt x="118417" y="26513"/>
                    <a:pt x="118417" y="59208"/>
                  </a:cubicBezTo>
                  <a:lnTo>
                    <a:pt x="118417" y="59208"/>
                  </a:lnTo>
                  <a:cubicBezTo>
                    <a:pt x="118417" y="91835"/>
                    <a:pt x="91904" y="118417"/>
                    <a:pt x="59208" y="118417"/>
                  </a:cubicBezTo>
                  <a:lnTo>
                    <a:pt x="59208" y="118417"/>
                  </a:lnTo>
                  <a:cubicBezTo>
                    <a:pt x="26444" y="118417"/>
                    <a:pt x="0" y="91904"/>
                    <a:pt x="0" y="5920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0B9ED89-0F5F-43E4-B356-244C5C4AB4A2}"/>
                </a:ext>
              </a:extLst>
            </p:cNvPr>
            <p:cNvSpPr/>
            <p:nvPr/>
          </p:nvSpPr>
          <p:spPr>
            <a:xfrm>
              <a:off x="8534813" y="4460271"/>
              <a:ext cx="82425" cy="82425"/>
            </a:xfrm>
            <a:custGeom>
              <a:avLst/>
              <a:gdLst>
                <a:gd name="connsiteX0" fmla="*/ 0 w 82424"/>
                <a:gd name="connsiteY0" fmla="*/ 44097 h 82424"/>
                <a:gd name="connsiteX1" fmla="*/ 44097 w 82424"/>
                <a:gd name="connsiteY1" fmla="*/ 0 h 82424"/>
                <a:gd name="connsiteX2" fmla="*/ 44097 w 82424"/>
                <a:gd name="connsiteY2" fmla="*/ 0 h 82424"/>
                <a:gd name="connsiteX3" fmla="*/ 88194 w 82424"/>
                <a:gd name="connsiteY3" fmla="*/ 44097 h 82424"/>
                <a:gd name="connsiteX4" fmla="*/ 88194 w 82424"/>
                <a:gd name="connsiteY4" fmla="*/ 44097 h 82424"/>
                <a:gd name="connsiteX5" fmla="*/ 44097 w 82424"/>
                <a:gd name="connsiteY5" fmla="*/ 88194 h 82424"/>
                <a:gd name="connsiteX6" fmla="*/ 44097 w 82424"/>
                <a:gd name="connsiteY6" fmla="*/ 88194 h 82424"/>
                <a:gd name="connsiteX7" fmla="*/ 0 w 82424"/>
                <a:gd name="connsiteY7" fmla="*/ 44097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4097"/>
                  </a:moveTo>
                  <a:cubicBezTo>
                    <a:pt x="0" y="19782"/>
                    <a:pt x="19781" y="0"/>
                    <a:pt x="44097" y="0"/>
                  </a:cubicBezTo>
                  <a:lnTo>
                    <a:pt x="44097" y="0"/>
                  </a:lnTo>
                  <a:cubicBezTo>
                    <a:pt x="68412" y="0"/>
                    <a:pt x="88194" y="19782"/>
                    <a:pt x="88194" y="44097"/>
                  </a:cubicBezTo>
                  <a:lnTo>
                    <a:pt x="88194" y="44097"/>
                  </a:lnTo>
                  <a:cubicBezTo>
                    <a:pt x="88194" y="68412"/>
                    <a:pt x="68412" y="88194"/>
                    <a:pt x="44097" y="88194"/>
                  </a:cubicBezTo>
                  <a:lnTo>
                    <a:pt x="44097" y="88194"/>
                  </a:lnTo>
                  <a:cubicBezTo>
                    <a:pt x="19713" y="88194"/>
                    <a:pt x="0" y="68481"/>
                    <a:pt x="0" y="4409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0EF28AF-6C6D-4A30-909B-97A052650F73}"/>
                </a:ext>
              </a:extLst>
            </p:cNvPr>
            <p:cNvSpPr/>
            <p:nvPr/>
          </p:nvSpPr>
          <p:spPr>
            <a:xfrm>
              <a:off x="8187392" y="4467552"/>
              <a:ext cx="68687" cy="68687"/>
            </a:xfrm>
            <a:custGeom>
              <a:avLst/>
              <a:gdLst>
                <a:gd name="connsiteX0" fmla="*/ 0 w 68687"/>
                <a:gd name="connsiteY0" fmla="*/ 36816 h 68687"/>
                <a:gd name="connsiteX1" fmla="*/ 36748 w 68687"/>
                <a:gd name="connsiteY1" fmla="*/ 0 h 68687"/>
                <a:gd name="connsiteX2" fmla="*/ 36748 w 68687"/>
                <a:gd name="connsiteY2" fmla="*/ 0 h 68687"/>
                <a:gd name="connsiteX3" fmla="*/ 73496 w 68687"/>
                <a:gd name="connsiteY3" fmla="*/ 36816 h 68687"/>
                <a:gd name="connsiteX4" fmla="*/ 73496 w 68687"/>
                <a:gd name="connsiteY4" fmla="*/ 36816 h 68687"/>
                <a:gd name="connsiteX5" fmla="*/ 36748 w 68687"/>
                <a:gd name="connsiteY5" fmla="*/ 73564 h 68687"/>
                <a:gd name="connsiteX6" fmla="*/ 36748 w 68687"/>
                <a:gd name="connsiteY6" fmla="*/ 73564 h 68687"/>
                <a:gd name="connsiteX7" fmla="*/ 0 w 68687"/>
                <a:gd name="connsiteY7" fmla="*/ 36816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6816"/>
                  </a:moveTo>
                  <a:cubicBezTo>
                    <a:pt x="0" y="16485"/>
                    <a:pt x="16485" y="0"/>
                    <a:pt x="36748" y="0"/>
                  </a:cubicBezTo>
                  <a:lnTo>
                    <a:pt x="36748" y="0"/>
                  </a:lnTo>
                  <a:cubicBezTo>
                    <a:pt x="57080" y="0"/>
                    <a:pt x="73496" y="16485"/>
                    <a:pt x="73496" y="36816"/>
                  </a:cubicBezTo>
                  <a:lnTo>
                    <a:pt x="73496" y="36816"/>
                  </a:lnTo>
                  <a:cubicBezTo>
                    <a:pt x="73496" y="57079"/>
                    <a:pt x="57011" y="73564"/>
                    <a:pt x="36748" y="73564"/>
                  </a:cubicBezTo>
                  <a:lnTo>
                    <a:pt x="36748" y="73564"/>
                  </a:lnTo>
                  <a:cubicBezTo>
                    <a:pt x="16485" y="73564"/>
                    <a:pt x="0" y="57148"/>
                    <a:pt x="0" y="3681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B3D5665-891B-4931-A678-306EDD110EC3}"/>
                </a:ext>
              </a:extLst>
            </p:cNvPr>
            <p:cNvSpPr/>
            <p:nvPr/>
          </p:nvSpPr>
          <p:spPr>
            <a:xfrm>
              <a:off x="7837155" y="4471879"/>
              <a:ext cx="61819" cy="61819"/>
            </a:xfrm>
            <a:custGeom>
              <a:avLst/>
              <a:gdLst>
                <a:gd name="connsiteX0" fmla="*/ 0 w 61818"/>
                <a:gd name="connsiteY0" fmla="*/ 32489 h 61818"/>
                <a:gd name="connsiteX1" fmla="*/ 32489 w 61818"/>
                <a:gd name="connsiteY1" fmla="*/ 0 h 61818"/>
                <a:gd name="connsiteX2" fmla="*/ 32489 w 61818"/>
                <a:gd name="connsiteY2" fmla="*/ 0 h 61818"/>
                <a:gd name="connsiteX3" fmla="*/ 64909 w 61818"/>
                <a:gd name="connsiteY3" fmla="*/ 32489 h 61818"/>
                <a:gd name="connsiteX4" fmla="*/ 64909 w 61818"/>
                <a:gd name="connsiteY4" fmla="*/ 32489 h 61818"/>
                <a:gd name="connsiteX5" fmla="*/ 32489 w 61818"/>
                <a:gd name="connsiteY5" fmla="*/ 64910 h 61818"/>
                <a:gd name="connsiteX6" fmla="*/ 32489 w 61818"/>
                <a:gd name="connsiteY6" fmla="*/ 64910 h 61818"/>
                <a:gd name="connsiteX7" fmla="*/ 0 w 61818"/>
                <a:gd name="connsiteY7" fmla="*/ 32489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2489"/>
                  </a:moveTo>
                  <a:cubicBezTo>
                    <a:pt x="0" y="14562"/>
                    <a:pt x="14562" y="0"/>
                    <a:pt x="32489" y="0"/>
                  </a:cubicBezTo>
                  <a:lnTo>
                    <a:pt x="32489" y="0"/>
                  </a:lnTo>
                  <a:cubicBezTo>
                    <a:pt x="50416" y="0"/>
                    <a:pt x="64909" y="14562"/>
                    <a:pt x="64909" y="32489"/>
                  </a:cubicBezTo>
                  <a:lnTo>
                    <a:pt x="64909" y="32489"/>
                  </a:lnTo>
                  <a:cubicBezTo>
                    <a:pt x="64909" y="50416"/>
                    <a:pt x="50348" y="64910"/>
                    <a:pt x="32489" y="64910"/>
                  </a:cubicBezTo>
                  <a:lnTo>
                    <a:pt x="32489" y="64910"/>
                  </a:lnTo>
                  <a:cubicBezTo>
                    <a:pt x="14493" y="64978"/>
                    <a:pt x="0" y="50416"/>
                    <a:pt x="0" y="3248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05B0303-DCD5-4B36-9CFA-E5CD64F21D83}"/>
                </a:ext>
              </a:extLst>
            </p:cNvPr>
            <p:cNvSpPr/>
            <p:nvPr/>
          </p:nvSpPr>
          <p:spPr>
            <a:xfrm>
              <a:off x="7480050" y="4469544"/>
              <a:ext cx="68687" cy="68687"/>
            </a:xfrm>
            <a:custGeom>
              <a:avLst/>
              <a:gdLst>
                <a:gd name="connsiteX0" fmla="*/ 0 w 68687"/>
                <a:gd name="connsiteY0" fmla="*/ 34825 h 68687"/>
                <a:gd name="connsiteX1" fmla="*/ 34824 w 68687"/>
                <a:gd name="connsiteY1" fmla="*/ 0 h 68687"/>
                <a:gd name="connsiteX2" fmla="*/ 34824 w 68687"/>
                <a:gd name="connsiteY2" fmla="*/ 0 h 68687"/>
                <a:gd name="connsiteX3" fmla="*/ 69649 w 68687"/>
                <a:gd name="connsiteY3" fmla="*/ 34825 h 68687"/>
                <a:gd name="connsiteX4" fmla="*/ 69649 w 68687"/>
                <a:gd name="connsiteY4" fmla="*/ 34825 h 68687"/>
                <a:gd name="connsiteX5" fmla="*/ 34824 w 68687"/>
                <a:gd name="connsiteY5" fmla="*/ 69649 h 68687"/>
                <a:gd name="connsiteX6" fmla="*/ 34824 w 68687"/>
                <a:gd name="connsiteY6" fmla="*/ 69649 h 68687"/>
                <a:gd name="connsiteX7" fmla="*/ 0 w 68687"/>
                <a:gd name="connsiteY7" fmla="*/ 34825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4825"/>
                  </a:moveTo>
                  <a:cubicBezTo>
                    <a:pt x="0" y="15592"/>
                    <a:pt x="15592" y="0"/>
                    <a:pt x="34824" y="0"/>
                  </a:cubicBezTo>
                  <a:lnTo>
                    <a:pt x="34824" y="0"/>
                  </a:lnTo>
                  <a:cubicBezTo>
                    <a:pt x="54057" y="0"/>
                    <a:pt x="69649" y="15592"/>
                    <a:pt x="69649" y="34825"/>
                  </a:cubicBezTo>
                  <a:lnTo>
                    <a:pt x="69649" y="34825"/>
                  </a:lnTo>
                  <a:cubicBezTo>
                    <a:pt x="69649" y="54057"/>
                    <a:pt x="54057" y="69649"/>
                    <a:pt x="34824" y="69649"/>
                  </a:cubicBezTo>
                  <a:lnTo>
                    <a:pt x="34824" y="69649"/>
                  </a:lnTo>
                  <a:cubicBezTo>
                    <a:pt x="15592" y="69649"/>
                    <a:pt x="0" y="54057"/>
                    <a:pt x="0" y="3482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A9F0D04-37D1-4EA8-A002-538AC1E01A5C}"/>
                </a:ext>
              </a:extLst>
            </p:cNvPr>
            <p:cNvSpPr/>
            <p:nvPr/>
          </p:nvSpPr>
          <p:spPr>
            <a:xfrm>
              <a:off x="7150488" y="4494477"/>
              <a:ext cx="13737" cy="13737"/>
            </a:xfrm>
            <a:custGeom>
              <a:avLst/>
              <a:gdLst>
                <a:gd name="connsiteX0" fmla="*/ 0 w 13737"/>
                <a:gd name="connsiteY0" fmla="*/ 9891 h 13737"/>
                <a:gd name="connsiteX1" fmla="*/ 9822 w 13737"/>
                <a:gd name="connsiteY1" fmla="*/ 0 h 13737"/>
                <a:gd name="connsiteX2" fmla="*/ 9822 w 13737"/>
                <a:gd name="connsiteY2" fmla="*/ 0 h 13737"/>
                <a:gd name="connsiteX3" fmla="*/ 19713 w 13737"/>
                <a:gd name="connsiteY3" fmla="*/ 9891 h 13737"/>
                <a:gd name="connsiteX4" fmla="*/ 19713 w 13737"/>
                <a:gd name="connsiteY4" fmla="*/ 9891 h 13737"/>
                <a:gd name="connsiteX5" fmla="*/ 9822 w 13737"/>
                <a:gd name="connsiteY5" fmla="*/ 19713 h 13737"/>
                <a:gd name="connsiteX6" fmla="*/ 9822 w 13737"/>
                <a:gd name="connsiteY6" fmla="*/ 19713 h 13737"/>
                <a:gd name="connsiteX7" fmla="*/ 0 w 13737"/>
                <a:gd name="connsiteY7" fmla="*/ 9891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9891"/>
                  </a:moveTo>
                  <a:cubicBezTo>
                    <a:pt x="0" y="4465"/>
                    <a:pt x="4396" y="0"/>
                    <a:pt x="9822" y="0"/>
                  </a:cubicBezTo>
                  <a:lnTo>
                    <a:pt x="9822" y="0"/>
                  </a:lnTo>
                  <a:cubicBezTo>
                    <a:pt x="15248" y="0"/>
                    <a:pt x="19713" y="4396"/>
                    <a:pt x="19713" y="9891"/>
                  </a:cubicBezTo>
                  <a:lnTo>
                    <a:pt x="19713" y="9891"/>
                  </a:lnTo>
                  <a:cubicBezTo>
                    <a:pt x="19713" y="15317"/>
                    <a:pt x="15317" y="19713"/>
                    <a:pt x="9822" y="19713"/>
                  </a:cubicBezTo>
                  <a:lnTo>
                    <a:pt x="9822" y="19713"/>
                  </a:lnTo>
                  <a:cubicBezTo>
                    <a:pt x="4396" y="19782"/>
                    <a:pt x="0" y="15317"/>
                    <a:pt x="0" y="989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F497D93-4C1A-40F1-B81D-3F82AA3D8C65}"/>
                </a:ext>
              </a:extLst>
            </p:cNvPr>
            <p:cNvSpPr/>
            <p:nvPr/>
          </p:nvSpPr>
          <p:spPr>
            <a:xfrm>
              <a:off x="6778546" y="4477305"/>
              <a:ext cx="48081" cy="48081"/>
            </a:xfrm>
            <a:custGeom>
              <a:avLst/>
              <a:gdLst>
                <a:gd name="connsiteX0" fmla="*/ 0 w 48081"/>
                <a:gd name="connsiteY0" fmla="*/ 27063 h 48081"/>
                <a:gd name="connsiteX1" fmla="*/ 26994 w 48081"/>
                <a:gd name="connsiteY1" fmla="*/ 0 h 48081"/>
                <a:gd name="connsiteX2" fmla="*/ 26994 w 48081"/>
                <a:gd name="connsiteY2" fmla="*/ 0 h 48081"/>
                <a:gd name="connsiteX3" fmla="*/ 54057 w 48081"/>
                <a:gd name="connsiteY3" fmla="*/ 27063 h 48081"/>
                <a:gd name="connsiteX4" fmla="*/ 54057 w 48081"/>
                <a:gd name="connsiteY4" fmla="*/ 27063 h 48081"/>
                <a:gd name="connsiteX5" fmla="*/ 26994 w 48081"/>
                <a:gd name="connsiteY5" fmla="*/ 54057 h 48081"/>
                <a:gd name="connsiteX6" fmla="*/ 26994 w 48081"/>
                <a:gd name="connsiteY6" fmla="*/ 54057 h 48081"/>
                <a:gd name="connsiteX7" fmla="*/ 0 w 48081"/>
                <a:gd name="connsiteY7" fmla="*/ 27063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7063"/>
                  </a:moveTo>
                  <a:cubicBezTo>
                    <a:pt x="0" y="12158"/>
                    <a:pt x="12089" y="0"/>
                    <a:pt x="26994" y="0"/>
                  </a:cubicBezTo>
                  <a:lnTo>
                    <a:pt x="26994" y="0"/>
                  </a:lnTo>
                  <a:cubicBezTo>
                    <a:pt x="41899" y="0"/>
                    <a:pt x="54057" y="12158"/>
                    <a:pt x="54057" y="27063"/>
                  </a:cubicBezTo>
                  <a:lnTo>
                    <a:pt x="54057" y="27063"/>
                  </a:lnTo>
                  <a:cubicBezTo>
                    <a:pt x="54057" y="41968"/>
                    <a:pt x="41968" y="54057"/>
                    <a:pt x="26994" y="54057"/>
                  </a:cubicBezTo>
                  <a:lnTo>
                    <a:pt x="26994" y="54057"/>
                  </a:lnTo>
                  <a:cubicBezTo>
                    <a:pt x="12089" y="54126"/>
                    <a:pt x="0" y="41968"/>
                    <a:pt x="0" y="2706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EB3AEF4-41F2-47E6-8F08-8F8128219751}"/>
                </a:ext>
              </a:extLst>
            </p:cNvPr>
            <p:cNvSpPr/>
            <p:nvPr/>
          </p:nvSpPr>
          <p:spPr>
            <a:xfrm>
              <a:off x="6385929" y="4439390"/>
              <a:ext cx="123637" cy="123637"/>
            </a:xfrm>
            <a:custGeom>
              <a:avLst/>
              <a:gdLst>
                <a:gd name="connsiteX0" fmla="*/ 0 w 123637"/>
                <a:gd name="connsiteY0" fmla="*/ 64978 h 123637"/>
                <a:gd name="connsiteX1" fmla="*/ 64909 w 123637"/>
                <a:gd name="connsiteY1" fmla="*/ 0 h 123637"/>
                <a:gd name="connsiteX2" fmla="*/ 64909 w 123637"/>
                <a:gd name="connsiteY2" fmla="*/ 0 h 123637"/>
                <a:gd name="connsiteX3" fmla="*/ 129888 w 123637"/>
                <a:gd name="connsiteY3" fmla="*/ 64978 h 123637"/>
                <a:gd name="connsiteX4" fmla="*/ 129888 w 123637"/>
                <a:gd name="connsiteY4" fmla="*/ 64978 h 123637"/>
                <a:gd name="connsiteX5" fmla="*/ 64909 w 123637"/>
                <a:gd name="connsiteY5" fmla="*/ 129888 h 123637"/>
                <a:gd name="connsiteX6" fmla="*/ 64909 w 123637"/>
                <a:gd name="connsiteY6" fmla="*/ 129888 h 123637"/>
                <a:gd name="connsiteX7" fmla="*/ 0 w 123637"/>
                <a:gd name="connsiteY7" fmla="*/ 64978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4978"/>
                  </a:moveTo>
                  <a:cubicBezTo>
                    <a:pt x="0" y="29124"/>
                    <a:pt x="29123" y="0"/>
                    <a:pt x="64909" y="0"/>
                  </a:cubicBezTo>
                  <a:lnTo>
                    <a:pt x="64909" y="0"/>
                  </a:lnTo>
                  <a:cubicBezTo>
                    <a:pt x="100764" y="0"/>
                    <a:pt x="129888" y="29124"/>
                    <a:pt x="129888" y="64978"/>
                  </a:cubicBezTo>
                  <a:lnTo>
                    <a:pt x="129888" y="64978"/>
                  </a:lnTo>
                  <a:cubicBezTo>
                    <a:pt x="129888" y="100833"/>
                    <a:pt x="100764" y="129888"/>
                    <a:pt x="64909" y="129888"/>
                  </a:cubicBezTo>
                  <a:lnTo>
                    <a:pt x="64909" y="129888"/>
                  </a:lnTo>
                  <a:cubicBezTo>
                    <a:pt x="29123" y="129957"/>
                    <a:pt x="0" y="100833"/>
                    <a:pt x="0" y="6497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8B4D6C34-EE0C-4E92-B667-DDF9B661C80E}"/>
                </a:ext>
              </a:extLst>
            </p:cNvPr>
            <p:cNvSpPr/>
            <p:nvPr/>
          </p:nvSpPr>
          <p:spPr>
            <a:xfrm>
              <a:off x="6089269" y="4497294"/>
              <a:ext cx="13737" cy="13737"/>
            </a:xfrm>
            <a:custGeom>
              <a:avLst/>
              <a:gdLst>
                <a:gd name="connsiteX0" fmla="*/ 0 w 13737"/>
                <a:gd name="connsiteY0" fmla="*/ 7075 h 13737"/>
                <a:gd name="connsiteX1" fmla="*/ 7075 w 13737"/>
                <a:gd name="connsiteY1" fmla="*/ 0 h 13737"/>
                <a:gd name="connsiteX2" fmla="*/ 7075 w 13737"/>
                <a:gd name="connsiteY2" fmla="*/ 0 h 13737"/>
                <a:gd name="connsiteX3" fmla="*/ 14150 w 13737"/>
                <a:gd name="connsiteY3" fmla="*/ 7075 h 13737"/>
                <a:gd name="connsiteX4" fmla="*/ 14150 w 13737"/>
                <a:gd name="connsiteY4" fmla="*/ 7075 h 13737"/>
                <a:gd name="connsiteX5" fmla="*/ 7075 w 13737"/>
                <a:gd name="connsiteY5" fmla="*/ 14150 h 13737"/>
                <a:gd name="connsiteX6" fmla="*/ 7075 w 13737"/>
                <a:gd name="connsiteY6" fmla="*/ 14150 h 13737"/>
                <a:gd name="connsiteX7" fmla="*/ 0 w 13737"/>
                <a:gd name="connsiteY7" fmla="*/ 7075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7075"/>
                  </a:moveTo>
                  <a:cubicBezTo>
                    <a:pt x="0" y="3159"/>
                    <a:pt x="3159" y="0"/>
                    <a:pt x="7075" y="0"/>
                  </a:cubicBezTo>
                  <a:lnTo>
                    <a:pt x="7075" y="0"/>
                  </a:lnTo>
                  <a:cubicBezTo>
                    <a:pt x="10921" y="0"/>
                    <a:pt x="14150" y="3159"/>
                    <a:pt x="14150" y="7075"/>
                  </a:cubicBezTo>
                  <a:lnTo>
                    <a:pt x="14150" y="7075"/>
                  </a:lnTo>
                  <a:cubicBezTo>
                    <a:pt x="14150" y="10990"/>
                    <a:pt x="10990" y="14150"/>
                    <a:pt x="7075" y="14150"/>
                  </a:cubicBezTo>
                  <a:lnTo>
                    <a:pt x="7075" y="14150"/>
                  </a:lnTo>
                  <a:cubicBezTo>
                    <a:pt x="3091" y="14150"/>
                    <a:pt x="0" y="10990"/>
                    <a:pt x="0" y="707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9E211EBD-05AC-466B-A1A7-ECCFC9BC8529}"/>
                </a:ext>
              </a:extLst>
            </p:cNvPr>
            <p:cNvSpPr/>
            <p:nvPr/>
          </p:nvSpPr>
          <p:spPr>
            <a:xfrm>
              <a:off x="5674397" y="4437192"/>
              <a:ext cx="130506" cy="130506"/>
            </a:xfrm>
            <a:custGeom>
              <a:avLst/>
              <a:gdLst>
                <a:gd name="connsiteX0" fmla="*/ 0 w 130505"/>
                <a:gd name="connsiteY0" fmla="*/ 67176 h 130505"/>
                <a:gd name="connsiteX1" fmla="*/ 67176 w 130505"/>
                <a:gd name="connsiteY1" fmla="*/ 0 h 130505"/>
                <a:gd name="connsiteX2" fmla="*/ 67176 w 130505"/>
                <a:gd name="connsiteY2" fmla="*/ 0 h 130505"/>
                <a:gd name="connsiteX3" fmla="*/ 134352 w 130505"/>
                <a:gd name="connsiteY3" fmla="*/ 67176 h 130505"/>
                <a:gd name="connsiteX4" fmla="*/ 134352 w 130505"/>
                <a:gd name="connsiteY4" fmla="*/ 67176 h 130505"/>
                <a:gd name="connsiteX5" fmla="*/ 67176 w 130505"/>
                <a:gd name="connsiteY5" fmla="*/ 134352 h 130505"/>
                <a:gd name="connsiteX6" fmla="*/ 67176 w 130505"/>
                <a:gd name="connsiteY6" fmla="*/ 134352 h 130505"/>
                <a:gd name="connsiteX7" fmla="*/ 0 w 130505"/>
                <a:gd name="connsiteY7" fmla="*/ 67176 h 1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505" h="130505">
                  <a:moveTo>
                    <a:pt x="0" y="67176"/>
                  </a:moveTo>
                  <a:cubicBezTo>
                    <a:pt x="0" y="30085"/>
                    <a:pt x="30085" y="0"/>
                    <a:pt x="67176" y="0"/>
                  </a:cubicBezTo>
                  <a:lnTo>
                    <a:pt x="67176" y="0"/>
                  </a:lnTo>
                  <a:cubicBezTo>
                    <a:pt x="104267" y="0"/>
                    <a:pt x="134352" y="30085"/>
                    <a:pt x="134352" y="67176"/>
                  </a:cubicBezTo>
                  <a:lnTo>
                    <a:pt x="134352" y="67176"/>
                  </a:lnTo>
                  <a:cubicBezTo>
                    <a:pt x="134352" y="104267"/>
                    <a:pt x="104267" y="134352"/>
                    <a:pt x="67176" y="134352"/>
                  </a:cubicBezTo>
                  <a:lnTo>
                    <a:pt x="67176" y="134352"/>
                  </a:lnTo>
                  <a:cubicBezTo>
                    <a:pt x="30085" y="134352"/>
                    <a:pt x="0" y="104267"/>
                    <a:pt x="0" y="6717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EF52360-9838-4443-A41E-E6B4A5B8DB02}"/>
                </a:ext>
              </a:extLst>
            </p:cNvPr>
            <p:cNvSpPr/>
            <p:nvPr/>
          </p:nvSpPr>
          <p:spPr>
            <a:xfrm>
              <a:off x="5375058" y="4492554"/>
              <a:ext cx="20606" cy="20606"/>
            </a:xfrm>
            <a:custGeom>
              <a:avLst/>
              <a:gdLst>
                <a:gd name="connsiteX0" fmla="*/ 0 w 20606"/>
                <a:gd name="connsiteY0" fmla="*/ 11814 h 20606"/>
                <a:gd name="connsiteX1" fmla="*/ 11814 w 20606"/>
                <a:gd name="connsiteY1" fmla="*/ 0 h 20606"/>
                <a:gd name="connsiteX2" fmla="*/ 11814 w 20606"/>
                <a:gd name="connsiteY2" fmla="*/ 0 h 20606"/>
                <a:gd name="connsiteX3" fmla="*/ 23628 w 20606"/>
                <a:gd name="connsiteY3" fmla="*/ 11814 h 20606"/>
                <a:gd name="connsiteX4" fmla="*/ 23628 w 20606"/>
                <a:gd name="connsiteY4" fmla="*/ 11814 h 20606"/>
                <a:gd name="connsiteX5" fmla="*/ 11814 w 20606"/>
                <a:gd name="connsiteY5" fmla="*/ 23628 h 20606"/>
                <a:gd name="connsiteX6" fmla="*/ 11814 w 20606"/>
                <a:gd name="connsiteY6" fmla="*/ 23628 h 20606"/>
                <a:gd name="connsiteX7" fmla="*/ 0 w 20606"/>
                <a:gd name="connsiteY7" fmla="*/ 11814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1814"/>
                  </a:moveTo>
                  <a:cubicBezTo>
                    <a:pt x="0" y="5289"/>
                    <a:pt x="5289" y="0"/>
                    <a:pt x="11814" y="0"/>
                  </a:cubicBezTo>
                  <a:lnTo>
                    <a:pt x="11814" y="0"/>
                  </a:lnTo>
                  <a:cubicBezTo>
                    <a:pt x="18340" y="0"/>
                    <a:pt x="23628" y="5289"/>
                    <a:pt x="23628" y="11814"/>
                  </a:cubicBezTo>
                  <a:lnTo>
                    <a:pt x="23628" y="11814"/>
                  </a:lnTo>
                  <a:cubicBezTo>
                    <a:pt x="23628" y="18339"/>
                    <a:pt x="18340" y="23628"/>
                    <a:pt x="11814" y="23628"/>
                  </a:cubicBezTo>
                  <a:lnTo>
                    <a:pt x="11814" y="23628"/>
                  </a:lnTo>
                  <a:cubicBezTo>
                    <a:pt x="5289" y="23628"/>
                    <a:pt x="0" y="18339"/>
                    <a:pt x="0" y="1181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9403EF9-B3B6-4D4A-B933-0D5A5054E488}"/>
                </a:ext>
              </a:extLst>
            </p:cNvPr>
            <p:cNvSpPr/>
            <p:nvPr/>
          </p:nvSpPr>
          <p:spPr>
            <a:xfrm>
              <a:off x="5005451" y="4477512"/>
              <a:ext cx="48081" cy="48081"/>
            </a:xfrm>
            <a:custGeom>
              <a:avLst/>
              <a:gdLst>
                <a:gd name="connsiteX0" fmla="*/ 0 w 48081"/>
                <a:gd name="connsiteY0" fmla="*/ 26857 h 48081"/>
                <a:gd name="connsiteX1" fmla="*/ 26857 w 48081"/>
                <a:gd name="connsiteY1" fmla="*/ 0 h 48081"/>
                <a:gd name="connsiteX2" fmla="*/ 26857 w 48081"/>
                <a:gd name="connsiteY2" fmla="*/ 0 h 48081"/>
                <a:gd name="connsiteX3" fmla="*/ 53714 w 48081"/>
                <a:gd name="connsiteY3" fmla="*/ 26857 h 48081"/>
                <a:gd name="connsiteX4" fmla="*/ 53714 w 48081"/>
                <a:gd name="connsiteY4" fmla="*/ 26857 h 48081"/>
                <a:gd name="connsiteX5" fmla="*/ 26857 w 48081"/>
                <a:gd name="connsiteY5" fmla="*/ 53713 h 48081"/>
                <a:gd name="connsiteX6" fmla="*/ 26857 w 48081"/>
                <a:gd name="connsiteY6" fmla="*/ 53713 h 48081"/>
                <a:gd name="connsiteX7" fmla="*/ 0 w 48081"/>
                <a:gd name="connsiteY7" fmla="*/ 26857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6857"/>
                  </a:moveTo>
                  <a:cubicBezTo>
                    <a:pt x="0" y="12020"/>
                    <a:pt x="12020" y="0"/>
                    <a:pt x="26857" y="0"/>
                  </a:cubicBezTo>
                  <a:lnTo>
                    <a:pt x="26857" y="0"/>
                  </a:lnTo>
                  <a:cubicBezTo>
                    <a:pt x="41693" y="0"/>
                    <a:pt x="53714" y="12020"/>
                    <a:pt x="53714" y="26857"/>
                  </a:cubicBezTo>
                  <a:lnTo>
                    <a:pt x="53714" y="26857"/>
                  </a:lnTo>
                  <a:cubicBezTo>
                    <a:pt x="53714" y="41693"/>
                    <a:pt x="41693" y="53713"/>
                    <a:pt x="26857" y="53713"/>
                  </a:cubicBezTo>
                  <a:lnTo>
                    <a:pt x="26857" y="53713"/>
                  </a:lnTo>
                  <a:cubicBezTo>
                    <a:pt x="12020" y="53713"/>
                    <a:pt x="0" y="41693"/>
                    <a:pt x="0" y="2685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38A22AB-6C19-450C-8347-C89D885DCD5B}"/>
                </a:ext>
              </a:extLst>
            </p:cNvPr>
            <p:cNvSpPr/>
            <p:nvPr/>
          </p:nvSpPr>
          <p:spPr>
            <a:xfrm>
              <a:off x="4657756" y="4484518"/>
              <a:ext cx="34344" cy="34344"/>
            </a:xfrm>
            <a:custGeom>
              <a:avLst/>
              <a:gdLst>
                <a:gd name="connsiteX0" fmla="*/ 0 w 34343"/>
                <a:gd name="connsiteY0" fmla="*/ 19851 h 34343"/>
                <a:gd name="connsiteX1" fmla="*/ 19851 w 34343"/>
                <a:gd name="connsiteY1" fmla="*/ 0 h 34343"/>
                <a:gd name="connsiteX2" fmla="*/ 19851 w 34343"/>
                <a:gd name="connsiteY2" fmla="*/ 0 h 34343"/>
                <a:gd name="connsiteX3" fmla="*/ 39701 w 34343"/>
                <a:gd name="connsiteY3" fmla="*/ 19851 h 34343"/>
                <a:gd name="connsiteX4" fmla="*/ 39701 w 34343"/>
                <a:gd name="connsiteY4" fmla="*/ 19851 h 34343"/>
                <a:gd name="connsiteX5" fmla="*/ 19851 w 34343"/>
                <a:gd name="connsiteY5" fmla="*/ 39701 h 34343"/>
                <a:gd name="connsiteX6" fmla="*/ 19851 w 34343"/>
                <a:gd name="connsiteY6" fmla="*/ 39701 h 34343"/>
                <a:gd name="connsiteX7" fmla="*/ 0 w 34343"/>
                <a:gd name="connsiteY7" fmla="*/ 19851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9851"/>
                  </a:moveTo>
                  <a:cubicBezTo>
                    <a:pt x="0" y="8929"/>
                    <a:pt x="8861" y="0"/>
                    <a:pt x="19851" y="0"/>
                  </a:cubicBezTo>
                  <a:lnTo>
                    <a:pt x="19851" y="0"/>
                  </a:lnTo>
                  <a:cubicBezTo>
                    <a:pt x="30772" y="0"/>
                    <a:pt x="39701" y="8861"/>
                    <a:pt x="39701" y="19851"/>
                  </a:cubicBezTo>
                  <a:lnTo>
                    <a:pt x="39701" y="19851"/>
                  </a:lnTo>
                  <a:cubicBezTo>
                    <a:pt x="39701" y="30772"/>
                    <a:pt x="30841" y="39701"/>
                    <a:pt x="19851" y="39701"/>
                  </a:cubicBezTo>
                  <a:lnTo>
                    <a:pt x="19851" y="39701"/>
                  </a:lnTo>
                  <a:cubicBezTo>
                    <a:pt x="8861" y="39701"/>
                    <a:pt x="0" y="30841"/>
                    <a:pt x="0" y="1985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3FD8A1F-D3BE-44C5-8567-7741773780E7}"/>
                </a:ext>
              </a:extLst>
            </p:cNvPr>
            <p:cNvSpPr/>
            <p:nvPr/>
          </p:nvSpPr>
          <p:spPr>
            <a:xfrm>
              <a:off x="4314594" y="4496057"/>
              <a:ext cx="13737" cy="13737"/>
            </a:xfrm>
            <a:custGeom>
              <a:avLst/>
              <a:gdLst>
                <a:gd name="connsiteX0" fmla="*/ 0 w 13737"/>
                <a:gd name="connsiteY0" fmla="*/ 8311 h 13737"/>
                <a:gd name="connsiteX1" fmla="*/ 8311 w 13737"/>
                <a:gd name="connsiteY1" fmla="*/ 0 h 13737"/>
                <a:gd name="connsiteX2" fmla="*/ 8311 w 13737"/>
                <a:gd name="connsiteY2" fmla="*/ 0 h 13737"/>
                <a:gd name="connsiteX3" fmla="*/ 16622 w 13737"/>
                <a:gd name="connsiteY3" fmla="*/ 8311 h 13737"/>
                <a:gd name="connsiteX4" fmla="*/ 16622 w 13737"/>
                <a:gd name="connsiteY4" fmla="*/ 8311 h 13737"/>
                <a:gd name="connsiteX5" fmla="*/ 8311 w 13737"/>
                <a:gd name="connsiteY5" fmla="*/ 16623 h 13737"/>
                <a:gd name="connsiteX6" fmla="*/ 8311 w 13737"/>
                <a:gd name="connsiteY6" fmla="*/ 16623 h 13737"/>
                <a:gd name="connsiteX7" fmla="*/ 0 w 13737"/>
                <a:gd name="connsiteY7" fmla="*/ 8311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8311"/>
                  </a:moveTo>
                  <a:cubicBezTo>
                    <a:pt x="0" y="3709"/>
                    <a:pt x="3709" y="0"/>
                    <a:pt x="8311" y="0"/>
                  </a:cubicBezTo>
                  <a:lnTo>
                    <a:pt x="8311" y="0"/>
                  </a:lnTo>
                  <a:cubicBezTo>
                    <a:pt x="12913" y="0"/>
                    <a:pt x="16622" y="3709"/>
                    <a:pt x="16622" y="8311"/>
                  </a:cubicBezTo>
                  <a:lnTo>
                    <a:pt x="16622" y="8311"/>
                  </a:lnTo>
                  <a:cubicBezTo>
                    <a:pt x="16622" y="12913"/>
                    <a:pt x="12913" y="16623"/>
                    <a:pt x="8311" y="16623"/>
                  </a:cubicBezTo>
                  <a:lnTo>
                    <a:pt x="8311" y="16623"/>
                  </a:lnTo>
                  <a:cubicBezTo>
                    <a:pt x="3778" y="16623"/>
                    <a:pt x="0" y="12913"/>
                    <a:pt x="0" y="831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1B85FD19-4615-4E44-8869-3B7E3562B0C7}"/>
                </a:ext>
              </a:extLst>
            </p:cNvPr>
            <p:cNvSpPr/>
            <p:nvPr/>
          </p:nvSpPr>
          <p:spPr>
            <a:xfrm>
              <a:off x="3950139" y="4486235"/>
              <a:ext cx="34344" cy="34344"/>
            </a:xfrm>
            <a:custGeom>
              <a:avLst/>
              <a:gdLst>
                <a:gd name="connsiteX0" fmla="*/ 0 w 34343"/>
                <a:gd name="connsiteY0" fmla="*/ 18134 h 34343"/>
                <a:gd name="connsiteX1" fmla="*/ 18133 w 34343"/>
                <a:gd name="connsiteY1" fmla="*/ 0 h 34343"/>
                <a:gd name="connsiteX2" fmla="*/ 18133 w 34343"/>
                <a:gd name="connsiteY2" fmla="*/ 0 h 34343"/>
                <a:gd name="connsiteX3" fmla="*/ 36267 w 34343"/>
                <a:gd name="connsiteY3" fmla="*/ 18134 h 34343"/>
                <a:gd name="connsiteX4" fmla="*/ 36267 w 34343"/>
                <a:gd name="connsiteY4" fmla="*/ 18134 h 34343"/>
                <a:gd name="connsiteX5" fmla="*/ 18133 w 34343"/>
                <a:gd name="connsiteY5" fmla="*/ 36267 h 34343"/>
                <a:gd name="connsiteX6" fmla="*/ 18133 w 34343"/>
                <a:gd name="connsiteY6" fmla="*/ 36267 h 34343"/>
                <a:gd name="connsiteX7" fmla="*/ 0 w 34343"/>
                <a:gd name="connsiteY7" fmla="*/ 18134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8134"/>
                  </a:moveTo>
                  <a:cubicBezTo>
                    <a:pt x="0" y="8105"/>
                    <a:pt x="8105" y="0"/>
                    <a:pt x="18133" y="0"/>
                  </a:cubicBezTo>
                  <a:lnTo>
                    <a:pt x="18133" y="0"/>
                  </a:lnTo>
                  <a:cubicBezTo>
                    <a:pt x="28162" y="0"/>
                    <a:pt x="36267" y="8105"/>
                    <a:pt x="36267" y="18134"/>
                  </a:cubicBezTo>
                  <a:lnTo>
                    <a:pt x="36267" y="18134"/>
                  </a:lnTo>
                  <a:cubicBezTo>
                    <a:pt x="36267" y="28162"/>
                    <a:pt x="28162" y="36267"/>
                    <a:pt x="18133" y="36267"/>
                  </a:cubicBezTo>
                  <a:lnTo>
                    <a:pt x="18133" y="36267"/>
                  </a:lnTo>
                  <a:cubicBezTo>
                    <a:pt x="8174" y="36267"/>
                    <a:pt x="0" y="28162"/>
                    <a:pt x="0" y="1813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1505A44D-819D-4D4C-8D53-DFA4C1A6BFBF}"/>
                </a:ext>
              </a:extLst>
            </p:cNvPr>
            <p:cNvSpPr/>
            <p:nvPr/>
          </p:nvSpPr>
          <p:spPr>
            <a:xfrm>
              <a:off x="3587745" y="4478542"/>
              <a:ext cx="48081" cy="48081"/>
            </a:xfrm>
            <a:custGeom>
              <a:avLst/>
              <a:gdLst>
                <a:gd name="connsiteX0" fmla="*/ 0 w 48081"/>
                <a:gd name="connsiteY0" fmla="*/ 25827 h 48081"/>
                <a:gd name="connsiteX1" fmla="*/ 25827 w 48081"/>
                <a:gd name="connsiteY1" fmla="*/ 0 h 48081"/>
                <a:gd name="connsiteX2" fmla="*/ 25827 w 48081"/>
                <a:gd name="connsiteY2" fmla="*/ 0 h 48081"/>
                <a:gd name="connsiteX3" fmla="*/ 51653 w 48081"/>
                <a:gd name="connsiteY3" fmla="*/ 25827 h 48081"/>
                <a:gd name="connsiteX4" fmla="*/ 51653 w 48081"/>
                <a:gd name="connsiteY4" fmla="*/ 25827 h 48081"/>
                <a:gd name="connsiteX5" fmla="*/ 25827 w 48081"/>
                <a:gd name="connsiteY5" fmla="*/ 51584 h 48081"/>
                <a:gd name="connsiteX6" fmla="*/ 25827 w 48081"/>
                <a:gd name="connsiteY6" fmla="*/ 51584 h 48081"/>
                <a:gd name="connsiteX7" fmla="*/ 0 w 48081"/>
                <a:gd name="connsiteY7" fmla="*/ 25827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5827"/>
                  </a:moveTo>
                  <a:cubicBezTo>
                    <a:pt x="0" y="11539"/>
                    <a:pt x="11608" y="0"/>
                    <a:pt x="25827" y="0"/>
                  </a:cubicBezTo>
                  <a:lnTo>
                    <a:pt x="25827" y="0"/>
                  </a:lnTo>
                  <a:cubicBezTo>
                    <a:pt x="40113" y="0"/>
                    <a:pt x="51653" y="11539"/>
                    <a:pt x="51653" y="25827"/>
                  </a:cubicBezTo>
                  <a:lnTo>
                    <a:pt x="51653" y="25827"/>
                  </a:lnTo>
                  <a:cubicBezTo>
                    <a:pt x="51653" y="40045"/>
                    <a:pt x="40113" y="51584"/>
                    <a:pt x="25827" y="51584"/>
                  </a:cubicBezTo>
                  <a:lnTo>
                    <a:pt x="25827" y="51584"/>
                  </a:lnTo>
                  <a:cubicBezTo>
                    <a:pt x="11608" y="51653"/>
                    <a:pt x="0" y="40045"/>
                    <a:pt x="0" y="2582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2D2BAAA0-0670-44CD-9AEF-0F2CF5AE8C3E}"/>
                </a:ext>
              </a:extLst>
            </p:cNvPr>
            <p:cNvSpPr/>
            <p:nvPr/>
          </p:nvSpPr>
          <p:spPr>
            <a:xfrm>
              <a:off x="3199455" y="4444817"/>
              <a:ext cx="116768" cy="116768"/>
            </a:xfrm>
            <a:custGeom>
              <a:avLst/>
              <a:gdLst>
                <a:gd name="connsiteX0" fmla="*/ 0 w 116768"/>
                <a:gd name="connsiteY0" fmla="*/ 59552 h 116768"/>
                <a:gd name="connsiteX1" fmla="*/ 59552 w 116768"/>
                <a:gd name="connsiteY1" fmla="*/ 0 h 116768"/>
                <a:gd name="connsiteX2" fmla="*/ 59552 w 116768"/>
                <a:gd name="connsiteY2" fmla="*/ 0 h 116768"/>
                <a:gd name="connsiteX3" fmla="*/ 119104 w 116768"/>
                <a:gd name="connsiteY3" fmla="*/ 59552 h 116768"/>
                <a:gd name="connsiteX4" fmla="*/ 119104 w 116768"/>
                <a:gd name="connsiteY4" fmla="*/ 59552 h 116768"/>
                <a:gd name="connsiteX5" fmla="*/ 59552 w 116768"/>
                <a:gd name="connsiteY5" fmla="*/ 119104 h 116768"/>
                <a:gd name="connsiteX6" fmla="*/ 59552 w 116768"/>
                <a:gd name="connsiteY6" fmla="*/ 119104 h 116768"/>
                <a:gd name="connsiteX7" fmla="*/ 0 w 116768"/>
                <a:gd name="connsiteY7" fmla="*/ 59552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59552"/>
                  </a:moveTo>
                  <a:cubicBezTo>
                    <a:pt x="0" y="26651"/>
                    <a:pt x="26651" y="0"/>
                    <a:pt x="59552" y="0"/>
                  </a:cubicBezTo>
                  <a:lnTo>
                    <a:pt x="59552" y="0"/>
                  </a:lnTo>
                  <a:cubicBezTo>
                    <a:pt x="92453" y="0"/>
                    <a:pt x="119104" y="26651"/>
                    <a:pt x="119104" y="59552"/>
                  </a:cubicBezTo>
                  <a:lnTo>
                    <a:pt x="119104" y="59552"/>
                  </a:lnTo>
                  <a:cubicBezTo>
                    <a:pt x="119104" y="92385"/>
                    <a:pt x="92453" y="119104"/>
                    <a:pt x="59552" y="119104"/>
                  </a:cubicBezTo>
                  <a:lnTo>
                    <a:pt x="59552" y="119104"/>
                  </a:lnTo>
                  <a:cubicBezTo>
                    <a:pt x="26651" y="119104"/>
                    <a:pt x="0" y="92453"/>
                    <a:pt x="0" y="5955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4CC925E-F2F6-4176-A527-4517CC0D0FAD}"/>
                </a:ext>
              </a:extLst>
            </p:cNvPr>
            <p:cNvSpPr/>
            <p:nvPr/>
          </p:nvSpPr>
          <p:spPr>
            <a:xfrm>
              <a:off x="2857118" y="4457180"/>
              <a:ext cx="89294" cy="89294"/>
            </a:xfrm>
            <a:custGeom>
              <a:avLst/>
              <a:gdLst>
                <a:gd name="connsiteX0" fmla="*/ 0 w 89293"/>
                <a:gd name="connsiteY0" fmla="*/ 47188 h 89293"/>
                <a:gd name="connsiteX1" fmla="*/ 47188 w 89293"/>
                <a:gd name="connsiteY1" fmla="*/ 0 h 89293"/>
                <a:gd name="connsiteX2" fmla="*/ 47188 w 89293"/>
                <a:gd name="connsiteY2" fmla="*/ 0 h 89293"/>
                <a:gd name="connsiteX3" fmla="*/ 94377 w 89293"/>
                <a:gd name="connsiteY3" fmla="*/ 47188 h 89293"/>
                <a:gd name="connsiteX4" fmla="*/ 94377 w 89293"/>
                <a:gd name="connsiteY4" fmla="*/ 47188 h 89293"/>
                <a:gd name="connsiteX5" fmla="*/ 47188 w 89293"/>
                <a:gd name="connsiteY5" fmla="*/ 94376 h 89293"/>
                <a:gd name="connsiteX6" fmla="*/ 47188 w 89293"/>
                <a:gd name="connsiteY6" fmla="*/ 94376 h 89293"/>
                <a:gd name="connsiteX7" fmla="*/ 0 w 89293"/>
                <a:gd name="connsiteY7" fmla="*/ 47188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7188"/>
                  </a:moveTo>
                  <a:cubicBezTo>
                    <a:pt x="0" y="21156"/>
                    <a:pt x="21156" y="0"/>
                    <a:pt x="47188" y="0"/>
                  </a:cubicBezTo>
                  <a:lnTo>
                    <a:pt x="47188" y="0"/>
                  </a:lnTo>
                  <a:cubicBezTo>
                    <a:pt x="73221" y="0"/>
                    <a:pt x="94377" y="21156"/>
                    <a:pt x="94377" y="47188"/>
                  </a:cubicBezTo>
                  <a:lnTo>
                    <a:pt x="94377" y="47188"/>
                  </a:lnTo>
                  <a:cubicBezTo>
                    <a:pt x="94377" y="73221"/>
                    <a:pt x="73221" y="94376"/>
                    <a:pt x="47188" y="94376"/>
                  </a:cubicBezTo>
                  <a:lnTo>
                    <a:pt x="47188" y="94376"/>
                  </a:lnTo>
                  <a:cubicBezTo>
                    <a:pt x="21156" y="94376"/>
                    <a:pt x="0" y="73221"/>
                    <a:pt x="0" y="4718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A08BBB0-0EEB-482E-8A52-5F3F53F9B93E}"/>
                </a:ext>
              </a:extLst>
            </p:cNvPr>
            <p:cNvSpPr/>
            <p:nvPr/>
          </p:nvSpPr>
          <p:spPr>
            <a:xfrm>
              <a:off x="2508049" y="4462813"/>
              <a:ext cx="82425" cy="82425"/>
            </a:xfrm>
            <a:custGeom>
              <a:avLst/>
              <a:gdLst>
                <a:gd name="connsiteX0" fmla="*/ 0 w 82424"/>
                <a:gd name="connsiteY0" fmla="*/ 41556 h 82424"/>
                <a:gd name="connsiteX1" fmla="*/ 41556 w 82424"/>
                <a:gd name="connsiteY1" fmla="*/ 0 h 82424"/>
                <a:gd name="connsiteX2" fmla="*/ 41556 w 82424"/>
                <a:gd name="connsiteY2" fmla="*/ 0 h 82424"/>
                <a:gd name="connsiteX3" fmla="*/ 83111 w 82424"/>
                <a:gd name="connsiteY3" fmla="*/ 41556 h 82424"/>
                <a:gd name="connsiteX4" fmla="*/ 83111 w 82424"/>
                <a:gd name="connsiteY4" fmla="*/ 41556 h 82424"/>
                <a:gd name="connsiteX5" fmla="*/ 41556 w 82424"/>
                <a:gd name="connsiteY5" fmla="*/ 83112 h 82424"/>
                <a:gd name="connsiteX6" fmla="*/ 41556 w 82424"/>
                <a:gd name="connsiteY6" fmla="*/ 83112 h 82424"/>
                <a:gd name="connsiteX7" fmla="*/ 0 w 82424"/>
                <a:gd name="connsiteY7" fmla="*/ 41556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1556"/>
                  </a:moveTo>
                  <a:cubicBezTo>
                    <a:pt x="0" y="18614"/>
                    <a:pt x="18614" y="0"/>
                    <a:pt x="41556" y="0"/>
                  </a:cubicBezTo>
                  <a:lnTo>
                    <a:pt x="41556" y="0"/>
                  </a:lnTo>
                  <a:cubicBezTo>
                    <a:pt x="64566" y="0"/>
                    <a:pt x="83111" y="18614"/>
                    <a:pt x="83111" y="41556"/>
                  </a:cubicBezTo>
                  <a:lnTo>
                    <a:pt x="83111" y="41556"/>
                  </a:lnTo>
                  <a:cubicBezTo>
                    <a:pt x="83111" y="64498"/>
                    <a:pt x="64566" y="83112"/>
                    <a:pt x="41556" y="83112"/>
                  </a:cubicBezTo>
                  <a:lnTo>
                    <a:pt x="41556" y="83112"/>
                  </a:lnTo>
                  <a:cubicBezTo>
                    <a:pt x="18614" y="83112"/>
                    <a:pt x="0" y="64498"/>
                    <a:pt x="0" y="4155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18B5A55D-CCA3-40D1-802D-AC0D78D27AAA}"/>
                </a:ext>
              </a:extLst>
            </p:cNvPr>
            <p:cNvSpPr/>
            <p:nvPr/>
          </p:nvSpPr>
          <p:spPr>
            <a:xfrm>
              <a:off x="2141190" y="4450586"/>
              <a:ext cx="103031" cy="103031"/>
            </a:xfrm>
            <a:custGeom>
              <a:avLst/>
              <a:gdLst>
                <a:gd name="connsiteX0" fmla="*/ 0 w 103030"/>
                <a:gd name="connsiteY0" fmla="*/ 53782 h 103030"/>
                <a:gd name="connsiteX1" fmla="*/ 53782 w 103030"/>
                <a:gd name="connsiteY1" fmla="*/ 0 h 103030"/>
                <a:gd name="connsiteX2" fmla="*/ 53782 w 103030"/>
                <a:gd name="connsiteY2" fmla="*/ 0 h 103030"/>
                <a:gd name="connsiteX3" fmla="*/ 107564 w 103030"/>
                <a:gd name="connsiteY3" fmla="*/ 53782 h 103030"/>
                <a:gd name="connsiteX4" fmla="*/ 107564 w 103030"/>
                <a:gd name="connsiteY4" fmla="*/ 53782 h 103030"/>
                <a:gd name="connsiteX5" fmla="*/ 53782 w 103030"/>
                <a:gd name="connsiteY5" fmla="*/ 107565 h 103030"/>
                <a:gd name="connsiteX6" fmla="*/ 53782 w 103030"/>
                <a:gd name="connsiteY6" fmla="*/ 107565 h 103030"/>
                <a:gd name="connsiteX7" fmla="*/ 0 w 103030"/>
                <a:gd name="connsiteY7" fmla="*/ 53782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3782"/>
                  </a:moveTo>
                  <a:cubicBezTo>
                    <a:pt x="0" y="24041"/>
                    <a:pt x="24109" y="0"/>
                    <a:pt x="53782" y="0"/>
                  </a:cubicBezTo>
                  <a:lnTo>
                    <a:pt x="53782" y="0"/>
                  </a:lnTo>
                  <a:cubicBezTo>
                    <a:pt x="83455" y="0"/>
                    <a:pt x="107564" y="24109"/>
                    <a:pt x="107564" y="53782"/>
                  </a:cubicBezTo>
                  <a:lnTo>
                    <a:pt x="107564" y="53782"/>
                  </a:lnTo>
                  <a:cubicBezTo>
                    <a:pt x="107564" y="83455"/>
                    <a:pt x="83455" y="107565"/>
                    <a:pt x="53782" y="107565"/>
                  </a:cubicBezTo>
                  <a:lnTo>
                    <a:pt x="53782" y="107565"/>
                  </a:lnTo>
                  <a:cubicBezTo>
                    <a:pt x="24109" y="107633"/>
                    <a:pt x="0" y="83455"/>
                    <a:pt x="0" y="5378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8408413B-F5FB-4BA9-80D4-DB87CC306B84}"/>
                </a:ext>
              </a:extLst>
            </p:cNvPr>
            <p:cNvSpPr/>
            <p:nvPr/>
          </p:nvSpPr>
          <p:spPr>
            <a:xfrm>
              <a:off x="1821107" y="4485205"/>
              <a:ext cx="34344" cy="34344"/>
            </a:xfrm>
            <a:custGeom>
              <a:avLst/>
              <a:gdLst>
                <a:gd name="connsiteX0" fmla="*/ 0 w 34343"/>
                <a:gd name="connsiteY0" fmla="*/ 19164 h 34343"/>
                <a:gd name="connsiteX1" fmla="*/ 19164 w 34343"/>
                <a:gd name="connsiteY1" fmla="*/ 0 h 34343"/>
                <a:gd name="connsiteX2" fmla="*/ 19164 w 34343"/>
                <a:gd name="connsiteY2" fmla="*/ 0 h 34343"/>
                <a:gd name="connsiteX3" fmla="*/ 38327 w 34343"/>
                <a:gd name="connsiteY3" fmla="*/ 19164 h 34343"/>
                <a:gd name="connsiteX4" fmla="*/ 38327 w 34343"/>
                <a:gd name="connsiteY4" fmla="*/ 19164 h 34343"/>
                <a:gd name="connsiteX5" fmla="*/ 19164 w 34343"/>
                <a:gd name="connsiteY5" fmla="*/ 38327 h 34343"/>
                <a:gd name="connsiteX6" fmla="*/ 19164 w 34343"/>
                <a:gd name="connsiteY6" fmla="*/ 38327 h 34343"/>
                <a:gd name="connsiteX7" fmla="*/ 0 w 34343"/>
                <a:gd name="connsiteY7" fmla="*/ 19164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9164"/>
                  </a:moveTo>
                  <a:cubicBezTo>
                    <a:pt x="0" y="8586"/>
                    <a:pt x="8586" y="0"/>
                    <a:pt x="19164" y="0"/>
                  </a:cubicBezTo>
                  <a:lnTo>
                    <a:pt x="19164" y="0"/>
                  </a:lnTo>
                  <a:cubicBezTo>
                    <a:pt x="29742" y="0"/>
                    <a:pt x="38327" y="8586"/>
                    <a:pt x="38327" y="19164"/>
                  </a:cubicBezTo>
                  <a:lnTo>
                    <a:pt x="38327" y="19164"/>
                  </a:lnTo>
                  <a:cubicBezTo>
                    <a:pt x="38327" y="29741"/>
                    <a:pt x="29742" y="38327"/>
                    <a:pt x="19164" y="38327"/>
                  </a:cubicBezTo>
                  <a:lnTo>
                    <a:pt x="19164" y="38327"/>
                  </a:lnTo>
                  <a:cubicBezTo>
                    <a:pt x="8586" y="38327"/>
                    <a:pt x="0" y="29741"/>
                    <a:pt x="0" y="1916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7717DB1-DB88-4B87-93D5-E90D60AB2504}"/>
                </a:ext>
              </a:extLst>
            </p:cNvPr>
            <p:cNvSpPr/>
            <p:nvPr/>
          </p:nvSpPr>
          <p:spPr>
            <a:xfrm>
              <a:off x="1419561" y="4438291"/>
              <a:ext cx="130506" cy="130506"/>
            </a:xfrm>
            <a:custGeom>
              <a:avLst/>
              <a:gdLst>
                <a:gd name="connsiteX0" fmla="*/ 0 w 130505"/>
                <a:gd name="connsiteY0" fmla="*/ 66077 h 130505"/>
                <a:gd name="connsiteX1" fmla="*/ 66009 w 130505"/>
                <a:gd name="connsiteY1" fmla="*/ 0 h 130505"/>
                <a:gd name="connsiteX2" fmla="*/ 66009 w 130505"/>
                <a:gd name="connsiteY2" fmla="*/ 0 h 130505"/>
                <a:gd name="connsiteX3" fmla="*/ 132223 w 130505"/>
                <a:gd name="connsiteY3" fmla="*/ 66077 h 130505"/>
                <a:gd name="connsiteX4" fmla="*/ 132223 w 130505"/>
                <a:gd name="connsiteY4" fmla="*/ 66077 h 130505"/>
                <a:gd name="connsiteX5" fmla="*/ 66009 w 130505"/>
                <a:gd name="connsiteY5" fmla="*/ 132154 h 130505"/>
                <a:gd name="connsiteX6" fmla="*/ 66009 w 130505"/>
                <a:gd name="connsiteY6" fmla="*/ 132154 h 130505"/>
                <a:gd name="connsiteX7" fmla="*/ 0 w 130505"/>
                <a:gd name="connsiteY7" fmla="*/ 66077 h 1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505" h="130505">
                  <a:moveTo>
                    <a:pt x="0" y="66077"/>
                  </a:moveTo>
                  <a:cubicBezTo>
                    <a:pt x="0" y="29604"/>
                    <a:pt x="29467" y="0"/>
                    <a:pt x="66009" y="0"/>
                  </a:cubicBezTo>
                  <a:lnTo>
                    <a:pt x="66009" y="0"/>
                  </a:lnTo>
                  <a:cubicBezTo>
                    <a:pt x="102619" y="0"/>
                    <a:pt x="132223" y="29604"/>
                    <a:pt x="132223" y="66077"/>
                  </a:cubicBezTo>
                  <a:lnTo>
                    <a:pt x="132223" y="66077"/>
                  </a:lnTo>
                  <a:cubicBezTo>
                    <a:pt x="132223" y="102550"/>
                    <a:pt x="102619" y="132154"/>
                    <a:pt x="66009" y="132154"/>
                  </a:cubicBezTo>
                  <a:lnTo>
                    <a:pt x="66009" y="132154"/>
                  </a:lnTo>
                  <a:cubicBezTo>
                    <a:pt x="29536" y="132154"/>
                    <a:pt x="0" y="102550"/>
                    <a:pt x="0" y="6607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46E41D2-9B04-4606-85BD-8A66C7C91007}"/>
                </a:ext>
              </a:extLst>
            </p:cNvPr>
            <p:cNvSpPr/>
            <p:nvPr/>
          </p:nvSpPr>
          <p:spPr>
            <a:xfrm>
              <a:off x="1071385" y="4444748"/>
              <a:ext cx="116768" cy="116768"/>
            </a:xfrm>
            <a:custGeom>
              <a:avLst/>
              <a:gdLst>
                <a:gd name="connsiteX0" fmla="*/ 0 w 116768"/>
                <a:gd name="connsiteY0" fmla="*/ 59621 h 116768"/>
                <a:gd name="connsiteX1" fmla="*/ 59552 w 116768"/>
                <a:gd name="connsiteY1" fmla="*/ 0 h 116768"/>
                <a:gd name="connsiteX2" fmla="*/ 59552 w 116768"/>
                <a:gd name="connsiteY2" fmla="*/ 0 h 116768"/>
                <a:gd name="connsiteX3" fmla="*/ 119173 w 116768"/>
                <a:gd name="connsiteY3" fmla="*/ 59621 h 116768"/>
                <a:gd name="connsiteX4" fmla="*/ 119173 w 116768"/>
                <a:gd name="connsiteY4" fmla="*/ 59621 h 116768"/>
                <a:gd name="connsiteX5" fmla="*/ 59552 w 116768"/>
                <a:gd name="connsiteY5" fmla="*/ 119241 h 116768"/>
                <a:gd name="connsiteX6" fmla="*/ 59552 w 116768"/>
                <a:gd name="connsiteY6" fmla="*/ 119241 h 116768"/>
                <a:gd name="connsiteX7" fmla="*/ 0 w 116768"/>
                <a:gd name="connsiteY7" fmla="*/ 59621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59621"/>
                  </a:moveTo>
                  <a:cubicBezTo>
                    <a:pt x="0" y="26719"/>
                    <a:pt x="26719" y="0"/>
                    <a:pt x="59552" y="0"/>
                  </a:cubicBezTo>
                  <a:lnTo>
                    <a:pt x="59552" y="0"/>
                  </a:lnTo>
                  <a:cubicBezTo>
                    <a:pt x="92453" y="0"/>
                    <a:pt x="119173" y="26719"/>
                    <a:pt x="119173" y="59621"/>
                  </a:cubicBezTo>
                  <a:lnTo>
                    <a:pt x="119173" y="59621"/>
                  </a:lnTo>
                  <a:cubicBezTo>
                    <a:pt x="119173" y="92522"/>
                    <a:pt x="92453" y="119241"/>
                    <a:pt x="59552" y="119241"/>
                  </a:cubicBezTo>
                  <a:lnTo>
                    <a:pt x="59552" y="119241"/>
                  </a:lnTo>
                  <a:cubicBezTo>
                    <a:pt x="26719" y="119241"/>
                    <a:pt x="0" y="92522"/>
                    <a:pt x="0" y="5962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1783BEB-4434-4AB1-8A56-650788293C4C}"/>
                </a:ext>
              </a:extLst>
            </p:cNvPr>
            <p:cNvSpPr/>
            <p:nvPr/>
          </p:nvSpPr>
          <p:spPr>
            <a:xfrm>
              <a:off x="715378" y="4443443"/>
              <a:ext cx="116768" cy="116768"/>
            </a:xfrm>
            <a:custGeom>
              <a:avLst/>
              <a:gdLst>
                <a:gd name="connsiteX0" fmla="*/ 0 w 116768"/>
                <a:gd name="connsiteY0" fmla="*/ 60926 h 116768"/>
                <a:gd name="connsiteX1" fmla="*/ 60926 w 116768"/>
                <a:gd name="connsiteY1" fmla="*/ 0 h 116768"/>
                <a:gd name="connsiteX2" fmla="*/ 60926 w 116768"/>
                <a:gd name="connsiteY2" fmla="*/ 0 h 116768"/>
                <a:gd name="connsiteX3" fmla="*/ 121851 w 116768"/>
                <a:gd name="connsiteY3" fmla="*/ 60926 h 116768"/>
                <a:gd name="connsiteX4" fmla="*/ 121851 w 116768"/>
                <a:gd name="connsiteY4" fmla="*/ 60926 h 116768"/>
                <a:gd name="connsiteX5" fmla="*/ 60926 w 116768"/>
                <a:gd name="connsiteY5" fmla="*/ 121783 h 116768"/>
                <a:gd name="connsiteX6" fmla="*/ 60926 w 116768"/>
                <a:gd name="connsiteY6" fmla="*/ 121783 h 116768"/>
                <a:gd name="connsiteX7" fmla="*/ 0 w 116768"/>
                <a:gd name="connsiteY7" fmla="*/ 60926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60926"/>
                  </a:moveTo>
                  <a:cubicBezTo>
                    <a:pt x="0" y="27269"/>
                    <a:pt x="27269" y="0"/>
                    <a:pt x="60926" y="0"/>
                  </a:cubicBezTo>
                  <a:lnTo>
                    <a:pt x="60926" y="0"/>
                  </a:lnTo>
                  <a:cubicBezTo>
                    <a:pt x="94651" y="0"/>
                    <a:pt x="121851" y="27269"/>
                    <a:pt x="121851" y="60926"/>
                  </a:cubicBezTo>
                  <a:lnTo>
                    <a:pt x="121851" y="60926"/>
                  </a:lnTo>
                  <a:cubicBezTo>
                    <a:pt x="121851" y="94514"/>
                    <a:pt x="94651" y="121783"/>
                    <a:pt x="60926" y="121783"/>
                  </a:cubicBezTo>
                  <a:lnTo>
                    <a:pt x="60926" y="121783"/>
                  </a:lnTo>
                  <a:cubicBezTo>
                    <a:pt x="27269" y="121851"/>
                    <a:pt x="0" y="94514"/>
                    <a:pt x="0" y="6092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5CFB321-DEA8-4630-9328-B7CC5A2A7371}"/>
                </a:ext>
              </a:extLst>
            </p:cNvPr>
            <p:cNvSpPr/>
            <p:nvPr/>
          </p:nvSpPr>
          <p:spPr>
            <a:xfrm>
              <a:off x="363768" y="4446396"/>
              <a:ext cx="109900" cy="109900"/>
            </a:xfrm>
            <a:custGeom>
              <a:avLst/>
              <a:gdLst>
                <a:gd name="connsiteX0" fmla="*/ 0 w 109899"/>
                <a:gd name="connsiteY0" fmla="*/ 57972 h 109899"/>
                <a:gd name="connsiteX1" fmla="*/ 57972 w 109899"/>
                <a:gd name="connsiteY1" fmla="*/ 0 h 109899"/>
                <a:gd name="connsiteX2" fmla="*/ 57972 w 109899"/>
                <a:gd name="connsiteY2" fmla="*/ 0 h 109899"/>
                <a:gd name="connsiteX3" fmla="*/ 115944 w 109899"/>
                <a:gd name="connsiteY3" fmla="*/ 57972 h 109899"/>
                <a:gd name="connsiteX4" fmla="*/ 115944 w 109899"/>
                <a:gd name="connsiteY4" fmla="*/ 57972 h 109899"/>
                <a:gd name="connsiteX5" fmla="*/ 57972 w 109899"/>
                <a:gd name="connsiteY5" fmla="*/ 115875 h 109899"/>
                <a:gd name="connsiteX6" fmla="*/ 57972 w 109899"/>
                <a:gd name="connsiteY6" fmla="*/ 115875 h 109899"/>
                <a:gd name="connsiteX7" fmla="*/ 0 w 109899"/>
                <a:gd name="connsiteY7" fmla="*/ 57972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7972"/>
                  </a:moveTo>
                  <a:cubicBezTo>
                    <a:pt x="0" y="25964"/>
                    <a:pt x="25964" y="0"/>
                    <a:pt x="57972" y="0"/>
                  </a:cubicBezTo>
                  <a:lnTo>
                    <a:pt x="57972" y="0"/>
                  </a:lnTo>
                  <a:cubicBezTo>
                    <a:pt x="89980" y="0"/>
                    <a:pt x="115944" y="25964"/>
                    <a:pt x="115944" y="57972"/>
                  </a:cubicBezTo>
                  <a:lnTo>
                    <a:pt x="115944" y="57972"/>
                  </a:lnTo>
                  <a:cubicBezTo>
                    <a:pt x="115944" y="89912"/>
                    <a:pt x="89980" y="115875"/>
                    <a:pt x="57972" y="115875"/>
                  </a:cubicBezTo>
                  <a:lnTo>
                    <a:pt x="57972" y="115875"/>
                  </a:lnTo>
                  <a:cubicBezTo>
                    <a:pt x="25964" y="115944"/>
                    <a:pt x="0" y="89980"/>
                    <a:pt x="0" y="5797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213784B-F5F1-4E15-9234-689F12DF302B}"/>
                </a:ext>
              </a:extLst>
            </p:cNvPr>
            <p:cNvSpPr/>
            <p:nvPr/>
          </p:nvSpPr>
          <p:spPr>
            <a:xfrm>
              <a:off x="12111567" y="4490425"/>
              <a:ext cx="27475" cy="27475"/>
            </a:xfrm>
            <a:custGeom>
              <a:avLst/>
              <a:gdLst>
                <a:gd name="connsiteX0" fmla="*/ 13943 w 27474"/>
                <a:gd name="connsiteY0" fmla="*/ 27818 h 27474"/>
                <a:gd name="connsiteX1" fmla="*/ 4121 w 27474"/>
                <a:gd name="connsiteY1" fmla="*/ 23766 h 27474"/>
                <a:gd name="connsiteX2" fmla="*/ 0 w 27474"/>
                <a:gd name="connsiteY2" fmla="*/ 13943 h 27474"/>
                <a:gd name="connsiteX3" fmla="*/ 4121 w 27474"/>
                <a:gd name="connsiteY3" fmla="*/ 4121 h 27474"/>
                <a:gd name="connsiteX4" fmla="*/ 13943 w 27474"/>
                <a:gd name="connsiteY4" fmla="*/ 0 h 27474"/>
                <a:gd name="connsiteX5" fmla="*/ 23766 w 27474"/>
                <a:gd name="connsiteY5" fmla="*/ 4121 h 27474"/>
                <a:gd name="connsiteX6" fmla="*/ 27818 w 27474"/>
                <a:gd name="connsiteY6" fmla="*/ 13943 h 27474"/>
                <a:gd name="connsiteX7" fmla="*/ 23766 w 27474"/>
                <a:gd name="connsiteY7" fmla="*/ 23766 h 27474"/>
                <a:gd name="connsiteX8" fmla="*/ 13943 w 27474"/>
                <a:gd name="connsiteY8" fmla="*/ 27818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74" h="27474">
                  <a:moveTo>
                    <a:pt x="13943" y="27818"/>
                  </a:moveTo>
                  <a:cubicBezTo>
                    <a:pt x="10234" y="27818"/>
                    <a:pt x="6731" y="26376"/>
                    <a:pt x="4121" y="23766"/>
                  </a:cubicBezTo>
                  <a:cubicBezTo>
                    <a:pt x="1511" y="21155"/>
                    <a:pt x="0" y="17584"/>
                    <a:pt x="0" y="13943"/>
                  </a:cubicBezTo>
                  <a:cubicBezTo>
                    <a:pt x="0" y="10234"/>
                    <a:pt x="1511" y="6731"/>
                    <a:pt x="4121" y="4121"/>
                  </a:cubicBezTo>
                  <a:cubicBezTo>
                    <a:pt x="6731" y="1511"/>
                    <a:pt x="10234" y="0"/>
                    <a:pt x="13943" y="0"/>
                  </a:cubicBezTo>
                  <a:cubicBezTo>
                    <a:pt x="17584" y="0"/>
                    <a:pt x="21224" y="1511"/>
                    <a:pt x="23766" y="4121"/>
                  </a:cubicBezTo>
                  <a:cubicBezTo>
                    <a:pt x="26376" y="6731"/>
                    <a:pt x="27818" y="10234"/>
                    <a:pt x="27818" y="13943"/>
                  </a:cubicBezTo>
                  <a:cubicBezTo>
                    <a:pt x="27818" y="17584"/>
                    <a:pt x="26376" y="21224"/>
                    <a:pt x="23766" y="23766"/>
                  </a:cubicBezTo>
                  <a:cubicBezTo>
                    <a:pt x="21155" y="26376"/>
                    <a:pt x="17584" y="27818"/>
                    <a:pt x="13943" y="2781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DB421FCE-CC20-4167-97C8-00B07CC2300D}"/>
                </a:ext>
              </a:extLst>
            </p:cNvPr>
            <p:cNvSpPr/>
            <p:nvPr/>
          </p:nvSpPr>
          <p:spPr>
            <a:xfrm>
              <a:off x="49592" y="4055978"/>
              <a:ext cx="34344" cy="34344"/>
            </a:xfrm>
            <a:custGeom>
              <a:avLst/>
              <a:gdLst>
                <a:gd name="connsiteX0" fmla="*/ 17378 w 34343"/>
                <a:gd name="connsiteY0" fmla="*/ 34756 h 34343"/>
                <a:gd name="connsiteX1" fmla="*/ 5083 w 34343"/>
                <a:gd name="connsiteY1" fmla="*/ 29673 h 34343"/>
                <a:gd name="connsiteX2" fmla="*/ 0 w 34343"/>
                <a:gd name="connsiteY2" fmla="*/ 17378 h 34343"/>
                <a:gd name="connsiteX3" fmla="*/ 5083 w 34343"/>
                <a:gd name="connsiteY3" fmla="*/ 5083 h 34343"/>
                <a:gd name="connsiteX4" fmla="*/ 17378 w 34343"/>
                <a:gd name="connsiteY4" fmla="*/ 0 h 34343"/>
                <a:gd name="connsiteX5" fmla="*/ 29673 w 34343"/>
                <a:gd name="connsiteY5" fmla="*/ 5083 h 34343"/>
                <a:gd name="connsiteX6" fmla="*/ 34756 w 34343"/>
                <a:gd name="connsiteY6" fmla="*/ 17378 h 34343"/>
                <a:gd name="connsiteX7" fmla="*/ 29673 w 34343"/>
                <a:gd name="connsiteY7" fmla="*/ 29673 h 34343"/>
                <a:gd name="connsiteX8" fmla="*/ 17378 w 34343"/>
                <a:gd name="connsiteY8" fmla="*/ 34756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43" h="34343">
                  <a:moveTo>
                    <a:pt x="17378" y="34756"/>
                  </a:moveTo>
                  <a:cubicBezTo>
                    <a:pt x="12776" y="34756"/>
                    <a:pt x="8311" y="32901"/>
                    <a:pt x="5083" y="29673"/>
                  </a:cubicBezTo>
                  <a:cubicBezTo>
                    <a:pt x="1855" y="26444"/>
                    <a:pt x="0" y="21911"/>
                    <a:pt x="0" y="17378"/>
                  </a:cubicBezTo>
                  <a:cubicBezTo>
                    <a:pt x="0" y="12776"/>
                    <a:pt x="1855" y="8242"/>
                    <a:pt x="5083" y="5083"/>
                  </a:cubicBezTo>
                  <a:cubicBezTo>
                    <a:pt x="8311" y="1854"/>
                    <a:pt x="12776" y="0"/>
                    <a:pt x="17378" y="0"/>
                  </a:cubicBezTo>
                  <a:cubicBezTo>
                    <a:pt x="21980" y="0"/>
                    <a:pt x="26445" y="1854"/>
                    <a:pt x="29673" y="5083"/>
                  </a:cubicBezTo>
                  <a:cubicBezTo>
                    <a:pt x="32901" y="8380"/>
                    <a:pt x="34756" y="12844"/>
                    <a:pt x="34756" y="17378"/>
                  </a:cubicBezTo>
                  <a:cubicBezTo>
                    <a:pt x="34756" y="21911"/>
                    <a:pt x="32901" y="26444"/>
                    <a:pt x="29673" y="29673"/>
                  </a:cubicBezTo>
                  <a:cubicBezTo>
                    <a:pt x="26513" y="32832"/>
                    <a:pt x="21980" y="34756"/>
                    <a:pt x="17378" y="3475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3D8574E-1BB6-49B8-AF8D-83FBF94F1F96}"/>
                </a:ext>
              </a:extLst>
            </p:cNvPr>
            <p:cNvSpPr/>
            <p:nvPr/>
          </p:nvSpPr>
          <p:spPr>
            <a:xfrm>
              <a:off x="11759064" y="4061473"/>
              <a:ext cx="20606" cy="20606"/>
            </a:xfrm>
            <a:custGeom>
              <a:avLst/>
              <a:gdLst>
                <a:gd name="connsiteX0" fmla="*/ 0 w 20606"/>
                <a:gd name="connsiteY0" fmla="*/ 11814 h 20606"/>
                <a:gd name="connsiteX1" fmla="*/ 11814 w 20606"/>
                <a:gd name="connsiteY1" fmla="*/ 0 h 20606"/>
                <a:gd name="connsiteX2" fmla="*/ 11814 w 20606"/>
                <a:gd name="connsiteY2" fmla="*/ 0 h 20606"/>
                <a:gd name="connsiteX3" fmla="*/ 23560 w 20606"/>
                <a:gd name="connsiteY3" fmla="*/ 11814 h 20606"/>
                <a:gd name="connsiteX4" fmla="*/ 23560 w 20606"/>
                <a:gd name="connsiteY4" fmla="*/ 11814 h 20606"/>
                <a:gd name="connsiteX5" fmla="*/ 11814 w 20606"/>
                <a:gd name="connsiteY5" fmla="*/ 23560 h 20606"/>
                <a:gd name="connsiteX6" fmla="*/ 11814 w 20606"/>
                <a:gd name="connsiteY6" fmla="*/ 23560 h 20606"/>
                <a:gd name="connsiteX7" fmla="*/ 0 w 20606"/>
                <a:gd name="connsiteY7" fmla="*/ 11814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1814"/>
                  </a:moveTo>
                  <a:cubicBezTo>
                    <a:pt x="0" y="5289"/>
                    <a:pt x="5289" y="0"/>
                    <a:pt x="11814" y="0"/>
                  </a:cubicBezTo>
                  <a:lnTo>
                    <a:pt x="11814" y="0"/>
                  </a:lnTo>
                  <a:cubicBezTo>
                    <a:pt x="18340" y="0"/>
                    <a:pt x="23560" y="5289"/>
                    <a:pt x="23560" y="11814"/>
                  </a:cubicBezTo>
                  <a:lnTo>
                    <a:pt x="23560" y="11814"/>
                  </a:lnTo>
                  <a:cubicBezTo>
                    <a:pt x="23560" y="18339"/>
                    <a:pt x="18271" y="23560"/>
                    <a:pt x="11814" y="23560"/>
                  </a:cubicBezTo>
                  <a:lnTo>
                    <a:pt x="11814" y="23560"/>
                  </a:lnTo>
                  <a:cubicBezTo>
                    <a:pt x="5220" y="23560"/>
                    <a:pt x="0" y="18339"/>
                    <a:pt x="0" y="1181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A3A8B95-D6EA-499E-8B3E-6A57394B456D}"/>
                </a:ext>
              </a:extLst>
            </p:cNvPr>
            <p:cNvSpPr/>
            <p:nvPr/>
          </p:nvSpPr>
          <p:spPr>
            <a:xfrm>
              <a:off x="11387122" y="4044232"/>
              <a:ext cx="54950" cy="54950"/>
            </a:xfrm>
            <a:custGeom>
              <a:avLst/>
              <a:gdLst>
                <a:gd name="connsiteX0" fmla="*/ 0 w 54949"/>
                <a:gd name="connsiteY0" fmla="*/ 29055 h 54949"/>
                <a:gd name="connsiteX1" fmla="*/ 29055 w 54949"/>
                <a:gd name="connsiteY1" fmla="*/ 0 h 54949"/>
                <a:gd name="connsiteX2" fmla="*/ 29055 w 54949"/>
                <a:gd name="connsiteY2" fmla="*/ 0 h 54949"/>
                <a:gd name="connsiteX3" fmla="*/ 58110 w 54949"/>
                <a:gd name="connsiteY3" fmla="*/ 29055 h 54949"/>
                <a:gd name="connsiteX4" fmla="*/ 58110 w 54949"/>
                <a:gd name="connsiteY4" fmla="*/ 29055 h 54949"/>
                <a:gd name="connsiteX5" fmla="*/ 29055 w 54949"/>
                <a:gd name="connsiteY5" fmla="*/ 58110 h 54949"/>
                <a:gd name="connsiteX6" fmla="*/ 29055 w 54949"/>
                <a:gd name="connsiteY6" fmla="*/ 58110 h 54949"/>
                <a:gd name="connsiteX7" fmla="*/ 0 w 54949"/>
                <a:gd name="connsiteY7" fmla="*/ 29055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9055"/>
                  </a:moveTo>
                  <a:cubicBezTo>
                    <a:pt x="0" y="12982"/>
                    <a:pt x="13051" y="0"/>
                    <a:pt x="29055" y="0"/>
                  </a:cubicBezTo>
                  <a:lnTo>
                    <a:pt x="29055" y="0"/>
                  </a:lnTo>
                  <a:cubicBezTo>
                    <a:pt x="45128" y="0"/>
                    <a:pt x="58110" y="13050"/>
                    <a:pt x="58110" y="29055"/>
                  </a:cubicBezTo>
                  <a:lnTo>
                    <a:pt x="58110" y="29055"/>
                  </a:lnTo>
                  <a:cubicBezTo>
                    <a:pt x="58110" y="45128"/>
                    <a:pt x="45059" y="58110"/>
                    <a:pt x="29055" y="58110"/>
                  </a:cubicBezTo>
                  <a:lnTo>
                    <a:pt x="29055" y="58110"/>
                  </a:lnTo>
                  <a:cubicBezTo>
                    <a:pt x="12982" y="58110"/>
                    <a:pt x="0" y="45128"/>
                    <a:pt x="0" y="2905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A88F2552-8142-459F-B7C9-2248191F042F}"/>
                </a:ext>
              </a:extLst>
            </p:cNvPr>
            <p:cNvSpPr/>
            <p:nvPr/>
          </p:nvSpPr>
          <p:spPr>
            <a:xfrm>
              <a:off x="10996634" y="4008377"/>
              <a:ext cx="123637" cy="123637"/>
            </a:xfrm>
            <a:custGeom>
              <a:avLst/>
              <a:gdLst>
                <a:gd name="connsiteX0" fmla="*/ 0 w 123637"/>
                <a:gd name="connsiteY0" fmla="*/ 64910 h 123637"/>
                <a:gd name="connsiteX1" fmla="*/ 64841 w 123637"/>
                <a:gd name="connsiteY1" fmla="*/ 0 h 123637"/>
                <a:gd name="connsiteX2" fmla="*/ 64841 w 123637"/>
                <a:gd name="connsiteY2" fmla="*/ 0 h 123637"/>
                <a:gd name="connsiteX3" fmla="*/ 129682 w 123637"/>
                <a:gd name="connsiteY3" fmla="*/ 64910 h 123637"/>
                <a:gd name="connsiteX4" fmla="*/ 129682 w 123637"/>
                <a:gd name="connsiteY4" fmla="*/ 64910 h 123637"/>
                <a:gd name="connsiteX5" fmla="*/ 64841 w 123637"/>
                <a:gd name="connsiteY5" fmla="*/ 129750 h 123637"/>
                <a:gd name="connsiteX6" fmla="*/ 64841 w 123637"/>
                <a:gd name="connsiteY6" fmla="*/ 129750 h 123637"/>
                <a:gd name="connsiteX7" fmla="*/ 0 w 123637"/>
                <a:gd name="connsiteY7" fmla="*/ 64910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4910"/>
                  </a:moveTo>
                  <a:cubicBezTo>
                    <a:pt x="0" y="29124"/>
                    <a:pt x="29055" y="0"/>
                    <a:pt x="64841" y="0"/>
                  </a:cubicBezTo>
                  <a:lnTo>
                    <a:pt x="64841" y="0"/>
                  </a:lnTo>
                  <a:cubicBezTo>
                    <a:pt x="100627" y="0"/>
                    <a:pt x="129682" y="29055"/>
                    <a:pt x="129682" y="64910"/>
                  </a:cubicBezTo>
                  <a:lnTo>
                    <a:pt x="129682" y="64910"/>
                  </a:lnTo>
                  <a:cubicBezTo>
                    <a:pt x="129682" y="100696"/>
                    <a:pt x="100627" y="129750"/>
                    <a:pt x="64841" y="129750"/>
                  </a:cubicBezTo>
                  <a:lnTo>
                    <a:pt x="64841" y="129750"/>
                  </a:lnTo>
                  <a:cubicBezTo>
                    <a:pt x="29055" y="129750"/>
                    <a:pt x="0" y="100696"/>
                    <a:pt x="0" y="6491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BA4DE67-C7A3-4D49-A489-6FA277570CC3}"/>
                </a:ext>
              </a:extLst>
            </p:cNvPr>
            <p:cNvSpPr/>
            <p:nvPr/>
          </p:nvSpPr>
          <p:spPr>
            <a:xfrm>
              <a:off x="10660891" y="4027266"/>
              <a:ext cx="89294" cy="89294"/>
            </a:xfrm>
            <a:custGeom>
              <a:avLst/>
              <a:gdLst>
                <a:gd name="connsiteX0" fmla="*/ 0 w 89293"/>
                <a:gd name="connsiteY0" fmla="*/ 46021 h 89293"/>
                <a:gd name="connsiteX1" fmla="*/ 46021 w 89293"/>
                <a:gd name="connsiteY1" fmla="*/ 0 h 89293"/>
                <a:gd name="connsiteX2" fmla="*/ 46021 w 89293"/>
                <a:gd name="connsiteY2" fmla="*/ 0 h 89293"/>
                <a:gd name="connsiteX3" fmla="*/ 92041 w 89293"/>
                <a:gd name="connsiteY3" fmla="*/ 46021 h 89293"/>
                <a:gd name="connsiteX4" fmla="*/ 92041 w 89293"/>
                <a:gd name="connsiteY4" fmla="*/ 46021 h 89293"/>
                <a:gd name="connsiteX5" fmla="*/ 46021 w 89293"/>
                <a:gd name="connsiteY5" fmla="*/ 92041 h 89293"/>
                <a:gd name="connsiteX6" fmla="*/ 46021 w 89293"/>
                <a:gd name="connsiteY6" fmla="*/ 92041 h 89293"/>
                <a:gd name="connsiteX7" fmla="*/ 0 w 89293"/>
                <a:gd name="connsiteY7" fmla="*/ 46021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6021"/>
                  </a:moveTo>
                  <a:cubicBezTo>
                    <a:pt x="0" y="20606"/>
                    <a:pt x="20606" y="0"/>
                    <a:pt x="46021" y="0"/>
                  </a:cubicBezTo>
                  <a:lnTo>
                    <a:pt x="46021" y="0"/>
                  </a:lnTo>
                  <a:cubicBezTo>
                    <a:pt x="71435" y="0"/>
                    <a:pt x="92041" y="20606"/>
                    <a:pt x="92041" y="46021"/>
                  </a:cubicBezTo>
                  <a:lnTo>
                    <a:pt x="92041" y="46021"/>
                  </a:lnTo>
                  <a:cubicBezTo>
                    <a:pt x="92041" y="71435"/>
                    <a:pt x="71435" y="92041"/>
                    <a:pt x="46021" y="92041"/>
                  </a:cubicBezTo>
                  <a:lnTo>
                    <a:pt x="46021" y="92041"/>
                  </a:lnTo>
                  <a:cubicBezTo>
                    <a:pt x="20606" y="92041"/>
                    <a:pt x="0" y="71435"/>
                    <a:pt x="0" y="4602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310F710E-C749-4157-9225-866894106C20}"/>
                </a:ext>
              </a:extLst>
            </p:cNvPr>
            <p:cNvSpPr/>
            <p:nvPr/>
          </p:nvSpPr>
          <p:spPr>
            <a:xfrm>
              <a:off x="10328307" y="4049384"/>
              <a:ext cx="41212" cy="41212"/>
            </a:xfrm>
            <a:custGeom>
              <a:avLst/>
              <a:gdLst>
                <a:gd name="connsiteX0" fmla="*/ 0 w 41212"/>
                <a:gd name="connsiteY0" fmla="*/ 23903 h 41212"/>
                <a:gd name="connsiteX1" fmla="*/ 23903 w 41212"/>
                <a:gd name="connsiteY1" fmla="*/ 0 h 41212"/>
                <a:gd name="connsiteX2" fmla="*/ 23903 w 41212"/>
                <a:gd name="connsiteY2" fmla="*/ 0 h 41212"/>
                <a:gd name="connsiteX3" fmla="*/ 47806 w 41212"/>
                <a:gd name="connsiteY3" fmla="*/ 23903 h 41212"/>
                <a:gd name="connsiteX4" fmla="*/ 47806 w 41212"/>
                <a:gd name="connsiteY4" fmla="*/ 23903 h 41212"/>
                <a:gd name="connsiteX5" fmla="*/ 23903 w 41212"/>
                <a:gd name="connsiteY5" fmla="*/ 47807 h 41212"/>
                <a:gd name="connsiteX6" fmla="*/ 23903 w 41212"/>
                <a:gd name="connsiteY6" fmla="*/ 47807 h 41212"/>
                <a:gd name="connsiteX7" fmla="*/ 0 w 41212"/>
                <a:gd name="connsiteY7" fmla="*/ 23903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3903"/>
                  </a:moveTo>
                  <a:cubicBezTo>
                    <a:pt x="0" y="10715"/>
                    <a:pt x="10715" y="0"/>
                    <a:pt x="23903" y="0"/>
                  </a:cubicBezTo>
                  <a:lnTo>
                    <a:pt x="23903" y="0"/>
                  </a:lnTo>
                  <a:cubicBezTo>
                    <a:pt x="37090" y="0"/>
                    <a:pt x="47806" y="10715"/>
                    <a:pt x="47806" y="23903"/>
                  </a:cubicBezTo>
                  <a:lnTo>
                    <a:pt x="47806" y="23903"/>
                  </a:lnTo>
                  <a:cubicBezTo>
                    <a:pt x="47806" y="37091"/>
                    <a:pt x="37090" y="47807"/>
                    <a:pt x="23903" y="47807"/>
                  </a:cubicBezTo>
                  <a:lnTo>
                    <a:pt x="23903" y="47807"/>
                  </a:lnTo>
                  <a:cubicBezTo>
                    <a:pt x="10715" y="47807"/>
                    <a:pt x="0" y="37091"/>
                    <a:pt x="0" y="2390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F4B700-0AF3-4CCB-924B-ACFB4620A768}"/>
                </a:ext>
              </a:extLst>
            </p:cNvPr>
            <p:cNvSpPr/>
            <p:nvPr/>
          </p:nvSpPr>
          <p:spPr>
            <a:xfrm>
              <a:off x="9954717" y="4030563"/>
              <a:ext cx="82425" cy="82425"/>
            </a:xfrm>
            <a:custGeom>
              <a:avLst/>
              <a:gdLst>
                <a:gd name="connsiteX0" fmla="*/ 0 w 82424"/>
                <a:gd name="connsiteY0" fmla="*/ 42723 h 82424"/>
                <a:gd name="connsiteX1" fmla="*/ 42792 w 82424"/>
                <a:gd name="connsiteY1" fmla="*/ 0 h 82424"/>
                <a:gd name="connsiteX2" fmla="*/ 42792 w 82424"/>
                <a:gd name="connsiteY2" fmla="*/ 0 h 82424"/>
                <a:gd name="connsiteX3" fmla="*/ 85447 w 82424"/>
                <a:gd name="connsiteY3" fmla="*/ 42723 h 82424"/>
                <a:gd name="connsiteX4" fmla="*/ 85447 w 82424"/>
                <a:gd name="connsiteY4" fmla="*/ 42723 h 82424"/>
                <a:gd name="connsiteX5" fmla="*/ 42792 w 82424"/>
                <a:gd name="connsiteY5" fmla="*/ 85447 h 82424"/>
                <a:gd name="connsiteX6" fmla="*/ 42792 w 82424"/>
                <a:gd name="connsiteY6" fmla="*/ 85447 h 82424"/>
                <a:gd name="connsiteX7" fmla="*/ 0 w 82424"/>
                <a:gd name="connsiteY7" fmla="*/ 42723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2723"/>
                  </a:moveTo>
                  <a:cubicBezTo>
                    <a:pt x="0" y="19095"/>
                    <a:pt x="19163" y="0"/>
                    <a:pt x="42792" y="0"/>
                  </a:cubicBezTo>
                  <a:lnTo>
                    <a:pt x="42792" y="0"/>
                  </a:lnTo>
                  <a:cubicBezTo>
                    <a:pt x="66420" y="0"/>
                    <a:pt x="85447" y="19164"/>
                    <a:pt x="85447" y="42723"/>
                  </a:cubicBezTo>
                  <a:lnTo>
                    <a:pt x="85447" y="42723"/>
                  </a:lnTo>
                  <a:cubicBezTo>
                    <a:pt x="85447" y="66283"/>
                    <a:pt x="66351" y="85447"/>
                    <a:pt x="42792" y="85447"/>
                  </a:cubicBezTo>
                  <a:lnTo>
                    <a:pt x="42792" y="85447"/>
                  </a:lnTo>
                  <a:cubicBezTo>
                    <a:pt x="19163" y="85447"/>
                    <a:pt x="0" y="66283"/>
                    <a:pt x="0" y="4272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EA01AE9-0F8A-40F9-9974-1A1EB7ECF3A7}"/>
                </a:ext>
              </a:extLst>
            </p:cNvPr>
            <p:cNvSpPr/>
            <p:nvPr/>
          </p:nvSpPr>
          <p:spPr>
            <a:xfrm>
              <a:off x="9596100" y="4026511"/>
              <a:ext cx="89294" cy="89294"/>
            </a:xfrm>
            <a:custGeom>
              <a:avLst/>
              <a:gdLst>
                <a:gd name="connsiteX0" fmla="*/ 0 w 89293"/>
                <a:gd name="connsiteY0" fmla="*/ 46776 h 89293"/>
                <a:gd name="connsiteX1" fmla="*/ 46776 w 89293"/>
                <a:gd name="connsiteY1" fmla="*/ 0 h 89293"/>
                <a:gd name="connsiteX2" fmla="*/ 46776 w 89293"/>
                <a:gd name="connsiteY2" fmla="*/ 0 h 89293"/>
                <a:gd name="connsiteX3" fmla="*/ 93552 w 89293"/>
                <a:gd name="connsiteY3" fmla="*/ 46776 h 89293"/>
                <a:gd name="connsiteX4" fmla="*/ 93552 w 89293"/>
                <a:gd name="connsiteY4" fmla="*/ 46776 h 89293"/>
                <a:gd name="connsiteX5" fmla="*/ 46776 w 89293"/>
                <a:gd name="connsiteY5" fmla="*/ 93552 h 89293"/>
                <a:gd name="connsiteX6" fmla="*/ 46776 w 89293"/>
                <a:gd name="connsiteY6" fmla="*/ 93552 h 89293"/>
                <a:gd name="connsiteX7" fmla="*/ 0 w 89293"/>
                <a:gd name="connsiteY7" fmla="*/ 46776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6776"/>
                  </a:moveTo>
                  <a:cubicBezTo>
                    <a:pt x="0" y="20950"/>
                    <a:pt x="20950" y="0"/>
                    <a:pt x="46776" y="0"/>
                  </a:cubicBezTo>
                  <a:lnTo>
                    <a:pt x="46776" y="0"/>
                  </a:lnTo>
                  <a:cubicBezTo>
                    <a:pt x="72603" y="0"/>
                    <a:pt x="93552" y="20950"/>
                    <a:pt x="93552" y="46776"/>
                  </a:cubicBezTo>
                  <a:lnTo>
                    <a:pt x="93552" y="46776"/>
                  </a:lnTo>
                  <a:cubicBezTo>
                    <a:pt x="93552" y="72603"/>
                    <a:pt x="72603" y="93552"/>
                    <a:pt x="46776" y="93552"/>
                  </a:cubicBezTo>
                  <a:lnTo>
                    <a:pt x="46776" y="93552"/>
                  </a:lnTo>
                  <a:cubicBezTo>
                    <a:pt x="20950" y="93552"/>
                    <a:pt x="0" y="72603"/>
                    <a:pt x="0" y="4677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EF20FF3-9400-4C07-8567-44918E58E64B}"/>
                </a:ext>
              </a:extLst>
            </p:cNvPr>
            <p:cNvSpPr/>
            <p:nvPr/>
          </p:nvSpPr>
          <p:spPr>
            <a:xfrm>
              <a:off x="9226631" y="4011743"/>
              <a:ext cx="116768" cy="116768"/>
            </a:xfrm>
            <a:custGeom>
              <a:avLst/>
              <a:gdLst>
                <a:gd name="connsiteX0" fmla="*/ 0 w 116768"/>
                <a:gd name="connsiteY0" fmla="*/ 61544 h 116768"/>
                <a:gd name="connsiteX1" fmla="*/ 61544 w 116768"/>
                <a:gd name="connsiteY1" fmla="*/ 0 h 116768"/>
                <a:gd name="connsiteX2" fmla="*/ 61544 w 116768"/>
                <a:gd name="connsiteY2" fmla="*/ 0 h 116768"/>
                <a:gd name="connsiteX3" fmla="*/ 123087 w 116768"/>
                <a:gd name="connsiteY3" fmla="*/ 61544 h 116768"/>
                <a:gd name="connsiteX4" fmla="*/ 123087 w 116768"/>
                <a:gd name="connsiteY4" fmla="*/ 61544 h 116768"/>
                <a:gd name="connsiteX5" fmla="*/ 61544 w 116768"/>
                <a:gd name="connsiteY5" fmla="*/ 123088 h 116768"/>
                <a:gd name="connsiteX6" fmla="*/ 61544 w 116768"/>
                <a:gd name="connsiteY6" fmla="*/ 123088 h 116768"/>
                <a:gd name="connsiteX7" fmla="*/ 0 w 116768"/>
                <a:gd name="connsiteY7" fmla="*/ 61544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61544"/>
                  </a:moveTo>
                  <a:cubicBezTo>
                    <a:pt x="0" y="27543"/>
                    <a:pt x="27544" y="0"/>
                    <a:pt x="61544" y="0"/>
                  </a:cubicBezTo>
                  <a:lnTo>
                    <a:pt x="61544" y="0"/>
                  </a:lnTo>
                  <a:cubicBezTo>
                    <a:pt x="95476" y="0"/>
                    <a:pt x="123087" y="27543"/>
                    <a:pt x="123087" y="61544"/>
                  </a:cubicBezTo>
                  <a:lnTo>
                    <a:pt x="123087" y="61544"/>
                  </a:lnTo>
                  <a:cubicBezTo>
                    <a:pt x="123087" y="95475"/>
                    <a:pt x="95543" y="123088"/>
                    <a:pt x="61544" y="123088"/>
                  </a:cubicBezTo>
                  <a:lnTo>
                    <a:pt x="61544" y="123088"/>
                  </a:lnTo>
                  <a:cubicBezTo>
                    <a:pt x="27612" y="123088"/>
                    <a:pt x="0" y="95475"/>
                    <a:pt x="0" y="6154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0A9F117-279C-4006-93B2-C4BE4E66F076}"/>
                </a:ext>
              </a:extLst>
            </p:cNvPr>
            <p:cNvSpPr/>
            <p:nvPr/>
          </p:nvSpPr>
          <p:spPr>
            <a:xfrm>
              <a:off x="8911562" y="4051238"/>
              <a:ext cx="41212" cy="41212"/>
            </a:xfrm>
            <a:custGeom>
              <a:avLst/>
              <a:gdLst>
                <a:gd name="connsiteX0" fmla="*/ 0 w 41212"/>
                <a:gd name="connsiteY0" fmla="*/ 22048 h 41212"/>
                <a:gd name="connsiteX1" fmla="*/ 22048 w 41212"/>
                <a:gd name="connsiteY1" fmla="*/ 0 h 41212"/>
                <a:gd name="connsiteX2" fmla="*/ 22048 w 41212"/>
                <a:gd name="connsiteY2" fmla="*/ 0 h 41212"/>
                <a:gd name="connsiteX3" fmla="*/ 44097 w 41212"/>
                <a:gd name="connsiteY3" fmla="*/ 22048 h 41212"/>
                <a:gd name="connsiteX4" fmla="*/ 44097 w 41212"/>
                <a:gd name="connsiteY4" fmla="*/ 22048 h 41212"/>
                <a:gd name="connsiteX5" fmla="*/ 22048 w 41212"/>
                <a:gd name="connsiteY5" fmla="*/ 44097 h 41212"/>
                <a:gd name="connsiteX6" fmla="*/ 22048 w 41212"/>
                <a:gd name="connsiteY6" fmla="*/ 44097 h 41212"/>
                <a:gd name="connsiteX7" fmla="*/ 0 w 41212"/>
                <a:gd name="connsiteY7" fmla="*/ 22048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2048"/>
                  </a:moveTo>
                  <a:cubicBezTo>
                    <a:pt x="0" y="9891"/>
                    <a:pt x="9822" y="0"/>
                    <a:pt x="22048" y="0"/>
                  </a:cubicBezTo>
                  <a:lnTo>
                    <a:pt x="22048" y="0"/>
                  </a:lnTo>
                  <a:cubicBezTo>
                    <a:pt x="34206" y="0"/>
                    <a:pt x="44097" y="9891"/>
                    <a:pt x="44097" y="22048"/>
                  </a:cubicBezTo>
                  <a:lnTo>
                    <a:pt x="44097" y="22048"/>
                  </a:lnTo>
                  <a:cubicBezTo>
                    <a:pt x="44097" y="34206"/>
                    <a:pt x="34206" y="44097"/>
                    <a:pt x="22048" y="44097"/>
                  </a:cubicBezTo>
                  <a:lnTo>
                    <a:pt x="22048" y="44097"/>
                  </a:lnTo>
                  <a:cubicBezTo>
                    <a:pt x="9822" y="44097"/>
                    <a:pt x="0" y="34206"/>
                    <a:pt x="0" y="2204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90F1BFCF-8AFE-4C76-8DC4-DDD9E9C99718}"/>
                </a:ext>
              </a:extLst>
            </p:cNvPr>
            <p:cNvSpPr/>
            <p:nvPr/>
          </p:nvSpPr>
          <p:spPr>
            <a:xfrm>
              <a:off x="8563798" y="4058175"/>
              <a:ext cx="27475" cy="27475"/>
            </a:xfrm>
            <a:custGeom>
              <a:avLst/>
              <a:gdLst>
                <a:gd name="connsiteX0" fmla="*/ 0 w 27474"/>
                <a:gd name="connsiteY0" fmla="*/ 15111 h 27474"/>
                <a:gd name="connsiteX1" fmla="*/ 15111 w 27474"/>
                <a:gd name="connsiteY1" fmla="*/ 0 h 27474"/>
                <a:gd name="connsiteX2" fmla="*/ 15111 w 27474"/>
                <a:gd name="connsiteY2" fmla="*/ 0 h 27474"/>
                <a:gd name="connsiteX3" fmla="*/ 30154 w 27474"/>
                <a:gd name="connsiteY3" fmla="*/ 15111 h 27474"/>
                <a:gd name="connsiteX4" fmla="*/ 30154 w 27474"/>
                <a:gd name="connsiteY4" fmla="*/ 15111 h 27474"/>
                <a:gd name="connsiteX5" fmla="*/ 15111 w 27474"/>
                <a:gd name="connsiteY5" fmla="*/ 30223 h 27474"/>
                <a:gd name="connsiteX6" fmla="*/ 15111 w 27474"/>
                <a:gd name="connsiteY6" fmla="*/ 30223 h 27474"/>
                <a:gd name="connsiteX7" fmla="*/ 0 w 27474"/>
                <a:gd name="connsiteY7" fmla="*/ 15111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5111"/>
                  </a:moveTo>
                  <a:cubicBezTo>
                    <a:pt x="0" y="6800"/>
                    <a:pt x="6731" y="0"/>
                    <a:pt x="15111" y="0"/>
                  </a:cubicBezTo>
                  <a:lnTo>
                    <a:pt x="15111" y="0"/>
                  </a:lnTo>
                  <a:cubicBezTo>
                    <a:pt x="23422" y="0"/>
                    <a:pt x="30154" y="6732"/>
                    <a:pt x="30154" y="15111"/>
                  </a:cubicBezTo>
                  <a:lnTo>
                    <a:pt x="30154" y="15111"/>
                  </a:lnTo>
                  <a:cubicBezTo>
                    <a:pt x="30154" y="23423"/>
                    <a:pt x="23422" y="30223"/>
                    <a:pt x="15111" y="30223"/>
                  </a:cubicBezTo>
                  <a:lnTo>
                    <a:pt x="15111" y="30223"/>
                  </a:lnTo>
                  <a:cubicBezTo>
                    <a:pt x="6731" y="30223"/>
                    <a:pt x="0" y="23423"/>
                    <a:pt x="0" y="1511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E454075-E36B-42D0-ACFF-5A94B18FC00E}"/>
                </a:ext>
              </a:extLst>
            </p:cNvPr>
            <p:cNvSpPr/>
            <p:nvPr/>
          </p:nvSpPr>
          <p:spPr>
            <a:xfrm>
              <a:off x="8203670" y="4052749"/>
              <a:ext cx="34344" cy="34344"/>
            </a:xfrm>
            <a:custGeom>
              <a:avLst/>
              <a:gdLst>
                <a:gd name="connsiteX0" fmla="*/ 0 w 34343"/>
                <a:gd name="connsiteY0" fmla="*/ 20537 h 34343"/>
                <a:gd name="connsiteX1" fmla="*/ 20537 w 34343"/>
                <a:gd name="connsiteY1" fmla="*/ 0 h 34343"/>
                <a:gd name="connsiteX2" fmla="*/ 20537 w 34343"/>
                <a:gd name="connsiteY2" fmla="*/ 0 h 34343"/>
                <a:gd name="connsiteX3" fmla="*/ 41075 w 34343"/>
                <a:gd name="connsiteY3" fmla="*/ 20537 h 34343"/>
                <a:gd name="connsiteX4" fmla="*/ 41075 w 34343"/>
                <a:gd name="connsiteY4" fmla="*/ 20537 h 34343"/>
                <a:gd name="connsiteX5" fmla="*/ 20537 w 34343"/>
                <a:gd name="connsiteY5" fmla="*/ 41007 h 34343"/>
                <a:gd name="connsiteX6" fmla="*/ 20537 w 34343"/>
                <a:gd name="connsiteY6" fmla="*/ 41007 h 34343"/>
                <a:gd name="connsiteX7" fmla="*/ 0 w 34343"/>
                <a:gd name="connsiteY7" fmla="*/ 20537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20537"/>
                  </a:moveTo>
                  <a:cubicBezTo>
                    <a:pt x="0" y="9204"/>
                    <a:pt x="9204" y="0"/>
                    <a:pt x="20537" y="0"/>
                  </a:cubicBezTo>
                  <a:lnTo>
                    <a:pt x="20537" y="0"/>
                  </a:lnTo>
                  <a:cubicBezTo>
                    <a:pt x="31940" y="0"/>
                    <a:pt x="41075" y="9204"/>
                    <a:pt x="41075" y="20537"/>
                  </a:cubicBezTo>
                  <a:lnTo>
                    <a:pt x="41075" y="20537"/>
                  </a:lnTo>
                  <a:cubicBezTo>
                    <a:pt x="41075" y="31871"/>
                    <a:pt x="31940" y="41007"/>
                    <a:pt x="20537" y="41007"/>
                  </a:cubicBezTo>
                  <a:lnTo>
                    <a:pt x="20537" y="41007"/>
                  </a:lnTo>
                  <a:cubicBezTo>
                    <a:pt x="9204" y="41007"/>
                    <a:pt x="0" y="31871"/>
                    <a:pt x="0" y="2053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384A897-A76B-44B9-BA79-654FCAEC980E}"/>
                </a:ext>
              </a:extLst>
            </p:cNvPr>
            <p:cNvSpPr/>
            <p:nvPr/>
          </p:nvSpPr>
          <p:spPr>
            <a:xfrm>
              <a:off x="7839421" y="4043133"/>
              <a:ext cx="54950" cy="54950"/>
            </a:xfrm>
            <a:custGeom>
              <a:avLst/>
              <a:gdLst>
                <a:gd name="connsiteX0" fmla="*/ 0 w 54949"/>
                <a:gd name="connsiteY0" fmla="*/ 30154 h 54949"/>
                <a:gd name="connsiteX1" fmla="*/ 30154 w 54949"/>
                <a:gd name="connsiteY1" fmla="*/ 0 h 54949"/>
                <a:gd name="connsiteX2" fmla="*/ 30154 w 54949"/>
                <a:gd name="connsiteY2" fmla="*/ 0 h 54949"/>
                <a:gd name="connsiteX3" fmla="*/ 60308 w 54949"/>
                <a:gd name="connsiteY3" fmla="*/ 30154 h 54949"/>
                <a:gd name="connsiteX4" fmla="*/ 60308 w 54949"/>
                <a:gd name="connsiteY4" fmla="*/ 30154 h 54949"/>
                <a:gd name="connsiteX5" fmla="*/ 30154 w 54949"/>
                <a:gd name="connsiteY5" fmla="*/ 60308 h 54949"/>
                <a:gd name="connsiteX6" fmla="*/ 30154 w 54949"/>
                <a:gd name="connsiteY6" fmla="*/ 60308 h 54949"/>
                <a:gd name="connsiteX7" fmla="*/ 0 w 54949"/>
                <a:gd name="connsiteY7" fmla="*/ 30154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30154"/>
                  </a:moveTo>
                  <a:cubicBezTo>
                    <a:pt x="0" y="13532"/>
                    <a:pt x="13532" y="0"/>
                    <a:pt x="30154" y="0"/>
                  </a:cubicBezTo>
                  <a:lnTo>
                    <a:pt x="30154" y="0"/>
                  </a:lnTo>
                  <a:cubicBezTo>
                    <a:pt x="46776" y="0"/>
                    <a:pt x="60308" y="13463"/>
                    <a:pt x="60308" y="30154"/>
                  </a:cubicBezTo>
                  <a:lnTo>
                    <a:pt x="60308" y="30154"/>
                  </a:lnTo>
                  <a:cubicBezTo>
                    <a:pt x="60308" y="46776"/>
                    <a:pt x="46845" y="60308"/>
                    <a:pt x="30154" y="60308"/>
                  </a:cubicBezTo>
                  <a:lnTo>
                    <a:pt x="30154" y="60308"/>
                  </a:lnTo>
                  <a:cubicBezTo>
                    <a:pt x="13532" y="60308"/>
                    <a:pt x="0" y="46776"/>
                    <a:pt x="0" y="3015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6BA01FC-B88D-409B-A6FC-7C8523346208}"/>
                </a:ext>
              </a:extLst>
            </p:cNvPr>
            <p:cNvSpPr/>
            <p:nvPr/>
          </p:nvSpPr>
          <p:spPr>
            <a:xfrm>
              <a:off x="7484789" y="4043201"/>
              <a:ext cx="54950" cy="54950"/>
            </a:xfrm>
            <a:custGeom>
              <a:avLst/>
              <a:gdLst>
                <a:gd name="connsiteX0" fmla="*/ 0 w 54949"/>
                <a:gd name="connsiteY0" fmla="*/ 30085 h 54949"/>
                <a:gd name="connsiteX1" fmla="*/ 30085 w 54949"/>
                <a:gd name="connsiteY1" fmla="*/ 0 h 54949"/>
                <a:gd name="connsiteX2" fmla="*/ 30085 w 54949"/>
                <a:gd name="connsiteY2" fmla="*/ 0 h 54949"/>
                <a:gd name="connsiteX3" fmla="*/ 60170 w 54949"/>
                <a:gd name="connsiteY3" fmla="*/ 30085 h 54949"/>
                <a:gd name="connsiteX4" fmla="*/ 60170 w 54949"/>
                <a:gd name="connsiteY4" fmla="*/ 30085 h 54949"/>
                <a:gd name="connsiteX5" fmla="*/ 30085 w 54949"/>
                <a:gd name="connsiteY5" fmla="*/ 60170 h 54949"/>
                <a:gd name="connsiteX6" fmla="*/ 30085 w 54949"/>
                <a:gd name="connsiteY6" fmla="*/ 60170 h 54949"/>
                <a:gd name="connsiteX7" fmla="*/ 0 w 54949"/>
                <a:gd name="connsiteY7" fmla="*/ 30085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30085"/>
                  </a:moveTo>
                  <a:cubicBezTo>
                    <a:pt x="0" y="13463"/>
                    <a:pt x="13463" y="0"/>
                    <a:pt x="30085" y="0"/>
                  </a:cubicBezTo>
                  <a:lnTo>
                    <a:pt x="30085" y="0"/>
                  </a:lnTo>
                  <a:cubicBezTo>
                    <a:pt x="46708" y="0"/>
                    <a:pt x="60170" y="13463"/>
                    <a:pt x="60170" y="30085"/>
                  </a:cubicBezTo>
                  <a:lnTo>
                    <a:pt x="60170" y="30085"/>
                  </a:lnTo>
                  <a:cubicBezTo>
                    <a:pt x="60170" y="46707"/>
                    <a:pt x="46708" y="60170"/>
                    <a:pt x="30085" y="60170"/>
                  </a:cubicBezTo>
                  <a:lnTo>
                    <a:pt x="30085" y="60170"/>
                  </a:lnTo>
                  <a:cubicBezTo>
                    <a:pt x="13463" y="60170"/>
                    <a:pt x="0" y="46707"/>
                    <a:pt x="0" y="3008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40F309A-08F1-4CCF-937D-424AD90444C1}"/>
                </a:ext>
              </a:extLst>
            </p:cNvPr>
            <p:cNvSpPr/>
            <p:nvPr/>
          </p:nvSpPr>
          <p:spPr>
            <a:xfrm>
              <a:off x="7120609" y="4033723"/>
              <a:ext cx="75556" cy="75556"/>
            </a:xfrm>
            <a:custGeom>
              <a:avLst/>
              <a:gdLst>
                <a:gd name="connsiteX0" fmla="*/ 0 w 75556"/>
                <a:gd name="connsiteY0" fmla="*/ 39564 h 75556"/>
                <a:gd name="connsiteX1" fmla="*/ 39632 w 75556"/>
                <a:gd name="connsiteY1" fmla="*/ 0 h 75556"/>
                <a:gd name="connsiteX2" fmla="*/ 39632 w 75556"/>
                <a:gd name="connsiteY2" fmla="*/ 0 h 75556"/>
                <a:gd name="connsiteX3" fmla="*/ 79196 w 75556"/>
                <a:gd name="connsiteY3" fmla="*/ 39564 h 75556"/>
                <a:gd name="connsiteX4" fmla="*/ 79196 w 75556"/>
                <a:gd name="connsiteY4" fmla="*/ 39564 h 75556"/>
                <a:gd name="connsiteX5" fmla="*/ 39632 w 75556"/>
                <a:gd name="connsiteY5" fmla="*/ 79128 h 75556"/>
                <a:gd name="connsiteX6" fmla="*/ 39632 w 75556"/>
                <a:gd name="connsiteY6" fmla="*/ 79128 h 75556"/>
                <a:gd name="connsiteX7" fmla="*/ 0 w 75556"/>
                <a:gd name="connsiteY7" fmla="*/ 39564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39564"/>
                  </a:moveTo>
                  <a:cubicBezTo>
                    <a:pt x="0" y="17721"/>
                    <a:pt x="17721" y="0"/>
                    <a:pt x="39632" y="0"/>
                  </a:cubicBezTo>
                  <a:lnTo>
                    <a:pt x="39632" y="0"/>
                  </a:lnTo>
                  <a:cubicBezTo>
                    <a:pt x="61475" y="0"/>
                    <a:pt x="79196" y="17721"/>
                    <a:pt x="79196" y="39564"/>
                  </a:cubicBezTo>
                  <a:lnTo>
                    <a:pt x="79196" y="39564"/>
                  </a:lnTo>
                  <a:cubicBezTo>
                    <a:pt x="79196" y="61406"/>
                    <a:pt x="61475" y="79128"/>
                    <a:pt x="39632" y="79128"/>
                  </a:cubicBezTo>
                  <a:lnTo>
                    <a:pt x="39632" y="79128"/>
                  </a:lnTo>
                  <a:cubicBezTo>
                    <a:pt x="17721" y="79128"/>
                    <a:pt x="0" y="61406"/>
                    <a:pt x="0" y="3956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0C77CDF-43F9-4C63-A486-A1E77E7F5BF8}"/>
                </a:ext>
              </a:extLst>
            </p:cNvPr>
            <p:cNvSpPr/>
            <p:nvPr/>
          </p:nvSpPr>
          <p:spPr>
            <a:xfrm>
              <a:off x="6759657" y="4027335"/>
              <a:ext cx="89294" cy="89294"/>
            </a:xfrm>
            <a:custGeom>
              <a:avLst/>
              <a:gdLst>
                <a:gd name="connsiteX0" fmla="*/ 0 w 89293"/>
                <a:gd name="connsiteY0" fmla="*/ 45952 h 89293"/>
                <a:gd name="connsiteX1" fmla="*/ 45952 w 89293"/>
                <a:gd name="connsiteY1" fmla="*/ 0 h 89293"/>
                <a:gd name="connsiteX2" fmla="*/ 45952 w 89293"/>
                <a:gd name="connsiteY2" fmla="*/ 0 h 89293"/>
                <a:gd name="connsiteX3" fmla="*/ 91904 w 89293"/>
                <a:gd name="connsiteY3" fmla="*/ 45952 h 89293"/>
                <a:gd name="connsiteX4" fmla="*/ 91904 w 89293"/>
                <a:gd name="connsiteY4" fmla="*/ 45952 h 89293"/>
                <a:gd name="connsiteX5" fmla="*/ 45952 w 89293"/>
                <a:gd name="connsiteY5" fmla="*/ 91835 h 89293"/>
                <a:gd name="connsiteX6" fmla="*/ 45952 w 89293"/>
                <a:gd name="connsiteY6" fmla="*/ 91835 h 89293"/>
                <a:gd name="connsiteX7" fmla="*/ 0 w 89293"/>
                <a:gd name="connsiteY7" fmla="*/ 45952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5952"/>
                  </a:moveTo>
                  <a:cubicBezTo>
                    <a:pt x="0" y="20606"/>
                    <a:pt x="20606" y="0"/>
                    <a:pt x="45952" y="0"/>
                  </a:cubicBezTo>
                  <a:lnTo>
                    <a:pt x="45952" y="0"/>
                  </a:lnTo>
                  <a:cubicBezTo>
                    <a:pt x="71297" y="0"/>
                    <a:pt x="91904" y="20606"/>
                    <a:pt x="91904" y="45952"/>
                  </a:cubicBezTo>
                  <a:lnTo>
                    <a:pt x="91904" y="45952"/>
                  </a:lnTo>
                  <a:cubicBezTo>
                    <a:pt x="91904" y="71297"/>
                    <a:pt x="71297" y="91835"/>
                    <a:pt x="45952" y="91835"/>
                  </a:cubicBezTo>
                  <a:lnTo>
                    <a:pt x="45952" y="91835"/>
                  </a:lnTo>
                  <a:cubicBezTo>
                    <a:pt x="20606" y="91835"/>
                    <a:pt x="0" y="71297"/>
                    <a:pt x="0" y="4595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BCB1362E-B130-4061-BC52-5D836358671B}"/>
                </a:ext>
              </a:extLst>
            </p:cNvPr>
            <p:cNvSpPr/>
            <p:nvPr/>
          </p:nvSpPr>
          <p:spPr>
            <a:xfrm>
              <a:off x="6421303" y="4043751"/>
              <a:ext cx="54950" cy="54950"/>
            </a:xfrm>
            <a:custGeom>
              <a:avLst/>
              <a:gdLst>
                <a:gd name="connsiteX0" fmla="*/ 0 w 54949"/>
                <a:gd name="connsiteY0" fmla="*/ 29535 h 54949"/>
                <a:gd name="connsiteX1" fmla="*/ 29535 w 54949"/>
                <a:gd name="connsiteY1" fmla="*/ 0 h 54949"/>
                <a:gd name="connsiteX2" fmla="*/ 29535 w 54949"/>
                <a:gd name="connsiteY2" fmla="*/ 0 h 54949"/>
                <a:gd name="connsiteX3" fmla="*/ 59071 w 54949"/>
                <a:gd name="connsiteY3" fmla="*/ 29535 h 54949"/>
                <a:gd name="connsiteX4" fmla="*/ 59071 w 54949"/>
                <a:gd name="connsiteY4" fmla="*/ 29535 h 54949"/>
                <a:gd name="connsiteX5" fmla="*/ 29535 w 54949"/>
                <a:gd name="connsiteY5" fmla="*/ 59071 h 54949"/>
                <a:gd name="connsiteX6" fmla="*/ 29535 w 54949"/>
                <a:gd name="connsiteY6" fmla="*/ 59071 h 54949"/>
                <a:gd name="connsiteX7" fmla="*/ 0 w 54949"/>
                <a:gd name="connsiteY7" fmla="*/ 29535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9535"/>
                  </a:moveTo>
                  <a:cubicBezTo>
                    <a:pt x="0" y="13188"/>
                    <a:pt x="13257" y="0"/>
                    <a:pt x="29535" y="0"/>
                  </a:cubicBezTo>
                  <a:lnTo>
                    <a:pt x="29535" y="0"/>
                  </a:lnTo>
                  <a:cubicBezTo>
                    <a:pt x="45883" y="0"/>
                    <a:pt x="59071" y="13257"/>
                    <a:pt x="59071" y="29535"/>
                  </a:cubicBezTo>
                  <a:lnTo>
                    <a:pt x="59071" y="29535"/>
                  </a:lnTo>
                  <a:cubicBezTo>
                    <a:pt x="59071" y="45814"/>
                    <a:pt x="45815" y="59071"/>
                    <a:pt x="29535" y="59071"/>
                  </a:cubicBezTo>
                  <a:lnTo>
                    <a:pt x="29535" y="59071"/>
                  </a:lnTo>
                  <a:cubicBezTo>
                    <a:pt x="13257" y="59071"/>
                    <a:pt x="0" y="45814"/>
                    <a:pt x="0" y="2953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58A96C8-1BD2-4904-8896-F74431A6DBE6}"/>
                </a:ext>
              </a:extLst>
            </p:cNvPr>
            <p:cNvSpPr/>
            <p:nvPr/>
          </p:nvSpPr>
          <p:spPr>
            <a:xfrm>
              <a:off x="6086178" y="4063190"/>
              <a:ext cx="13737" cy="13737"/>
            </a:xfrm>
            <a:custGeom>
              <a:avLst/>
              <a:gdLst>
                <a:gd name="connsiteX0" fmla="*/ 0 w 13737"/>
                <a:gd name="connsiteY0" fmla="*/ 10097 h 13737"/>
                <a:gd name="connsiteX1" fmla="*/ 10097 w 13737"/>
                <a:gd name="connsiteY1" fmla="*/ 0 h 13737"/>
                <a:gd name="connsiteX2" fmla="*/ 10097 w 13737"/>
                <a:gd name="connsiteY2" fmla="*/ 0 h 13737"/>
                <a:gd name="connsiteX3" fmla="*/ 20263 w 13737"/>
                <a:gd name="connsiteY3" fmla="*/ 10097 h 13737"/>
                <a:gd name="connsiteX4" fmla="*/ 20263 w 13737"/>
                <a:gd name="connsiteY4" fmla="*/ 10097 h 13737"/>
                <a:gd name="connsiteX5" fmla="*/ 10097 w 13737"/>
                <a:gd name="connsiteY5" fmla="*/ 20194 h 13737"/>
                <a:gd name="connsiteX6" fmla="*/ 10097 w 13737"/>
                <a:gd name="connsiteY6" fmla="*/ 20194 h 13737"/>
                <a:gd name="connsiteX7" fmla="*/ 0 w 13737"/>
                <a:gd name="connsiteY7" fmla="*/ 10097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10097"/>
                  </a:moveTo>
                  <a:cubicBezTo>
                    <a:pt x="0" y="4464"/>
                    <a:pt x="4533" y="0"/>
                    <a:pt x="10097" y="0"/>
                  </a:cubicBezTo>
                  <a:lnTo>
                    <a:pt x="10097" y="0"/>
                  </a:lnTo>
                  <a:cubicBezTo>
                    <a:pt x="15660" y="0"/>
                    <a:pt x="20263" y="4533"/>
                    <a:pt x="20263" y="10097"/>
                  </a:cubicBezTo>
                  <a:lnTo>
                    <a:pt x="20263" y="10097"/>
                  </a:lnTo>
                  <a:cubicBezTo>
                    <a:pt x="20263" y="15660"/>
                    <a:pt x="15729" y="20194"/>
                    <a:pt x="10097" y="20194"/>
                  </a:cubicBezTo>
                  <a:lnTo>
                    <a:pt x="10097" y="20194"/>
                  </a:lnTo>
                  <a:cubicBezTo>
                    <a:pt x="4533" y="20194"/>
                    <a:pt x="0" y="15660"/>
                    <a:pt x="0" y="1009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A664862F-9FC7-4B51-9113-8C9B3BC49215}"/>
                </a:ext>
              </a:extLst>
            </p:cNvPr>
            <p:cNvSpPr/>
            <p:nvPr/>
          </p:nvSpPr>
          <p:spPr>
            <a:xfrm>
              <a:off x="5700224" y="4031937"/>
              <a:ext cx="82425" cy="82425"/>
            </a:xfrm>
            <a:custGeom>
              <a:avLst/>
              <a:gdLst>
                <a:gd name="connsiteX0" fmla="*/ 0 w 82424"/>
                <a:gd name="connsiteY0" fmla="*/ 41349 h 82424"/>
                <a:gd name="connsiteX1" fmla="*/ 41350 w 82424"/>
                <a:gd name="connsiteY1" fmla="*/ 0 h 82424"/>
                <a:gd name="connsiteX2" fmla="*/ 41350 w 82424"/>
                <a:gd name="connsiteY2" fmla="*/ 0 h 82424"/>
                <a:gd name="connsiteX3" fmla="*/ 82699 w 82424"/>
                <a:gd name="connsiteY3" fmla="*/ 41349 h 82424"/>
                <a:gd name="connsiteX4" fmla="*/ 82699 w 82424"/>
                <a:gd name="connsiteY4" fmla="*/ 41349 h 82424"/>
                <a:gd name="connsiteX5" fmla="*/ 41350 w 82424"/>
                <a:gd name="connsiteY5" fmla="*/ 82699 h 82424"/>
                <a:gd name="connsiteX6" fmla="*/ 41350 w 82424"/>
                <a:gd name="connsiteY6" fmla="*/ 82699 h 82424"/>
                <a:gd name="connsiteX7" fmla="*/ 0 w 82424"/>
                <a:gd name="connsiteY7" fmla="*/ 41349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1349"/>
                  </a:moveTo>
                  <a:cubicBezTo>
                    <a:pt x="0" y="18476"/>
                    <a:pt x="18546" y="0"/>
                    <a:pt x="41350" y="0"/>
                  </a:cubicBezTo>
                  <a:lnTo>
                    <a:pt x="41350" y="0"/>
                  </a:lnTo>
                  <a:cubicBezTo>
                    <a:pt x="64154" y="0"/>
                    <a:pt x="82699" y="18545"/>
                    <a:pt x="82699" y="41349"/>
                  </a:cubicBezTo>
                  <a:lnTo>
                    <a:pt x="82699" y="41349"/>
                  </a:lnTo>
                  <a:cubicBezTo>
                    <a:pt x="82699" y="64154"/>
                    <a:pt x="64154" y="82699"/>
                    <a:pt x="41350" y="82699"/>
                  </a:cubicBezTo>
                  <a:lnTo>
                    <a:pt x="41350" y="82699"/>
                  </a:lnTo>
                  <a:cubicBezTo>
                    <a:pt x="18546" y="82699"/>
                    <a:pt x="0" y="64154"/>
                    <a:pt x="0" y="4134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6C102B6D-80D5-4257-84CC-22DF8A3CD51B}"/>
                </a:ext>
              </a:extLst>
            </p:cNvPr>
            <p:cNvSpPr/>
            <p:nvPr/>
          </p:nvSpPr>
          <p:spPr>
            <a:xfrm>
              <a:off x="5360015" y="4046361"/>
              <a:ext cx="48081" cy="48081"/>
            </a:xfrm>
            <a:custGeom>
              <a:avLst/>
              <a:gdLst>
                <a:gd name="connsiteX0" fmla="*/ 0 w 48081"/>
                <a:gd name="connsiteY0" fmla="*/ 26925 h 48081"/>
                <a:gd name="connsiteX1" fmla="*/ 26857 w 48081"/>
                <a:gd name="connsiteY1" fmla="*/ 0 h 48081"/>
                <a:gd name="connsiteX2" fmla="*/ 26857 w 48081"/>
                <a:gd name="connsiteY2" fmla="*/ 0 h 48081"/>
                <a:gd name="connsiteX3" fmla="*/ 53714 w 48081"/>
                <a:gd name="connsiteY3" fmla="*/ 26925 h 48081"/>
                <a:gd name="connsiteX4" fmla="*/ 53714 w 48081"/>
                <a:gd name="connsiteY4" fmla="*/ 26925 h 48081"/>
                <a:gd name="connsiteX5" fmla="*/ 26857 w 48081"/>
                <a:gd name="connsiteY5" fmla="*/ 53782 h 48081"/>
                <a:gd name="connsiteX6" fmla="*/ 26857 w 48081"/>
                <a:gd name="connsiteY6" fmla="*/ 53782 h 48081"/>
                <a:gd name="connsiteX7" fmla="*/ 0 w 48081"/>
                <a:gd name="connsiteY7" fmla="*/ 26925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6925"/>
                  </a:moveTo>
                  <a:cubicBezTo>
                    <a:pt x="0" y="12089"/>
                    <a:pt x="12020" y="0"/>
                    <a:pt x="26857" y="0"/>
                  </a:cubicBezTo>
                  <a:lnTo>
                    <a:pt x="26857" y="0"/>
                  </a:lnTo>
                  <a:cubicBezTo>
                    <a:pt x="41762" y="0"/>
                    <a:pt x="53714" y="12020"/>
                    <a:pt x="53714" y="26925"/>
                  </a:cubicBezTo>
                  <a:lnTo>
                    <a:pt x="53714" y="26925"/>
                  </a:lnTo>
                  <a:cubicBezTo>
                    <a:pt x="53714" y="41762"/>
                    <a:pt x="41762" y="53782"/>
                    <a:pt x="26857" y="53782"/>
                  </a:cubicBezTo>
                  <a:lnTo>
                    <a:pt x="26857" y="53782"/>
                  </a:lnTo>
                  <a:cubicBezTo>
                    <a:pt x="12020" y="53782"/>
                    <a:pt x="0" y="41762"/>
                    <a:pt x="0" y="2692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5C4BE93C-F8C7-48EA-9A61-F15BE33E9882}"/>
                </a:ext>
              </a:extLst>
            </p:cNvPr>
            <p:cNvSpPr/>
            <p:nvPr/>
          </p:nvSpPr>
          <p:spPr>
            <a:xfrm>
              <a:off x="5024959" y="4065937"/>
              <a:ext cx="13737" cy="13737"/>
            </a:xfrm>
            <a:custGeom>
              <a:avLst/>
              <a:gdLst>
                <a:gd name="connsiteX0" fmla="*/ 0 w 13737"/>
                <a:gd name="connsiteY0" fmla="*/ 7350 h 13737"/>
                <a:gd name="connsiteX1" fmla="*/ 7350 w 13737"/>
                <a:gd name="connsiteY1" fmla="*/ 0 h 13737"/>
                <a:gd name="connsiteX2" fmla="*/ 7350 w 13737"/>
                <a:gd name="connsiteY2" fmla="*/ 0 h 13737"/>
                <a:gd name="connsiteX3" fmla="*/ 14630 w 13737"/>
                <a:gd name="connsiteY3" fmla="*/ 7350 h 13737"/>
                <a:gd name="connsiteX4" fmla="*/ 14630 w 13737"/>
                <a:gd name="connsiteY4" fmla="*/ 7350 h 13737"/>
                <a:gd name="connsiteX5" fmla="*/ 7350 w 13737"/>
                <a:gd name="connsiteY5" fmla="*/ 14630 h 13737"/>
                <a:gd name="connsiteX6" fmla="*/ 7350 w 13737"/>
                <a:gd name="connsiteY6" fmla="*/ 14630 h 13737"/>
                <a:gd name="connsiteX7" fmla="*/ 0 w 13737"/>
                <a:gd name="connsiteY7" fmla="*/ 7350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7350"/>
                  </a:moveTo>
                  <a:cubicBezTo>
                    <a:pt x="0" y="3297"/>
                    <a:pt x="3297" y="0"/>
                    <a:pt x="7350" y="0"/>
                  </a:cubicBezTo>
                  <a:lnTo>
                    <a:pt x="7350" y="0"/>
                  </a:lnTo>
                  <a:cubicBezTo>
                    <a:pt x="11402" y="0"/>
                    <a:pt x="14630" y="3297"/>
                    <a:pt x="14630" y="7350"/>
                  </a:cubicBezTo>
                  <a:lnTo>
                    <a:pt x="14630" y="7350"/>
                  </a:lnTo>
                  <a:cubicBezTo>
                    <a:pt x="14630" y="11402"/>
                    <a:pt x="11333" y="14630"/>
                    <a:pt x="7350" y="14630"/>
                  </a:cubicBezTo>
                  <a:lnTo>
                    <a:pt x="7350" y="14630"/>
                  </a:lnTo>
                  <a:cubicBezTo>
                    <a:pt x="3297" y="14630"/>
                    <a:pt x="0" y="11402"/>
                    <a:pt x="0" y="735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D31CA9-D3FE-4059-8453-02A3C49856C4}"/>
                </a:ext>
              </a:extLst>
            </p:cNvPr>
            <p:cNvSpPr/>
            <p:nvPr/>
          </p:nvSpPr>
          <p:spPr>
            <a:xfrm>
              <a:off x="4639073" y="4034753"/>
              <a:ext cx="75556" cy="75556"/>
            </a:xfrm>
            <a:custGeom>
              <a:avLst/>
              <a:gdLst>
                <a:gd name="connsiteX0" fmla="*/ 0 w 75556"/>
                <a:gd name="connsiteY0" fmla="*/ 38533 h 75556"/>
                <a:gd name="connsiteX1" fmla="*/ 38533 w 75556"/>
                <a:gd name="connsiteY1" fmla="*/ 0 h 75556"/>
                <a:gd name="connsiteX2" fmla="*/ 38533 w 75556"/>
                <a:gd name="connsiteY2" fmla="*/ 0 h 75556"/>
                <a:gd name="connsiteX3" fmla="*/ 77067 w 75556"/>
                <a:gd name="connsiteY3" fmla="*/ 38533 h 75556"/>
                <a:gd name="connsiteX4" fmla="*/ 77067 w 75556"/>
                <a:gd name="connsiteY4" fmla="*/ 38533 h 75556"/>
                <a:gd name="connsiteX5" fmla="*/ 38533 w 75556"/>
                <a:gd name="connsiteY5" fmla="*/ 77067 h 75556"/>
                <a:gd name="connsiteX6" fmla="*/ 38533 w 75556"/>
                <a:gd name="connsiteY6" fmla="*/ 77067 h 75556"/>
                <a:gd name="connsiteX7" fmla="*/ 0 w 75556"/>
                <a:gd name="connsiteY7" fmla="*/ 38533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38533"/>
                  </a:moveTo>
                  <a:cubicBezTo>
                    <a:pt x="0" y="17241"/>
                    <a:pt x="17241" y="0"/>
                    <a:pt x="38533" y="0"/>
                  </a:cubicBezTo>
                  <a:lnTo>
                    <a:pt x="38533" y="0"/>
                  </a:lnTo>
                  <a:cubicBezTo>
                    <a:pt x="59826" y="0"/>
                    <a:pt x="77067" y="17241"/>
                    <a:pt x="77067" y="38533"/>
                  </a:cubicBezTo>
                  <a:lnTo>
                    <a:pt x="77067" y="38533"/>
                  </a:lnTo>
                  <a:cubicBezTo>
                    <a:pt x="77067" y="59758"/>
                    <a:pt x="59826" y="77067"/>
                    <a:pt x="38533" y="77067"/>
                  </a:cubicBezTo>
                  <a:lnTo>
                    <a:pt x="38533" y="77067"/>
                  </a:lnTo>
                  <a:cubicBezTo>
                    <a:pt x="17241" y="77067"/>
                    <a:pt x="0" y="59758"/>
                    <a:pt x="0" y="3853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8AD2C443-8E68-4A2E-9385-5C1BA2D63D98}"/>
                </a:ext>
              </a:extLst>
            </p:cNvPr>
            <p:cNvSpPr/>
            <p:nvPr/>
          </p:nvSpPr>
          <p:spPr>
            <a:xfrm>
              <a:off x="4276336" y="4026717"/>
              <a:ext cx="89294" cy="89294"/>
            </a:xfrm>
            <a:custGeom>
              <a:avLst/>
              <a:gdLst>
                <a:gd name="connsiteX0" fmla="*/ 0 w 89293"/>
                <a:gd name="connsiteY0" fmla="*/ 46570 h 89293"/>
                <a:gd name="connsiteX1" fmla="*/ 46639 w 89293"/>
                <a:gd name="connsiteY1" fmla="*/ 0 h 89293"/>
                <a:gd name="connsiteX2" fmla="*/ 46639 w 89293"/>
                <a:gd name="connsiteY2" fmla="*/ 0 h 89293"/>
                <a:gd name="connsiteX3" fmla="*/ 93209 w 89293"/>
                <a:gd name="connsiteY3" fmla="*/ 46570 h 89293"/>
                <a:gd name="connsiteX4" fmla="*/ 93209 w 89293"/>
                <a:gd name="connsiteY4" fmla="*/ 46570 h 89293"/>
                <a:gd name="connsiteX5" fmla="*/ 46639 w 89293"/>
                <a:gd name="connsiteY5" fmla="*/ 93071 h 89293"/>
                <a:gd name="connsiteX6" fmla="*/ 46639 w 89293"/>
                <a:gd name="connsiteY6" fmla="*/ 93071 h 89293"/>
                <a:gd name="connsiteX7" fmla="*/ 0 w 89293"/>
                <a:gd name="connsiteY7" fmla="*/ 46570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6570"/>
                  </a:moveTo>
                  <a:cubicBezTo>
                    <a:pt x="0" y="20881"/>
                    <a:pt x="20812" y="0"/>
                    <a:pt x="46639" y="0"/>
                  </a:cubicBezTo>
                  <a:lnTo>
                    <a:pt x="46639" y="0"/>
                  </a:lnTo>
                  <a:cubicBezTo>
                    <a:pt x="72328" y="0"/>
                    <a:pt x="93209" y="20812"/>
                    <a:pt x="93209" y="46570"/>
                  </a:cubicBezTo>
                  <a:lnTo>
                    <a:pt x="93209" y="46570"/>
                  </a:lnTo>
                  <a:cubicBezTo>
                    <a:pt x="93209" y="72259"/>
                    <a:pt x="72328" y="93071"/>
                    <a:pt x="46639" y="93071"/>
                  </a:cubicBezTo>
                  <a:lnTo>
                    <a:pt x="46639" y="93071"/>
                  </a:lnTo>
                  <a:cubicBezTo>
                    <a:pt x="20881" y="93071"/>
                    <a:pt x="0" y="72259"/>
                    <a:pt x="0" y="4657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FBE07AB-631E-42A1-A388-B65B075A8496}"/>
                </a:ext>
              </a:extLst>
            </p:cNvPr>
            <p:cNvSpPr/>
            <p:nvPr/>
          </p:nvSpPr>
          <p:spPr>
            <a:xfrm>
              <a:off x="3907004" y="4011949"/>
              <a:ext cx="116768" cy="116768"/>
            </a:xfrm>
            <a:custGeom>
              <a:avLst/>
              <a:gdLst>
                <a:gd name="connsiteX0" fmla="*/ 0 w 116768"/>
                <a:gd name="connsiteY0" fmla="*/ 61338 h 116768"/>
                <a:gd name="connsiteX1" fmla="*/ 61338 w 116768"/>
                <a:gd name="connsiteY1" fmla="*/ 0 h 116768"/>
                <a:gd name="connsiteX2" fmla="*/ 61338 w 116768"/>
                <a:gd name="connsiteY2" fmla="*/ 0 h 116768"/>
                <a:gd name="connsiteX3" fmla="*/ 122675 w 116768"/>
                <a:gd name="connsiteY3" fmla="*/ 61338 h 116768"/>
                <a:gd name="connsiteX4" fmla="*/ 122675 w 116768"/>
                <a:gd name="connsiteY4" fmla="*/ 61338 h 116768"/>
                <a:gd name="connsiteX5" fmla="*/ 61338 w 116768"/>
                <a:gd name="connsiteY5" fmla="*/ 122675 h 116768"/>
                <a:gd name="connsiteX6" fmla="*/ 61338 w 116768"/>
                <a:gd name="connsiteY6" fmla="*/ 122675 h 116768"/>
                <a:gd name="connsiteX7" fmla="*/ 0 w 116768"/>
                <a:gd name="connsiteY7" fmla="*/ 61338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61338"/>
                  </a:moveTo>
                  <a:cubicBezTo>
                    <a:pt x="0" y="27475"/>
                    <a:pt x="27475" y="0"/>
                    <a:pt x="61338" y="0"/>
                  </a:cubicBezTo>
                  <a:lnTo>
                    <a:pt x="61338" y="0"/>
                  </a:lnTo>
                  <a:cubicBezTo>
                    <a:pt x="95201" y="0"/>
                    <a:pt x="122675" y="27475"/>
                    <a:pt x="122675" y="61338"/>
                  </a:cubicBezTo>
                  <a:lnTo>
                    <a:pt x="122675" y="61338"/>
                  </a:lnTo>
                  <a:cubicBezTo>
                    <a:pt x="122675" y="95201"/>
                    <a:pt x="95201" y="122675"/>
                    <a:pt x="61338" y="122675"/>
                  </a:cubicBezTo>
                  <a:lnTo>
                    <a:pt x="61338" y="122675"/>
                  </a:lnTo>
                  <a:cubicBezTo>
                    <a:pt x="27475" y="122675"/>
                    <a:pt x="0" y="95201"/>
                    <a:pt x="0" y="6133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284C9AB-13A3-4E74-8D0E-3ADF24FC16FA}"/>
                </a:ext>
              </a:extLst>
            </p:cNvPr>
            <p:cNvSpPr/>
            <p:nvPr/>
          </p:nvSpPr>
          <p:spPr>
            <a:xfrm>
              <a:off x="3554775" y="4014421"/>
              <a:ext cx="116768" cy="116768"/>
            </a:xfrm>
            <a:custGeom>
              <a:avLst/>
              <a:gdLst>
                <a:gd name="connsiteX0" fmla="*/ 0 w 116768"/>
                <a:gd name="connsiteY0" fmla="*/ 58865 h 116768"/>
                <a:gd name="connsiteX1" fmla="*/ 58865 w 116768"/>
                <a:gd name="connsiteY1" fmla="*/ 0 h 116768"/>
                <a:gd name="connsiteX2" fmla="*/ 58865 w 116768"/>
                <a:gd name="connsiteY2" fmla="*/ 0 h 116768"/>
                <a:gd name="connsiteX3" fmla="*/ 117730 w 116768"/>
                <a:gd name="connsiteY3" fmla="*/ 58865 h 116768"/>
                <a:gd name="connsiteX4" fmla="*/ 117730 w 116768"/>
                <a:gd name="connsiteY4" fmla="*/ 58865 h 116768"/>
                <a:gd name="connsiteX5" fmla="*/ 58865 w 116768"/>
                <a:gd name="connsiteY5" fmla="*/ 117730 h 116768"/>
                <a:gd name="connsiteX6" fmla="*/ 58865 w 116768"/>
                <a:gd name="connsiteY6" fmla="*/ 117730 h 116768"/>
                <a:gd name="connsiteX7" fmla="*/ 0 w 116768"/>
                <a:gd name="connsiteY7" fmla="*/ 58865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58865"/>
                  </a:moveTo>
                  <a:cubicBezTo>
                    <a:pt x="0" y="26376"/>
                    <a:pt x="26376" y="0"/>
                    <a:pt x="58865" y="0"/>
                  </a:cubicBezTo>
                  <a:lnTo>
                    <a:pt x="58865" y="0"/>
                  </a:lnTo>
                  <a:cubicBezTo>
                    <a:pt x="91491" y="0"/>
                    <a:pt x="117730" y="26376"/>
                    <a:pt x="117730" y="58865"/>
                  </a:cubicBezTo>
                  <a:lnTo>
                    <a:pt x="117730" y="58865"/>
                  </a:lnTo>
                  <a:cubicBezTo>
                    <a:pt x="117730" y="91354"/>
                    <a:pt x="91491" y="117730"/>
                    <a:pt x="58865" y="117730"/>
                  </a:cubicBezTo>
                  <a:lnTo>
                    <a:pt x="58865" y="117730"/>
                  </a:lnTo>
                  <a:cubicBezTo>
                    <a:pt x="26307" y="117730"/>
                    <a:pt x="0" y="91354"/>
                    <a:pt x="0" y="5886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21E54545-19F8-4C04-BD7E-A42E6DAD5463}"/>
                </a:ext>
              </a:extLst>
            </p:cNvPr>
            <p:cNvSpPr/>
            <p:nvPr/>
          </p:nvSpPr>
          <p:spPr>
            <a:xfrm>
              <a:off x="3192930" y="4007141"/>
              <a:ext cx="130506" cy="130506"/>
            </a:xfrm>
            <a:custGeom>
              <a:avLst/>
              <a:gdLst>
                <a:gd name="connsiteX0" fmla="*/ 0 w 130505"/>
                <a:gd name="connsiteY0" fmla="*/ 66146 h 130505"/>
                <a:gd name="connsiteX1" fmla="*/ 66077 w 130505"/>
                <a:gd name="connsiteY1" fmla="*/ 0 h 130505"/>
                <a:gd name="connsiteX2" fmla="*/ 66077 w 130505"/>
                <a:gd name="connsiteY2" fmla="*/ 0 h 130505"/>
                <a:gd name="connsiteX3" fmla="*/ 132223 w 130505"/>
                <a:gd name="connsiteY3" fmla="*/ 66146 h 130505"/>
                <a:gd name="connsiteX4" fmla="*/ 132223 w 130505"/>
                <a:gd name="connsiteY4" fmla="*/ 66146 h 130505"/>
                <a:gd name="connsiteX5" fmla="*/ 66077 w 130505"/>
                <a:gd name="connsiteY5" fmla="*/ 132223 h 130505"/>
                <a:gd name="connsiteX6" fmla="*/ 66077 w 130505"/>
                <a:gd name="connsiteY6" fmla="*/ 132223 h 130505"/>
                <a:gd name="connsiteX7" fmla="*/ 0 w 130505"/>
                <a:gd name="connsiteY7" fmla="*/ 66146 h 1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505" h="130505">
                  <a:moveTo>
                    <a:pt x="0" y="66146"/>
                  </a:moveTo>
                  <a:cubicBezTo>
                    <a:pt x="0" y="29673"/>
                    <a:pt x="29467" y="0"/>
                    <a:pt x="66077" y="0"/>
                  </a:cubicBezTo>
                  <a:lnTo>
                    <a:pt x="66077" y="0"/>
                  </a:lnTo>
                  <a:cubicBezTo>
                    <a:pt x="102550" y="0"/>
                    <a:pt x="132223" y="29604"/>
                    <a:pt x="132223" y="66146"/>
                  </a:cubicBezTo>
                  <a:lnTo>
                    <a:pt x="132223" y="66146"/>
                  </a:lnTo>
                  <a:cubicBezTo>
                    <a:pt x="132223" y="102619"/>
                    <a:pt x="102619" y="132223"/>
                    <a:pt x="66077" y="132223"/>
                  </a:cubicBezTo>
                  <a:lnTo>
                    <a:pt x="66077" y="132223"/>
                  </a:lnTo>
                  <a:cubicBezTo>
                    <a:pt x="29467" y="132223"/>
                    <a:pt x="0" y="102619"/>
                    <a:pt x="0" y="6614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1C064DA-CD9C-4A02-A583-307EFC60F442}"/>
                </a:ext>
              </a:extLst>
            </p:cNvPr>
            <p:cNvSpPr/>
            <p:nvPr/>
          </p:nvSpPr>
          <p:spPr>
            <a:xfrm>
              <a:off x="2854164" y="4023145"/>
              <a:ext cx="96162" cy="96162"/>
            </a:xfrm>
            <a:custGeom>
              <a:avLst/>
              <a:gdLst>
                <a:gd name="connsiteX0" fmla="*/ 0 w 96162"/>
                <a:gd name="connsiteY0" fmla="*/ 50142 h 96162"/>
                <a:gd name="connsiteX1" fmla="*/ 50142 w 96162"/>
                <a:gd name="connsiteY1" fmla="*/ 0 h 96162"/>
                <a:gd name="connsiteX2" fmla="*/ 50142 w 96162"/>
                <a:gd name="connsiteY2" fmla="*/ 0 h 96162"/>
                <a:gd name="connsiteX3" fmla="*/ 100284 w 96162"/>
                <a:gd name="connsiteY3" fmla="*/ 50142 h 96162"/>
                <a:gd name="connsiteX4" fmla="*/ 100284 w 96162"/>
                <a:gd name="connsiteY4" fmla="*/ 50142 h 96162"/>
                <a:gd name="connsiteX5" fmla="*/ 50142 w 96162"/>
                <a:gd name="connsiteY5" fmla="*/ 100283 h 96162"/>
                <a:gd name="connsiteX6" fmla="*/ 50142 w 96162"/>
                <a:gd name="connsiteY6" fmla="*/ 100283 h 96162"/>
                <a:gd name="connsiteX7" fmla="*/ 0 w 96162"/>
                <a:gd name="connsiteY7" fmla="*/ 50142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50142"/>
                  </a:moveTo>
                  <a:cubicBezTo>
                    <a:pt x="0" y="22461"/>
                    <a:pt x="22461" y="0"/>
                    <a:pt x="50142" y="0"/>
                  </a:cubicBezTo>
                  <a:lnTo>
                    <a:pt x="50142" y="0"/>
                  </a:lnTo>
                  <a:cubicBezTo>
                    <a:pt x="77823" y="0"/>
                    <a:pt x="100284" y="22461"/>
                    <a:pt x="100284" y="50142"/>
                  </a:cubicBezTo>
                  <a:lnTo>
                    <a:pt x="100284" y="50142"/>
                  </a:lnTo>
                  <a:cubicBezTo>
                    <a:pt x="100284" y="77823"/>
                    <a:pt x="77823" y="100283"/>
                    <a:pt x="50142" y="100283"/>
                  </a:cubicBezTo>
                  <a:lnTo>
                    <a:pt x="50142" y="100283"/>
                  </a:lnTo>
                  <a:cubicBezTo>
                    <a:pt x="22461" y="100283"/>
                    <a:pt x="0" y="77823"/>
                    <a:pt x="0" y="5014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B338469-EBAB-40C6-A7F8-1E74E5311B78}"/>
                </a:ext>
              </a:extLst>
            </p:cNvPr>
            <p:cNvSpPr/>
            <p:nvPr/>
          </p:nvSpPr>
          <p:spPr>
            <a:xfrm>
              <a:off x="2524740" y="4048422"/>
              <a:ext cx="48081" cy="48081"/>
            </a:xfrm>
            <a:custGeom>
              <a:avLst/>
              <a:gdLst>
                <a:gd name="connsiteX0" fmla="*/ 0 w 48081"/>
                <a:gd name="connsiteY0" fmla="*/ 24865 h 48081"/>
                <a:gd name="connsiteX1" fmla="*/ 24865 w 48081"/>
                <a:gd name="connsiteY1" fmla="*/ 0 h 48081"/>
                <a:gd name="connsiteX2" fmla="*/ 24865 w 48081"/>
                <a:gd name="connsiteY2" fmla="*/ 0 h 48081"/>
                <a:gd name="connsiteX3" fmla="*/ 49798 w 48081"/>
                <a:gd name="connsiteY3" fmla="*/ 24865 h 48081"/>
                <a:gd name="connsiteX4" fmla="*/ 49798 w 48081"/>
                <a:gd name="connsiteY4" fmla="*/ 24865 h 48081"/>
                <a:gd name="connsiteX5" fmla="*/ 24865 w 48081"/>
                <a:gd name="connsiteY5" fmla="*/ 49730 h 48081"/>
                <a:gd name="connsiteX6" fmla="*/ 24865 w 48081"/>
                <a:gd name="connsiteY6" fmla="*/ 49730 h 48081"/>
                <a:gd name="connsiteX7" fmla="*/ 0 w 48081"/>
                <a:gd name="connsiteY7" fmla="*/ 24865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4865"/>
                  </a:moveTo>
                  <a:cubicBezTo>
                    <a:pt x="0" y="11127"/>
                    <a:pt x="11127" y="0"/>
                    <a:pt x="24865" y="0"/>
                  </a:cubicBezTo>
                  <a:lnTo>
                    <a:pt x="24865" y="0"/>
                  </a:lnTo>
                  <a:cubicBezTo>
                    <a:pt x="38671" y="0"/>
                    <a:pt x="49798" y="11127"/>
                    <a:pt x="49798" y="24865"/>
                  </a:cubicBezTo>
                  <a:lnTo>
                    <a:pt x="49798" y="24865"/>
                  </a:lnTo>
                  <a:cubicBezTo>
                    <a:pt x="49798" y="38602"/>
                    <a:pt x="38671" y="49730"/>
                    <a:pt x="24865" y="49730"/>
                  </a:cubicBezTo>
                  <a:lnTo>
                    <a:pt x="24865" y="49730"/>
                  </a:lnTo>
                  <a:cubicBezTo>
                    <a:pt x="11127" y="49730"/>
                    <a:pt x="0" y="38602"/>
                    <a:pt x="0" y="2486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BE4F830-30FE-47E7-86E3-1D6A0285A752}"/>
                </a:ext>
              </a:extLst>
            </p:cNvPr>
            <p:cNvSpPr/>
            <p:nvPr/>
          </p:nvSpPr>
          <p:spPr>
            <a:xfrm>
              <a:off x="2171756" y="4050001"/>
              <a:ext cx="41212" cy="41212"/>
            </a:xfrm>
            <a:custGeom>
              <a:avLst/>
              <a:gdLst>
                <a:gd name="connsiteX0" fmla="*/ 0 w 41212"/>
                <a:gd name="connsiteY0" fmla="*/ 23285 h 41212"/>
                <a:gd name="connsiteX1" fmla="*/ 23216 w 41212"/>
                <a:gd name="connsiteY1" fmla="*/ 0 h 41212"/>
                <a:gd name="connsiteX2" fmla="*/ 23216 w 41212"/>
                <a:gd name="connsiteY2" fmla="*/ 0 h 41212"/>
                <a:gd name="connsiteX3" fmla="*/ 46501 w 41212"/>
                <a:gd name="connsiteY3" fmla="*/ 23285 h 41212"/>
                <a:gd name="connsiteX4" fmla="*/ 46501 w 41212"/>
                <a:gd name="connsiteY4" fmla="*/ 23285 h 41212"/>
                <a:gd name="connsiteX5" fmla="*/ 23216 w 41212"/>
                <a:gd name="connsiteY5" fmla="*/ 46570 h 41212"/>
                <a:gd name="connsiteX6" fmla="*/ 23216 w 41212"/>
                <a:gd name="connsiteY6" fmla="*/ 46570 h 41212"/>
                <a:gd name="connsiteX7" fmla="*/ 0 w 41212"/>
                <a:gd name="connsiteY7" fmla="*/ 23285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3285"/>
                  </a:moveTo>
                  <a:cubicBezTo>
                    <a:pt x="0" y="10441"/>
                    <a:pt x="10441" y="0"/>
                    <a:pt x="23216" y="0"/>
                  </a:cubicBezTo>
                  <a:lnTo>
                    <a:pt x="23216" y="0"/>
                  </a:lnTo>
                  <a:cubicBezTo>
                    <a:pt x="36061" y="0"/>
                    <a:pt x="46501" y="10441"/>
                    <a:pt x="46501" y="23285"/>
                  </a:cubicBezTo>
                  <a:lnTo>
                    <a:pt x="46501" y="23285"/>
                  </a:lnTo>
                  <a:cubicBezTo>
                    <a:pt x="46501" y="36130"/>
                    <a:pt x="36061" y="46570"/>
                    <a:pt x="23216" y="46570"/>
                  </a:cubicBezTo>
                  <a:lnTo>
                    <a:pt x="23216" y="46570"/>
                  </a:lnTo>
                  <a:cubicBezTo>
                    <a:pt x="10372" y="46570"/>
                    <a:pt x="0" y="36130"/>
                    <a:pt x="0" y="2328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DA1A1043-CFE2-4A51-9D46-415B251F43A3}"/>
                </a:ext>
              </a:extLst>
            </p:cNvPr>
            <p:cNvSpPr/>
            <p:nvPr/>
          </p:nvSpPr>
          <p:spPr>
            <a:xfrm>
              <a:off x="1829281" y="4062297"/>
              <a:ext cx="20606" cy="20606"/>
            </a:xfrm>
            <a:custGeom>
              <a:avLst/>
              <a:gdLst>
                <a:gd name="connsiteX0" fmla="*/ 0 w 20606"/>
                <a:gd name="connsiteY0" fmla="*/ 10990 h 20606"/>
                <a:gd name="connsiteX1" fmla="*/ 10990 w 20606"/>
                <a:gd name="connsiteY1" fmla="*/ 0 h 20606"/>
                <a:gd name="connsiteX2" fmla="*/ 10990 w 20606"/>
                <a:gd name="connsiteY2" fmla="*/ 0 h 20606"/>
                <a:gd name="connsiteX3" fmla="*/ 21980 w 20606"/>
                <a:gd name="connsiteY3" fmla="*/ 10990 h 20606"/>
                <a:gd name="connsiteX4" fmla="*/ 21980 w 20606"/>
                <a:gd name="connsiteY4" fmla="*/ 10990 h 20606"/>
                <a:gd name="connsiteX5" fmla="*/ 10990 w 20606"/>
                <a:gd name="connsiteY5" fmla="*/ 21980 h 20606"/>
                <a:gd name="connsiteX6" fmla="*/ 10990 w 20606"/>
                <a:gd name="connsiteY6" fmla="*/ 21980 h 20606"/>
                <a:gd name="connsiteX7" fmla="*/ 0 w 20606"/>
                <a:gd name="connsiteY7" fmla="*/ 10990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0990"/>
                  </a:moveTo>
                  <a:cubicBezTo>
                    <a:pt x="0" y="4945"/>
                    <a:pt x="4945" y="0"/>
                    <a:pt x="10990" y="0"/>
                  </a:cubicBezTo>
                  <a:lnTo>
                    <a:pt x="10990" y="0"/>
                  </a:lnTo>
                  <a:cubicBezTo>
                    <a:pt x="17034" y="0"/>
                    <a:pt x="21980" y="4877"/>
                    <a:pt x="21980" y="10990"/>
                  </a:cubicBezTo>
                  <a:lnTo>
                    <a:pt x="21980" y="10990"/>
                  </a:lnTo>
                  <a:cubicBezTo>
                    <a:pt x="21980" y="17034"/>
                    <a:pt x="17034" y="21980"/>
                    <a:pt x="10990" y="21980"/>
                  </a:cubicBezTo>
                  <a:lnTo>
                    <a:pt x="10990" y="21980"/>
                  </a:lnTo>
                  <a:cubicBezTo>
                    <a:pt x="4945" y="21980"/>
                    <a:pt x="0" y="17034"/>
                    <a:pt x="0" y="1099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E2A8FB71-8D7E-4454-9E02-5CF140F85778}"/>
                </a:ext>
              </a:extLst>
            </p:cNvPr>
            <p:cNvSpPr/>
            <p:nvPr/>
          </p:nvSpPr>
          <p:spPr>
            <a:xfrm>
              <a:off x="1418325" y="4005904"/>
              <a:ext cx="130506" cy="130506"/>
            </a:xfrm>
            <a:custGeom>
              <a:avLst/>
              <a:gdLst>
                <a:gd name="connsiteX0" fmla="*/ 0 w 130505"/>
                <a:gd name="connsiteY0" fmla="*/ 67382 h 130505"/>
                <a:gd name="connsiteX1" fmla="*/ 67313 w 130505"/>
                <a:gd name="connsiteY1" fmla="*/ 0 h 130505"/>
                <a:gd name="connsiteX2" fmla="*/ 67313 w 130505"/>
                <a:gd name="connsiteY2" fmla="*/ 0 h 130505"/>
                <a:gd name="connsiteX3" fmla="*/ 134627 w 130505"/>
                <a:gd name="connsiteY3" fmla="*/ 67382 h 130505"/>
                <a:gd name="connsiteX4" fmla="*/ 134627 w 130505"/>
                <a:gd name="connsiteY4" fmla="*/ 67382 h 130505"/>
                <a:gd name="connsiteX5" fmla="*/ 67313 w 130505"/>
                <a:gd name="connsiteY5" fmla="*/ 134696 h 130505"/>
                <a:gd name="connsiteX6" fmla="*/ 67313 w 130505"/>
                <a:gd name="connsiteY6" fmla="*/ 134696 h 130505"/>
                <a:gd name="connsiteX7" fmla="*/ 0 w 130505"/>
                <a:gd name="connsiteY7" fmla="*/ 67382 h 1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505" h="130505">
                  <a:moveTo>
                    <a:pt x="0" y="67382"/>
                  </a:moveTo>
                  <a:cubicBezTo>
                    <a:pt x="0" y="30223"/>
                    <a:pt x="30016" y="0"/>
                    <a:pt x="67313" y="0"/>
                  </a:cubicBezTo>
                  <a:lnTo>
                    <a:pt x="67313" y="0"/>
                  </a:lnTo>
                  <a:cubicBezTo>
                    <a:pt x="104473" y="0"/>
                    <a:pt x="134627" y="30154"/>
                    <a:pt x="134627" y="67382"/>
                  </a:cubicBezTo>
                  <a:lnTo>
                    <a:pt x="134627" y="67382"/>
                  </a:lnTo>
                  <a:cubicBezTo>
                    <a:pt x="134627" y="104542"/>
                    <a:pt x="104473" y="134696"/>
                    <a:pt x="67313" y="134696"/>
                  </a:cubicBezTo>
                  <a:lnTo>
                    <a:pt x="67313" y="134696"/>
                  </a:lnTo>
                  <a:cubicBezTo>
                    <a:pt x="30085" y="134696"/>
                    <a:pt x="0" y="104542"/>
                    <a:pt x="0" y="6738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206A9CB-B17E-449A-9FE8-071678A21A38}"/>
                </a:ext>
              </a:extLst>
            </p:cNvPr>
            <p:cNvSpPr/>
            <p:nvPr/>
          </p:nvSpPr>
          <p:spPr>
            <a:xfrm>
              <a:off x="1067950" y="4010300"/>
              <a:ext cx="123637" cy="123637"/>
            </a:xfrm>
            <a:custGeom>
              <a:avLst/>
              <a:gdLst>
                <a:gd name="connsiteX0" fmla="*/ 0 w 123637"/>
                <a:gd name="connsiteY0" fmla="*/ 62986 h 123637"/>
                <a:gd name="connsiteX1" fmla="*/ 62986 w 123637"/>
                <a:gd name="connsiteY1" fmla="*/ 0 h 123637"/>
                <a:gd name="connsiteX2" fmla="*/ 62986 w 123637"/>
                <a:gd name="connsiteY2" fmla="*/ 0 h 123637"/>
                <a:gd name="connsiteX3" fmla="*/ 125973 w 123637"/>
                <a:gd name="connsiteY3" fmla="*/ 62986 h 123637"/>
                <a:gd name="connsiteX4" fmla="*/ 125973 w 123637"/>
                <a:gd name="connsiteY4" fmla="*/ 62986 h 123637"/>
                <a:gd name="connsiteX5" fmla="*/ 62986 w 123637"/>
                <a:gd name="connsiteY5" fmla="*/ 125972 h 123637"/>
                <a:gd name="connsiteX6" fmla="*/ 62986 w 123637"/>
                <a:gd name="connsiteY6" fmla="*/ 125972 h 123637"/>
                <a:gd name="connsiteX7" fmla="*/ 0 w 123637"/>
                <a:gd name="connsiteY7" fmla="*/ 62986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2986"/>
                  </a:moveTo>
                  <a:cubicBezTo>
                    <a:pt x="0" y="28230"/>
                    <a:pt x="28230" y="0"/>
                    <a:pt x="62986" y="0"/>
                  </a:cubicBezTo>
                  <a:lnTo>
                    <a:pt x="62986" y="0"/>
                  </a:lnTo>
                  <a:cubicBezTo>
                    <a:pt x="97742" y="0"/>
                    <a:pt x="125973" y="28230"/>
                    <a:pt x="125973" y="62986"/>
                  </a:cubicBezTo>
                  <a:lnTo>
                    <a:pt x="125973" y="62986"/>
                  </a:lnTo>
                  <a:cubicBezTo>
                    <a:pt x="125973" y="97742"/>
                    <a:pt x="97742" y="125972"/>
                    <a:pt x="62986" y="125972"/>
                  </a:cubicBezTo>
                  <a:lnTo>
                    <a:pt x="62986" y="125972"/>
                  </a:lnTo>
                  <a:cubicBezTo>
                    <a:pt x="28299" y="125972"/>
                    <a:pt x="0" y="97742"/>
                    <a:pt x="0" y="6298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D4D0451-2669-4CBB-BC0C-3C5CDB210926}"/>
                </a:ext>
              </a:extLst>
            </p:cNvPr>
            <p:cNvSpPr/>
            <p:nvPr/>
          </p:nvSpPr>
          <p:spPr>
            <a:xfrm>
              <a:off x="713799" y="4010781"/>
              <a:ext cx="123637" cy="123637"/>
            </a:xfrm>
            <a:custGeom>
              <a:avLst/>
              <a:gdLst>
                <a:gd name="connsiteX0" fmla="*/ 0 w 123637"/>
                <a:gd name="connsiteY0" fmla="*/ 62505 h 123637"/>
                <a:gd name="connsiteX1" fmla="*/ 62505 w 123637"/>
                <a:gd name="connsiteY1" fmla="*/ 0 h 123637"/>
                <a:gd name="connsiteX2" fmla="*/ 62505 w 123637"/>
                <a:gd name="connsiteY2" fmla="*/ 0 h 123637"/>
                <a:gd name="connsiteX3" fmla="*/ 124942 w 123637"/>
                <a:gd name="connsiteY3" fmla="*/ 62505 h 123637"/>
                <a:gd name="connsiteX4" fmla="*/ 124942 w 123637"/>
                <a:gd name="connsiteY4" fmla="*/ 62505 h 123637"/>
                <a:gd name="connsiteX5" fmla="*/ 62505 w 123637"/>
                <a:gd name="connsiteY5" fmla="*/ 124942 h 123637"/>
                <a:gd name="connsiteX6" fmla="*/ 62505 w 123637"/>
                <a:gd name="connsiteY6" fmla="*/ 124942 h 123637"/>
                <a:gd name="connsiteX7" fmla="*/ 0 w 123637"/>
                <a:gd name="connsiteY7" fmla="*/ 62505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2505"/>
                  </a:moveTo>
                  <a:cubicBezTo>
                    <a:pt x="0" y="28025"/>
                    <a:pt x="28024" y="0"/>
                    <a:pt x="62505" y="0"/>
                  </a:cubicBezTo>
                  <a:lnTo>
                    <a:pt x="62505" y="0"/>
                  </a:lnTo>
                  <a:cubicBezTo>
                    <a:pt x="97124" y="0"/>
                    <a:pt x="124942" y="28025"/>
                    <a:pt x="124942" y="62505"/>
                  </a:cubicBezTo>
                  <a:lnTo>
                    <a:pt x="124942" y="62505"/>
                  </a:lnTo>
                  <a:cubicBezTo>
                    <a:pt x="124942" y="96986"/>
                    <a:pt x="97055" y="124942"/>
                    <a:pt x="62505" y="124942"/>
                  </a:cubicBezTo>
                  <a:lnTo>
                    <a:pt x="62505" y="124942"/>
                  </a:lnTo>
                  <a:cubicBezTo>
                    <a:pt x="28024" y="124942"/>
                    <a:pt x="0" y="96986"/>
                    <a:pt x="0" y="6250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19B6854-5598-4C3F-94FA-306EE5F87FD6}"/>
                </a:ext>
              </a:extLst>
            </p:cNvPr>
            <p:cNvSpPr/>
            <p:nvPr/>
          </p:nvSpPr>
          <p:spPr>
            <a:xfrm>
              <a:off x="404843" y="4056390"/>
              <a:ext cx="27475" cy="27475"/>
            </a:xfrm>
            <a:custGeom>
              <a:avLst/>
              <a:gdLst>
                <a:gd name="connsiteX0" fmla="*/ 0 w 27474"/>
                <a:gd name="connsiteY0" fmla="*/ 16897 h 27474"/>
                <a:gd name="connsiteX1" fmla="*/ 16897 w 27474"/>
                <a:gd name="connsiteY1" fmla="*/ 0 h 27474"/>
                <a:gd name="connsiteX2" fmla="*/ 16897 w 27474"/>
                <a:gd name="connsiteY2" fmla="*/ 0 h 27474"/>
                <a:gd name="connsiteX3" fmla="*/ 33725 w 27474"/>
                <a:gd name="connsiteY3" fmla="*/ 16897 h 27474"/>
                <a:gd name="connsiteX4" fmla="*/ 33725 w 27474"/>
                <a:gd name="connsiteY4" fmla="*/ 16897 h 27474"/>
                <a:gd name="connsiteX5" fmla="*/ 16897 w 27474"/>
                <a:gd name="connsiteY5" fmla="*/ 33794 h 27474"/>
                <a:gd name="connsiteX6" fmla="*/ 16897 w 27474"/>
                <a:gd name="connsiteY6" fmla="*/ 33794 h 27474"/>
                <a:gd name="connsiteX7" fmla="*/ 0 w 27474"/>
                <a:gd name="connsiteY7" fmla="*/ 16897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6897"/>
                  </a:moveTo>
                  <a:cubicBezTo>
                    <a:pt x="0" y="7555"/>
                    <a:pt x="7556" y="0"/>
                    <a:pt x="16897" y="0"/>
                  </a:cubicBezTo>
                  <a:lnTo>
                    <a:pt x="16897" y="0"/>
                  </a:lnTo>
                  <a:cubicBezTo>
                    <a:pt x="26170" y="0"/>
                    <a:pt x="33725" y="7555"/>
                    <a:pt x="33725" y="16897"/>
                  </a:cubicBezTo>
                  <a:lnTo>
                    <a:pt x="33725" y="16897"/>
                  </a:lnTo>
                  <a:cubicBezTo>
                    <a:pt x="33725" y="26170"/>
                    <a:pt x="26170" y="33794"/>
                    <a:pt x="16897" y="33794"/>
                  </a:cubicBezTo>
                  <a:lnTo>
                    <a:pt x="16897" y="33794"/>
                  </a:lnTo>
                  <a:cubicBezTo>
                    <a:pt x="7556" y="33725"/>
                    <a:pt x="0" y="26170"/>
                    <a:pt x="0" y="1689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1C3361F1-53CD-40B7-BF9D-60A9EFA9D4E2}"/>
                </a:ext>
              </a:extLst>
            </p:cNvPr>
            <p:cNvSpPr/>
            <p:nvPr/>
          </p:nvSpPr>
          <p:spPr>
            <a:xfrm>
              <a:off x="12072278" y="4020054"/>
              <a:ext cx="103031" cy="103031"/>
            </a:xfrm>
            <a:custGeom>
              <a:avLst/>
              <a:gdLst>
                <a:gd name="connsiteX0" fmla="*/ 53233 w 103030"/>
                <a:gd name="connsiteY0" fmla="*/ 106465 h 103030"/>
                <a:gd name="connsiteX1" fmla="*/ 15661 w 103030"/>
                <a:gd name="connsiteY1" fmla="*/ 90942 h 103030"/>
                <a:gd name="connsiteX2" fmla="*/ 0 w 103030"/>
                <a:gd name="connsiteY2" fmla="*/ 53233 h 103030"/>
                <a:gd name="connsiteX3" fmla="*/ 15661 w 103030"/>
                <a:gd name="connsiteY3" fmla="*/ 15661 h 103030"/>
                <a:gd name="connsiteX4" fmla="*/ 53233 w 103030"/>
                <a:gd name="connsiteY4" fmla="*/ 0 h 103030"/>
                <a:gd name="connsiteX5" fmla="*/ 90943 w 103030"/>
                <a:gd name="connsiteY5" fmla="*/ 15661 h 103030"/>
                <a:gd name="connsiteX6" fmla="*/ 106465 w 103030"/>
                <a:gd name="connsiteY6" fmla="*/ 53233 h 103030"/>
                <a:gd name="connsiteX7" fmla="*/ 90943 w 103030"/>
                <a:gd name="connsiteY7" fmla="*/ 90942 h 103030"/>
                <a:gd name="connsiteX8" fmla="*/ 53233 w 103030"/>
                <a:gd name="connsiteY8" fmla="*/ 106465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30" h="103030">
                  <a:moveTo>
                    <a:pt x="53233" y="106465"/>
                  </a:moveTo>
                  <a:cubicBezTo>
                    <a:pt x="39152" y="106465"/>
                    <a:pt x="25552" y="100833"/>
                    <a:pt x="15661" y="90942"/>
                  </a:cubicBezTo>
                  <a:cubicBezTo>
                    <a:pt x="5770" y="80914"/>
                    <a:pt x="0" y="67314"/>
                    <a:pt x="0" y="53233"/>
                  </a:cubicBezTo>
                  <a:cubicBezTo>
                    <a:pt x="0" y="39289"/>
                    <a:pt x="5770" y="25552"/>
                    <a:pt x="15661" y="15661"/>
                  </a:cubicBezTo>
                  <a:cubicBezTo>
                    <a:pt x="25552" y="5770"/>
                    <a:pt x="39221" y="0"/>
                    <a:pt x="53233" y="0"/>
                  </a:cubicBezTo>
                  <a:cubicBezTo>
                    <a:pt x="67245" y="0"/>
                    <a:pt x="80983" y="5770"/>
                    <a:pt x="90943" y="15661"/>
                  </a:cubicBezTo>
                  <a:cubicBezTo>
                    <a:pt x="100833" y="25552"/>
                    <a:pt x="106465" y="39289"/>
                    <a:pt x="106465" y="53233"/>
                  </a:cubicBezTo>
                  <a:cubicBezTo>
                    <a:pt x="106465" y="67314"/>
                    <a:pt x="100833" y="80914"/>
                    <a:pt x="90943" y="90942"/>
                  </a:cubicBezTo>
                  <a:cubicBezTo>
                    <a:pt x="80983" y="100833"/>
                    <a:pt x="67245" y="106465"/>
                    <a:pt x="53233" y="10646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9FCEDCC-04D2-4DBC-8494-4349D26F1213}"/>
                </a:ext>
              </a:extLst>
            </p:cNvPr>
            <p:cNvSpPr/>
            <p:nvPr/>
          </p:nvSpPr>
          <p:spPr>
            <a:xfrm>
              <a:off x="39839" y="3614936"/>
              <a:ext cx="48081" cy="48081"/>
            </a:xfrm>
            <a:custGeom>
              <a:avLst/>
              <a:gdLst>
                <a:gd name="connsiteX0" fmla="*/ 27131 w 48081"/>
                <a:gd name="connsiteY0" fmla="*/ 54400 h 48081"/>
                <a:gd name="connsiteX1" fmla="*/ 7968 w 48081"/>
                <a:gd name="connsiteY1" fmla="*/ 46433 h 48081"/>
                <a:gd name="connsiteX2" fmla="*/ 0 w 48081"/>
                <a:gd name="connsiteY2" fmla="*/ 27200 h 48081"/>
                <a:gd name="connsiteX3" fmla="*/ 7968 w 48081"/>
                <a:gd name="connsiteY3" fmla="*/ 7968 h 48081"/>
                <a:gd name="connsiteX4" fmla="*/ 27131 w 48081"/>
                <a:gd name="connsiteY4" fmla="*/ 0 h 48081"/>
                <a:gd name="connsiteX5" fmla="*/ 46364 w 48081"/>
                <a:gd name="connsiteY5" fmla="*/ 7968 h 48081"/>
                <a:gd name="connsiteX6" fmla="*/ 54332 w 48081"/>
                <a:gd name="connsiteY6" fmla="*/ 27200 h 48081"/>
                <a:gd name="connsiteX7" fmla="*/ 46364 w 48081"/>
                <a:gd name="connsiteY7" fmla="*/ 46433 h 48081"/>
                <a:gd name="connsiteX8" fmla="*/ 27131 w 48081"/>
                <a:gd name="connsiteY8" fmla="*/ 54400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81" h="48081">
                  <a:moveTo>
                    <a:pt x="27131" y="54400"/>
                  </a:moveTo>
                  <a:cubicBezTo>
                    <a:pt x="19919" y="54400"/>
                    <a:pt x="12982" y="51515"/>
                    <a:pt x="7968" y="46433"/>
                  </a:cubicBezTo>
                  <a:cubicBezTo>
                    <a:pt x="2885" y="41350"/>
                    <a:pt x="0" y="34344"/>
                    <a:pt x="0" y="27200"/>
                  </a:cubicBezTo>
                  <a:cubicBezTo>
                    <a:pt x="0" y="20057"/>
                    <a:pt x="2954" y="13051"/>
                    <a:pt x="7968" y="7968"/>
                  </a:cubicBezTo>
                  <a:cubicBezTo>
                    <a:pt x="13051" y="2885"/>
                    <a:pt x="20057" y="0"/>
                    <a:pt x="27131" y="0"/>
                  </a:cubicBezTo>
                  <a:cubicBezTo>
                    <a:pt x="34275" y="0"/>
                    <a:pt x="41281" y="2885"/>
                    <a:pt x="46364" y="7968"/>
                  </a:cubicBezTo>
                  <a:cubicBezTo>
                    <a:pt x="51447" y="13051"/>
                    <a:pt x="54332" y="20057"/>
                    <a:pt x="54332" y="27200"/>
                  </a:cubicBezTo>
                  <a:cubicBezTo>
                    <a:pt x="54332" y="34344"/>
                    <a:pt x="51447" y="41350"/>
                    <a:pt x="46364" y="46433"/>
                  </a:cubicBezTo>
                  <a:cubicBezTo>
                    <a:pt x="41350" y="51515"/>
                    <a:pt x="34344" y="54400"/>
                    <a:pt x="27131" y="5440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C86DED4-3B60-4381-8C90-BF564009BA27}"/>
                </a:ext>
              </a:extLst>
            </p:cNvPr>
            <p:cNvSpPr/>
            <p:nvPr/>
          </p:nvSpPr>
          <p:spPr>
            <a:xfrm>
              <a:off x="11741480" y="3612738"/>
              <a:ext cx="54950" cy="54950"/>
            </a:xfrm>
            <a:custGeom>
              <a:avLst/>
              <a:gdLst>
                <a:gd name="connsiteX0" fmla="*/ 0 w 54949"/>
                <a:gd name="connsiteY0" fmla="*/ 29467 h 54949"/>
                <a:gd name="connsiteX1" fmla="*/ 29466 w 54949"/>
                <a:gd name="connsiteY1" fmla="*/ 0 h 54949"/>
                <a:gd name="connsiteX2" fmla="*/ 29466 w 54949"/>
                <a:gd name="connsiteY2" fmla="*/ 0 h 54949"/>
                <a:gd name="connsiteX3" fmla="*/ 58933 w 54949"/>
                <a:gd name="connsiteY3" fmla="*/ 29467 h 54949"/>
                <a:gd name="connsiteX4" fmla="*/ 58933 w 54949"/>
                <a:gd name="connsiteY4" fmla="*/ 29467 h 54949"/>
                <a:gd name="connsiteX5" fmla="*/ 29466 w 54949"/>
                <a:gd name="connsiteY5" fmla="*/ 58865 h 54949"/>
                <a:gd name="connsiteX6" fmla="*/ 29466 w 54949"/>
                <a:gd name="connsiteY6" fmla="*/ 58865 h 54949"/>
                <a:gd name="connsiteX7" fmla="*/ 0 w 54949"/>
                <a:gd name="connsiteY7" fmla="*/ 29467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9467"/>
                  </a:moveTo>
                  <a:cubicBezTo>
                    <a:pt x="0" y="13188"/>
                    <a:pt x="13119" y="0"/>
                    <a:pt x="29466" y="0"/>
                  </a:cubicBezTo>
                  <a:lnTo>
                    <a:pt x="29466" y="0"/>
                  </a:lnTo>
                  <a:cubicBezTo>
                    <a:pt x="45745" y="0"/>
                    <a:pt x="58933" y="13188"/>
                    <a:pt x="58933" y="29467"/>
                  </a:cubicBezTo>
                  <a:lnTo>
                    <a:pt x="58933" y="29467"/>
                  </a:lnTo>
                  <a:cubicBezTo>
                    <a:pt x="58933" y="45677"/>
                    <a:pt x="45745" y="58865"/>
                    <a:pt x="29466" y="58865"/>
                  </a:cubicBezTo>
                  <a:lnTo>
                    <a:pt x="29466" y="58865"/>
                  </a:lnTo>
                  <a:cubicBezTo>
                    <a:pt x="13119" y="58865"/>
                    <a:pt x="0" y="45677"/>
                    <a:pt x="0" y="2946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5EB4C80C-3D80-48B5-A2B5-D5FD5A37DD88}"/>
                </a:ext>
              </a:extLst>
            </p:cNvPr>
            <p:cNvSpPr/>
            <p:nvPr/>
          </p:nvSpPr>
          <p:spPr>
            <a:xfrm>
              <a:off x="11353328" y="3579356"/>
              <a:ext cx="123637" cy="123637"/>
            </a:xfrm>
            <a:custGeom>
              <a:avLst/>
              <a:gdLst>
                <a:gd name="connsiteX0" fmla="*/ 0 w 123637"/>
                <a:gd name="connsiteY0" fmla="*/ 62849 h 123637"/>
                <a:gd name="connsiteX1" fmla="*/ 62849 w 123637"/>
                <a:gd name="connsiteY1" fmla="*/ 0 h 123637"/>
                <a:gd name="connsiteX2" fmla="*/ 62849 w 123637"/>
                <a:gd name="connsiteY2" fmla="*/ 0 h 123637"/>
                <a:gd name="connsiteX3" fmla="*/ 125697 w 123637"/>
                <a:gd name="connsiteY3" fmla="*/ 62849 h 123637"/>
                <a:gd name="connsiteX4" fmla="*/ 125697 w 123637"/>
                <a:gd name="connsiteY4" fmla="*/ 62849 h 123637"/>
                <a:gd name="connsiteX5" fmla="*/ 62849 w 123637"/>
                <a:gd name="connsiteY5" fmla="*/ 125698 h 123637"/>
                <a:gd name="connsiteX6" fmla="*/ 62849 w 123637"/>
                <a:gd name="connsiteY6" fmla="*/ 125698 h 123637"/>
                <a:gd name="connsiteX7" fmla="*/ 0 w 123637"/>
                <a:gd name="connsiteY7" fmla="*/ 62849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2849"/>
                  </a:moveTo>
                  <a:cubicBezTo>
                    <a:pt x="0" y="28162"/>
                    <a:pt x="28162" y="0"/>
                    <a:pt x="62849" y="0"/>
                  </a:cubicBezTo>
                  <a:lnTo>
                    <a:pt x="62849" y="0"/>
                  </a:lnTo>
                  <a:cubicBezTo>
                    <a:pt x="97536" y="0"/>
                    <a:pt x="125697" y="28162"/>
                    <a:pt x="125697" y="62849"/>
                  </a:cubicBezTo>
                  <a:lnTo>
                    <a:pt x="125697" y="62849"/>
                  </a:lnTo>
                  <a:cubicBezTo>
                    <a:pt x="125697" y="97536"/>
                    <a:pt x="97536" y="125698"/>
                    <a:pt x="62849" y="125698"/>
                  </a:cubicBezTo>
                  <a:lnTo>
                    <a:pt x="62849" y="125698"/>
                  </a:lnTo>
                  <a:cubicBezTo>
                    <a:pt x="28162" y="125698"/>
                    <a:pt x="0" y="97536"/>
                    <a:pt x="0" y="6284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69BD2111-A988-4235-8D04-8063D59CCEEF}"/>
                </a:ext>
              </a:extLst>
            </p:cNvPr>
            <p:cNvSpPr/>
            <p:nvPr/>
          </p:nvSpPr>
          <p:spPr>
            <a:xfrm>
              <a:off x="11044166" y="3624896"/>
              <a:ext cx="34344" cy="34344"/>
            </a:xfrm>
            <a:custGeom>
              <a:avLst/>
              <a:gdLst>
                <a:gd name="connsiteX0" fmla="*/ 0 w 34343"/>
                <a:gd name="connsiteY0" fmla="*/ 17309 h 34343"/>
                <a:gd name="connsiteX1" fmla="*/ 17309 w 34343"/>
                <a:gd name="connsiteY1" fmla="*/ 0 h 34343"/>
                <a:gd name="connsiteX2" fmla="*/ 17309 w 34343"/>
                <a:gd name="connsiteY2" fmla="*/ 0 h 34343"/>
                <a:gd name="connsiteX3" fmla="*/ 34619 w 34343"/>
                <a:gd name="connsiteY3" fmla="*/ 17309 h 34343"/>
                <a:gd name="connsiteX4" fmla="*/ 34619 w 34343"/>
                <a:gd name="connsiteY4" fmla="*/ 17309 h 34343"/>
                <a:gd name="connsiteX5" fmla="*/ 17309 w 34343"/>
                <a:gd name="connsiteY5" fmla="*/ 34618 h 34343"/>
                <a:gd name="connsiteX6" fmla="*/ 17309 w 34343"/>
                <a:gd name="connsiteY6" fmla="*/ 34618 h 34343"/>
                <a:gd name="connsiteX7" fmla="*/ 0 w 34343"/>
                <a:gd name="connsiteY7" fmla="*/ 17309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7309"/>
                  </a:moveTo>
                  <a:cubicBezTo>
                    <a:pt x="0" y="7762"/>
                    <a:pt x="7762" y="0"/>
                    <a:pt x="17309" y="0"/>
                  </a:cubicBezTo>
                  <a:lnTo>
                    <a:pt x="17309" y="0"/>
                  </a:lnTo>
                  <a:cubicBezTo>
                    <a:pt x="26857" y="0"/>
                    <a:pt x="34619" y="7762"/>
                    <a:pt x="34619" y="17309"/>
                  </a:cubicBezTo>
                  <a:lnTo>
                    <a:pt x="34619" y="17309"/>
                  </a:lnTo>
                  <a:cubicBezTo>
                    <a:pt x="34619" y="26857"/>
                    <a:pt x="26857" y="34618"/>
                    <a:pt x="17309" y="34618"/>
                  </a:cubicBezTo>
                  <a:lnTo>
                    <a:pt x="17309" y="34618"/>
                  </a:lnTo>
                  <a:cubicBezTo>
                    <a:pt x="7762" y="34618"/>
                    <a:pt x="0" y="26857"/>
                    <a:pt x="0" y="1730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760AFF0-502B-4120-A139-0386E9DBF4EC}"/>
                </a:ext>
              </a:extLst>
            </p:cNvPr>
            <p:cNvSpPr/>
            <p:nvPr/>
          </p:nvSpPr>
          <p:spPr>
            <a:xfrm>
              <a:off x="10672568" y="3607861"/>
              <a:ext cx="68687" cy="61819"/>
            </a:xfrm>
            <a:custGeom>
              <a:avLst/>
              <a:gdLst>
                <a:gd name="connsiteX0" fmla="*/ 0 w 68687"/>
                <a:gd name="connsiteY0" fmla="*/ 34343 h 61818"/>
                <a:gd name="connsiteX1" fmla="*/ 34344 w 68687"/>
                <a:gd name="connsiteY1" fmla="*/ 0 h 61818"/>
                <a:gd name="connsiteX2" fmla="*/ 34344 w 68687"/>
                <a:gd name="connsiteY2" fmla="*/ 0 h 61818"/>
                <a:gd name="connsiteX3" fmla="*/ 68687 w 68687"/>
                <a:gd name="connsiteY3" fmla="*/ 34343 h 61818"/>
                <a:gd name="connsiteX4" fmla="*/ 68687 w 68687"/>
                <a:gd name="connsiteY4" fmla="*/ 34343 h 61818"/>
                <a:gd name="connsiteX5" fmla="*/ 34344 w 68687"/>
                <a:gd name="connsiteY5" fmla="*/ 68687 h 61818"/>
                <a:gd name="connsiteX6" fmla="*/ 34344 w 68687"/>
                <a:gd name="connsiteY6" fmla="*/ 68687 h 61818"/>
                <a:gd name="connsiteX7" fmla="*/ 0 w 68687"/>
                <a:gd name="connsiteY7" fmla="*/ 34343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1818">
                  <a:moveTo>
                    <a:pt x="0" y="34343"/>
                  </a:moveTo>
                  <a:cubicBezTo>
                    <a:pt x="0" y="15386"/>
                    <a:pt x="15386" y="0"/>
                    <a:pt x="34344" y="0"/>
                  </a:cubicBezTo>
                  <a:lnTo>
                    <a:pt x="34344" y="0"/>
                  </a:lnTo>
                  <a:cubicBezTo>
                    <a:pt x="53301" y="0"/>
                    <a:pt x="68687" y="15386"/>
                    <a:pt x="68687" y="34343"/>
                  </a:cubicBezTo>
                  <a:lnTo>
                    <a:pt x="68687" y="34343"/>
                  </a:lnTo>
                  <a:cubicBezTo>
                    <a:pt x="68687" y="53301"/>
                    <a:pt x="53301" y="68687"/>
                    <a:pt x="34344" y="68687"/>
                  </a:cubicBezTo>
                  <a:lnTo>
                    <a:pt x="34344" y="68687"/>
                  </a:lnTo>
                  <a:cubicBezTo>
                    <a:pt x="15386" y="68687"/>
                    <a:pt x="0" y="53301"/>
                    <a:pt x="0" y="3434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530179D-CE8D-4077-9619-7CCFB76FE6AD}"/>
                </a:ext>
              </a:extLst>
            </p:cNvPr>
            <p:cNvSpPr/>
            <p:nvPr/>
          </p:nvSpPr>
          <p:spPr>
            <a:xfrm>
              <a:off x="10302961" y="3593025"/>
              <a:ext cx="96162" cy="96162"/>
            </a:xfrm>
            <a:custGeom>
              <a:avLst/>
              <a:gdLst>
                <a:gd name="connsiteX0" fmla="*/ 0 w 96162"/>
                <a:gd name="connsiteY0" fmla="*/ 49180 h 96162"/>
                <a:gd name="connsiteX1" fmla="*/ 49180 w 96162"/>
                <a:gd name="connsiteY1" fmla="*/ 0 h 96162"/>
                <a:gd name="connsiteX2" fmla="*/ 49180 w 96162"/>
                <a:gd name="connsiteY2" fmla="*/ 0 h 96162"/>
                <a:gd name="connsiteX3" fmla="*/ 98361 w 96162"/>
                <a:gd name="connsiteY3" fmla="*/ 49180 h 96162"/>
                <a:gd name="connsiteX4" fmla="*/ 98361 w 96162"/>
                <a:gd name="connsiteY4" fmla="*/ 49180 h 96162"/>
                <a:gd name="connsiteX5" fmla="*/ 49180 w 96162"/>
                <a:gd name="connsiteY5" fmla="*/ 98360 h 96162"/>
                <a:gd name="connsiteX6" fmla="*/ 49180 w 96162"/>
                <a:gd name="connsiteY6" fmla="*/ 98360 h 96162"/>
                <a:gd name="connsiteX7" fmla="*/ 0 w 96162"/>
                <a:gd name="connsiteY7" fmla="*/ 49180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49180"/>
                  </a:moveTo>
                  <a:cubicBezTo>
                    <a:pt x="0" y="22049"/>
                    <a:pt x="22048" y="0"/>
                    <a:pt x="49180" y="0"/>
                  </a:cubicBezTo>
                  <a:lnTo>
                    <a:pt x="49180" y="0"/>
                  </a:lnTo>
                  <a:cubicBezTo>
                    <a:pt x="76312" y="0"/>
                    <a:pt x="98361" y="22049"/>
                    <a:pt x="98361" y="49180"/>
                  </a:cubicBezTo>
                  <a:lnTo>
                    <a:pt x="98361" y="49180"/>
                  </a:lnTo>
                  <a:cubicBezTo>
                    <a:pt x="98361" y="76312"/>
                    <a:pt x="76312" y="98360"/>
                    <a:pt x="49180" y="98360"/>
                  </a:cubicBezTo>
                  <a:lnTo>
                    <a:pt x="49180" y="98360"/>
                  </a:lnTo>
                  <a:cubicBezTo>
                    <a:pt x="22048" y="98360"/>
                    <a:pt x="0" y="76312"/>
                    <a:pt x="0" y="4918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3AC12F0-5B02-4754-9F4C-5DA0992FEA8A}"/>
                </a:ext>
              </a:extLst>
            </p:cNvPr>
            <p:cNvSpPr/>
            <p:nvPr/>
          </p:nvSpPr>
          <p:spPr>
            <a:xfrm>
              <a:off x="9975392" y="3620088"/>
              <a:ext cx="41212" cy="41212"/>
            </a:xfrm>
            <a:custGeom>
              <a:avLst/>
              <a:gdLst>
                <a:gd name="connsiteX0" fmla="*/ 0 w 41212"/>
                <a:gd name="connsiteY0" fmla="*/ 22117 h 41212"/>
                <a:gd name="connsiteX1" fmla="*/ 22186 w 41212"/>
                <a:gd name="connsiteY1" fmla="*/ 0 h 41212"/>
                <a:gd name="connsiteX2" fmla="*/ 22186 w 41212"/>
                <a:gd name="connsiteY2" fmla="*/ 0 h 41212"/>
                <a:gd name="connsiteX3" fmla="*/ 44303 w 41212"/>
                <a:gd name="connsiteY3" fmla="*/ 22117 h 41212"/>
                <a:gd name="connsiteX4" fmla="*/ 44303 w 41212"/>
                <a:gd name="connsiteY4" fmla="*/ 22117 h 41212"/>
                <a:gd name="connsiteX5" fmla="*/ 22186 w 41212"/>
                <a:gd name="connsiteY5" fmla="*/ 44235 h 41212"/>
                <a:gd name="connsiteX6" fmla="*/ 22186 w 41212"/>
                <a:gd name="connsiteY6" fmla="*/ 44235 h 41212"/>
                <a:gd name="connsiteX7" fmla="*/ 0 w 41212"/>
                <a:gd name="connsiteY7" fmla="*/ 22117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2117"/>
                  </a:moveTo>
                  <a:cubicBezTo>
                    <a:pt x="0" y="9891"/>
                    <a:pt x="9891" y="0"/>
                    <a:pt x="22186" y="0"/>
                  </a:cubicBezTo>
                  <a:lnTo>
                    <a:pt x="22186" y="0"/>
                  </a:lnTo>
                  <a:cubicBezTo>
                    <a:pt x="34344" y="0"/>
                    <a:pt x="44303" y="9891"/>
                    <a:pt x="44303" y="22117"/>
                  </a:cubicBezTo>
                  <a:lnTo>
                    <a:pt x="44303" y="22117"/>
                  </a:lnTo>
                  <a:cubicBezTo>
                    <a:pt x="44303" y="34344"/>
                    <a:pt x="34344" y="44235"/>
                    <a:pt x="22186" y="44235"/>
                  </a:cubicBezTo>
                  <a:lnTo>
                    <a:pt x="22186" y="44235"/>
                  </a:lnTo>
                  <a:cubicBezTo>
                    <a:pt x="9891" y="44235"/>
                    <a:pt x="0" y="34275"/>
                    <a:pt x="0" y="2211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7C12C95-08C9-4B12-B383-5A1CC5A97EA6}"/>
                </a:ext>
              </a:extLst>
            </p:cNvPr>
            <p:cNvSpPr/>
            <p:nvPr/>
          </p:nvSpPr>
          <p:spPr>
            <a:xfrm>
              <a:off x="9627971" y="3627300"/>
              <a:ext cx="27475" cy="27475"/>
            </a:xfrm>
            <a:custGeom>
              <a:avLst/>
              <a:gdLst>
                <a:gd name="connsiteX0" fmla="*/ 0 w 27474"/>
                <a:gd name="connsiteY0" fmla="*/ 14905 h 27474"/>
                <a:gd name="connsiteX1" fmla="*/ 14905 w 27474"/>
                <a:gd name="connsiteY1" fmla="*/ 0 h 27474"/>
                <a:gd name="connsiteX2" fmla="*/ 14905 w 27474"/>
                <a:gd name="connsiteY2" fmla="*/ 0 h 27474"/>
                <a:gd name="connsiteX3" fmla="*/ 29811 w 27474"/>
                <a:gd name="connsiteY3" fmla="*/ 14905 h 27474"/>
                <a:gd name="connsiteX4" fmla="*/ 29811 w 27474"/>
                <a:gd name="connsiteY4" fmla="*/ 14905 h 27474"/>
                <a:gd name="connsiteX5" fmla="*/ 14905 w 27474"/>
                <a:gd name="connsiteY5" fmla="*/ 29810 h 27474"/>
                <a:gd name="connsiteX6" fmla="*/ 14905 w 27474"/>
                <a:gd name="connsiteY6" fmla="*/ 29810 h 27474"/>
                <a:gd name="connsiteX7" fmla="*/ 0 w 27474"/>
                <a:gd name="connsiteY7" fmla="*/ 14905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4905"/>
                  </a:moveTo>
                  <a:cubicBezTo>
                    <a:pt x="0" y="6663"/>
                    <a:pt x="6663" y="0"/>
                    <a:pt x="14905" y="0"/>
                  </a:cubicBezTo>
                  <a:lnTo>
                    <a:pt x="14905" y="0"/>
                  </a:lnTo>
                  <a:cubicBezTo>
                    <a:pt x="23148" y="0"/>
                    <a:pt x="29811" y="6663"/>
                    <a:pt x="29811" y="14905"/>
                  </a:cubicBezTo>
                  <a:lnTo>
                    <a:pt x="29811" y="14905"/>
                  </a:lnTo>
                  <a:cubicBezTo>
                    <a:pt x="29811" y="23148"/>
                    <a:pt x="23148" y="29810"/>
                    <a:pt x="14905" y="29810"/>
                  </a:cubicBezTo>
                  <a:lnTo>
                    <a:pt x="14905" y="29810"/>
                  </a:lnTo>
                  <a:cubicBezTo>
                    <a:pt x="6663" y="29810"/>
                    <a:pt x="0" y="23148"/>
                    <a:pt x="0" y="1490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FF4CCD1-F1A5-4EB2-9B5F-FF237BE5B493}"/>
                </a:ext>
              </a:extLst>
            </p:cNvPr>
            <p:cNvSpPr/>
            <p:nvPr/>
          </p:nvSpPr>
          <p:spPr>
            <a:xfrm>
              <a:off x="9276979" y="3631009"/>
              <a:ext cx="20606" cy="20606"/>
            </a:xfrm>
            <a:custGeom>
              <a:avLst/>
              <a:gdLst>
                <a:gd name="connsiteX0" fmla="*/ 0 w 20606"/>
                <a:gd name="connsiteY0" fmla="*/ 11196 h 20606"/>
                <a:gd name="connsiteX1" fmla="*/ 11196 w 20606"/>
                <a:gd name="connsiteY1" fmla="*/ 0 h 20606"/>
                <a:gd name="connsiteX2" fmla="*/ 11196 w 20606"/>
                <a:gd name="connsiteY2" fmla="*/ 0 h 20606"/>
                <a:gd name="connsiteX3" fmla="*/ 22392 w 20606"/>
                <a:gd name="connsiteY3" fmla="*/ 11196 h 20606"/>
                <a:gd name="connsiteX4" fmla="*/ 22392 w 20606"/>
                <a:gd name="connsiteY4" fmla="*/ 11196 h 20606"/>
                <a:gd name="connsiteX5" fmla="*/ 11196 w 20606"/>
                <a:gd name="connsiteY5" fmla="*/ 22392 h 20606"/>
                <a:gd name="connsiteX6" fmla="*/ 11196 w 20606"/>
                <a:gd name="connsiteY6" fmla="*/ 22392 h 20606"/>
                <a:gd name="connsiteX7" fmla="*/ 0 w 20606"/>
                <a:gd name="connsiteY7" fmla="*/ 11196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1196"/>
                  </a:moveTo>
                  <a:cubicBezTo>
                    <a:pt x="0" y="5014"/>
                    <a:pt x="5014" y="0"/>
                    <a:pt x="11196" y="0"/>
                  </a:cubicBezTo>
                  <a:lnTo>
                    <a:pt x="11196" y="0"/>
                  </a:lnTo>
                  <a:cubicBezTo>
                    <a:pt x="17378" y="0"/>
                    <a:pt x="22392" y="5014"/>
                    <a:pt x="22392" y="11196"/>
                  </a:cubicBezTo>
                  <a:lnTo>
                    <a:pt x="22392" y="11196"/>
                  </a:lnTo>
                  <a:cubicBezTo>
                    <a:pt x="22392" y="17378"/>
                    <a:pt x="17378" y="22392"/>
                    <a:pt x="11196" y="22392"/>
                  </a:cubicBezTo>
                  <a:lnTo>
                    <a:pt x="11196" y="22392"/>
                  </a:lnTo>
                  <a:cubicBezTo>
                    <a:pt x="5014" y="22392"/>
                    <a:pt x="0" y="17378"/>
                    <a:pt x="0" y="1119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AFD5862-2660-4DBF-AF80-873CC03A1C42}"/>
                </a:ext>
              </a:extLst>
            </p:cNvPr>
            <p:cNvSpPr/>
            <p:nvPr/>
          </p:nvSpPr>
          <p:spPr>
            <a:xfrm>
              <a:off x="8871655" y="3580386"/>
              <a:ext cx="123637" cy="116768"/>
            </a:xfrm>
            <a:custGeom>
              <a:avLst/>
              <a:gdLst>
                <a:gd name="connsiteX0" fmla="*/ 0 w 123637"/>
                <a:gd name="connsiteY0" fmla="*/ 61818 h 116768"/>
                <a:gd name="connsiteX1" fmla="*/ 61956 w 123637"/>
                <a:gd name="connsiteY1" fmla="*/ 0 h 116768"/>
                <a:gd name="connsiteX2" fmla="*/ 61956 w 123637"/>
                <a:gd name="connsiteY2" fmla="*/ 0 h 116768"/>
                <a:gd name="connsiteX3" fmla="*/ 123775 w 123637"/>
                <a:gd name="connsiteY3" fmla="*/ 61818 h 116768"/>
                <a:gd name="connsiteX4" fmla="*/ 123775 w 123637"/>
                <a:gd name="connsiteY4" fmla="*/ 61818 h 116768"/>
                <a:gd name="connsiteX5" fmla="*/ 61956 w 123637"/>
                <a:gd name="connsiteY5" fmla="*/ 123637 h 116768"/>
                <a:gd name="connsiteX6" fmla="*/ 61956 w 123637"/>
                <a:gd name="connsiteY6" fmla="*/ 123637 h 116768"/>
                <a:gd name="connsiteX7" fmla="*/ 0 w 123637"/>
                <a:gd name="connsiteY7" fmla="*/ 61818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16768">
                  <a:moveTo>
                    <a:pt x="0" y="61818"/>
                  </a:moveTo>
                  <a:cubicBezTo>
                    <a:pt x="0" y="27681"/>
                    <a:pt x="27819" y="0"/>
                    <a:pt x="61956" y="0"/>
                  </a:cubicBezTo>
                  <a:lnTo>
                    <a:pt x="61956" y="0"/>
                  </a:lnTo>
                  <a:cubicBezTo>
                    <a:pt x="96094" y="0"/>
                    <a:pt x="123775" y="27681"/>
                    <a:pt x="123775" y="61818"/>
                  </a:cubicBezTo>
                  <a:lnTo>
                    <a:pt x="123775" y="61818"/>
                  </a:lnTo>
                  <a:cubicBezTo>
                    <a:pt x="123775" y="95887"/>
                    <a:pt x="96094" y="123637"/>
                    <a:pt x="61956" y="123637"/>
                  </a:cubicBezTo>
                  <a:lnTo>
                    <a:pt x="61956" y="123637"/>
                  </a:lnTo>
                  <a:cubicBezTo>
                    <a:pt x="27819" y="123637"/>
                    <a:pt x="0" y="95887"/>
                    <a:pt x="0" y="6181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9CD7BD4F-4FF9-4B2C-80EE-A400ADFBF367}"/>
                </a:ext>
              </a:extLst>
            </p:cNvPr>
            <p:cNvSpPr/>
            <p:nvPr/>
          </p:nvSpPr>
          <p:spPr>
            <a:xfrm>
              <a:off x="8545871" y="3609166"/>
              <a:ext cx="61819" cy="61819"/>
            </a:xfrm>
            <a:custGeom>
              <a:avLst/>
              <a:gdLst>
                <a:gd name="connsiteX0" fmla="*/ 0 w 61818"/>
                <a:gd name="connsiteY0" fmla="*/ 33038 h 61818"/>
                <a:gd name="connsiteX1" fmla="*/ 33038 w 61818"/>
                <a:gd name="connsiteY1" fmla="*/ 0 h 61818"/>
                <a:gd name="connsiteX2" fmla="*/ 33038 w 61818"/>
                <a:gd name="connsiteY2" fmla="*/ 0 h 61818"/>
                <a:gd name="connsiteX3" fmla="*/ 66077 w 61818"/>
                <a:gd name="connsiteY3" fmla="*/ 33038 h 61818"/>
                <a:gd name="connsiteX4" fmla="*/ 66077 w 61818"/>
                <a:gd name="connsiteY4" fmla="*/ 33038 h 61818"/>
                <a:gd name="connsiteX5" fmla="*/ 33038 w 61818"/>
                <a:gd name="connsiteY5" fmla="*/ 66077 h 61818"/>
                <a:gd name="connsiteX6" fmla="*/ 33038 w 61818"/>
                <a:gd name="connsiteY6" fmla="*/ 66077 h 61818"/>
                <a:gd name="connsiteX7" fmla="*/ 0 w 61818"/>
                <a:gd name="connsiteY7" fmla="*/ 33038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3038"/>
                  </a:moveTo>
                  <a:cubicBezTo>
                    <a:pt x="0" y="14768"/>
                    <a:pt x="14767" y="0"/>
                    <a:pt x="33038" y="0"/>
                  </a:cubicBezTo>
                  <a:lnTo>
                    <a:pt x="33038" y="0"/>
                  </a:lnTo>
                  <a:cubicBezTo>
                    <a:pt x="51240" y="0"/>
                    <a:pt x="66077" y="14768"/>
                    <a:pt x="66077" y="33038"/>
                  </a:cubicBezTo>
                  <a:lnTo>
                    <a:pt x="66077" y="33038"/>
                  </a:lnTo>
                  <a:cubicBezTo>
                    <a:pt x="66077" y="51309"/>
                    <a:pt x="51240" y="66077"/>
                    <a:pt x="33038" y="66077"/>
                  </a:cubicBezTo>
                  <a:lnTo>
                    <a:pt x="33038" y="66077"/>
                  </a:lnTo>
                  <a:cubicBezTo>
                    <a:pt x="14767" y="66077"/>
                    <a:pt x="0" y="51241"/>
                    <a:pt x="0" y="3303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EDB5D0C2-C865-40B9-BE36-9C0E88DE5DCE}"/>
                </a:ext>
              </a:extLst>
            </p:cNvPr>
            <p:cNvSpPr/>
            <p:nvPr/>
          </p:nvSpPr>
          <p:spPr>
            <a:xfrm>
              <a:off x="8203121" y="3621187"/>
              <a:ext cx="41212" cy="41212"/>
            </a:xfrm>
            <a:custGeom>
              <a:avLst/>
              <a:gdLst>
                <a:gd name="connsiteX0" fmla="*/ 0 w 41212"/>
                <a:gd name="connsiteY0" fmla="*/ 21018 h 41212"/>
                <a:gd name="connsiteX1" fmla="*/ 21018 w 41212"/>
                <a:gd name="connsiteY1" fmla="*/ 0 h 41212"/>
                <a:gd name="connsiteX2" fmla="*/ 21018 w 41212"/>
                <a:gd name="connsiteY2" fmla="*/ 0 h 41212"/>
                <a:gd name="connsiteX3" fmla="*/ 42037 w 41212"/>
                <a:gd name="connsiteY3" fmla="*/ 21018 h 41212"/>
                <a:gd name="connsiteX4" fmla="*/ 42037 w 41212"/>
                <a:gd name="connsiteY4" fmla="*/ 21018 h 41212"/>
                <a:gd name="connsiteX5" fmla="*/ 21018 w 41212"/>
                <a:gd name="connsiteY5" fmla="*/ 42036 h 41212"/>
                <a:gd name="connsiteX6" fmla="*/ 21018 w 41212"/>
                <a:gd name="connsiteY6" fmla="*/ 42036 h 41212"/>
                <a:gd name="connsiteX7" fmla="*/ 0 w 41212"/>
                <a:gd name="connsiteY7" fmla="*/ 21018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1018"/>
                  </a:moveTo>
                  <a:cubicBezTo>
                    <a:pt x="0" y="9410"/>
                    <a:pt x="9410" y="0"/>
                    <a:pt x="21018" y="0"/>
                  </a:cubicBezTo>
                  <a:lnTo>
                    <a:pt x="21018" y="0"/>
                  </a:lnTo>
                  <a:cubicBezTo>
                    <a:pt x="32626" y="0"/>
                    <a:pt x="42037" y="9410"/>
                    <a:pt x="42037" y="21018"/>
                  </a:cubicBezTo>
                  <a:lnTo>
                    <a:pt x="42037" y="21018"/>
                  </a:lnTo>
                  <a:cubicBezTo>
                    <a:pt x="42037" y="32626"/>
                    <a:pt x="32626" y="42036"/>
                    <a:pt x="21018" y="42036"/>
                  </a:cubicBezTo>
                  <a:lnTo>
                    <a:pt x="21018" y="42036"/>
                  </a:lnTo>
                  <a:cubicBezTo>
                    <a:pt x="9410" y="42036"/>
                    <a:pt x="0" y="32626"/>
                    <a:pt x="0" y="2101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F66A910C-EEE8-4050-8DC1-11A03C7CCC0C}"/>
                </a:ext>
              </a:extLst>
            </p:cNvPr>
            <p:cNvSpPr/>
            <p:nvPr/>
          </p:nvSpPr>
          <p:spPr>
            <a:xfrm>
              <a:off x="7837155" y="3609716"/>
              <a:ext cx="61819" cy="61819"/>
            </a:xfrm>
            <a:custGeom>
              <a:avLst/>
              <a:gdLst>
                <a:gd name="connsiteX0" fmla="*/ 0 w 61818"/>
                <a:gd name="connsiteY0" fmla="*/ 32489 h 61818"/>
                <a:gd name="connsiteX1" fmla="*/ 32489 w 61818"/>
                <a:gd name="connsiteY1" fmla="*/ 0 h 61818"/>
                <a:gd name="connsiteX2" fmla="*/ 32489 w 61818"/>
                <a:gd name="connsiteY2" fmla="*/ 0 h 61818"/>
                <a:gd name="connsiteX3" fmla="*/ 64978 w 61818"/>
                <a:gd name="connsiteY3" fmla="*/ 32489 h 61818"/>
                <a:gd name="connsiteX4" fmla="*/ 64978 w 61818"/>
                <a:gd name="connsiteY4" fmla="*/ 32489 h 61818"/>
                <a:gd name="connsiteX5" fmla="*/ 32489 w 61818"/>
                <a:gd name="connsiteY5" fmla="*/ 64978 h 61818"/>
                <a:gd name="connsiteX6" fmla="*/ 32489 w 61818"/>
                <a:gd name="connsiteY6" fmla="*/ 64978 h 61818"/>
                <a:gd name="connsiteX7" fmla="*/ 0 w 61818"/>
                <a:gd name="connsiteY7" fmla="*/ 32489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2489"/>
                  </a:moveTo>
                  <a:cubicBezTo>
                    <a:pt x="0" y="14562"/>
                    <a:pt x="14562" y="0"/>
                    <a:pt x="32489" y="0"/>
                  </a:cubicBezTo>
                  <a:lnTo>
                    <a:pt x="32489" y="0"/>
                  </a:lnTo>
                  <a:cubicBezTo>
                    <a:pt x="50416" y="0"/>
                    <a:pt x="64978" y="14562"/>
                    <a:pt x="64978" y="32489"/>
                  </a:cubicBezTo>
                  <a:lnTo>
                    <a:pt x="64978" y="32489"/>
                  </a:lnTo>
                  <a:cubicBezTo>
                    <a:pt x="64978" y="50417"/>
                    <a:pt x="50416" y="64978"/>
                    <a:pt x="32489" y="64978"/>
                  </a:cubicBezTo>
                  <a:lnTo>
                    <a:pt x="32489" y="64978"/>
                  </a:lnTo>
                  <a:cubicBezTo>
                    <a:pt x="14493" y="64910"/>
                    <a:pt x="0" y="50417"/>
                    <a:pt x="0" y="3248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9FF7A308-84DF-4AD6-8E53-062820EDF79D}"/>
                </a:ext>
              </a:extLst>
            </p:cNvPr>
            <p:cNvSpPr/>
            <p:nvPr/>
          </p:nvSpPr>
          <p:spPr>
            <a:xfrm>
              <a:off x="7496053" y="3623385"/>
              <a:ext cx="34344" cy="34344"/>
            </a:xfrm>
            <a:custGeom>
              <a:avLst/>
              <a:gdLst>
                <a:gd name="connsiteX0" fmla="*/ 0 w 34343"/>
                <a:gd name="connsiteY0" fmla="*/ 18820 h 34343"/>
                <a:gd name="connsiteX1" fmla="*/ 18820 w 34343"/>
                <a:gd name="connsiteY1" fmla="*/ 0 h 34343"/>
                <a:gd name="connsiteX2" fmla="*/ 18820 w 34343"/>
                <a:gd name="connsiteY2" fmla="*/ 0 h 34343"/>
                <a:gd name="connsiteX3" fmla="*/ 37641 w 34343"/>
                <a:gd name="connsiteY3" fmla="*/ 18820 h 34343"/>
                <a:gd name="connsiteX4" fmla="*/ 37641 w 34343"/>
                <a:gd name="connsiteY4" fmla="*/ 18820 h 34343"/>
                <a:gd name="connsiteX5" fmla="*/ 18820 w 34343"/>
                <a:gd name="connsiteY5" fmla="*/ 37641 h 34343"/>
                <a:gd name="connsiteX6" fmla="*/ 18820 w 34343"/>
                <a:gd name="connsiteY6" fmla="*/ 37641 h 34343"/>
                <a:gd name="connsiteX7" fmla="*/ 0 w 34343"/>
                <a:gd name="connsiteY7" fmla="*/ 18820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8820"/>
                  </a:moveTo>
                  <a:cubicBezTo>
                    <a:pt x="0" y="8449"/>
                    <a:pt x="8449" y="0"/>
                    <a:pt x="18820" y="0"/>
                  </a:cubicBezTo>
                  <a:lnTo>
                    <a:pt x="18820" y="0"/>
                  </a:lnTo>
                  <a:cubicBezTo>
                    <a:pt x="29192" y="0"/>
                    <a:pt x="37641" y="8449"/>
                    <a:pt x="37641" y="18820"/>
                  </a:cubicBezTo>
                  <a:lnTo>
                    <a:pt x="37641" y="18820"/>
                  </a:lnTo>
                  <a:cubicBezTo>
                    <a:pt x="37641" y="29192"/>
                    <a:pt x="29192" y="37641"/>
                    <a:pt x="18820" y="37641"/>
                  </a:cubicBezTo>
                  <a:lnTo>
                    <a:pt x="18820" y="37641"/>
                  </a:lnTo>
                  <a:cubicBezTo>
                    <a:pt x="8449" y="37572"/>
                    <a:pt x="0" y="29192"/>
                    <a:pt x="0" y="1882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687108A-CDFA-45A2-A1D5-1BD0FC0399ED}"/>
                </a:ext>
              </a:extLst>
            </p:cNvPr>
            <p:cNvSpPr/>
            <p:nvPr/>
          </p:nvSpPr>
          <p:spPr>
            <a:xfrm>
              <a:off x="7116282" y="3598314"/>
              <a:ext cx="82425" cy="82425"/>
            </a:xfrm>
            <a:custGeom>
              <a:avLst/>
              <a:gdLst>
                <a:gd name="connsiteX0" fmla="*/ 0 w 82424"/>
                <a:gd name="connsiteY0" fmla="*/ 43891 h 82424"/>
                <a:gd name="connsiteX1" fmla="*/ 43891 w 82424"/>
                <a:gd name="connsiteY1" fmla="*/ 0 h 82424"/>
                <a:gd name="connsiteX2" fmla="*/ 43891 w 82424"/>
                <a:gd name="connsiteY2" fmla="*/ 0 h 82424"/>
                <a:gd name="connsiteX3" fmla="*/ 87851 w 82424"/>
                <a:gd name="connsiteY3" fmla="*/ 43891 h 82424"/>
                <a:gd name="connsiteX4" fmla="*/ 87851 w 82424"/>
                <a:gd name="connsiteY4" fmla="*/ 43891 h 82424"/>
                <a:gd name="connsiteX5" fmla="*/ 43891 w 82424"/>
                <a:gd name="connsiteY5" fmla="*/ 87782 h 82424"/>
                <a:gd name="connsiteX6" fmla="*/ 43891 w 82424"/>
                <a:gd name="connsiteY6" fmla="*/ 87782 h 82424"/>
                <a:gd name="connsiteX7" fmla="*/ 0 w 82424"/>
                <a:gd name="connsiteY7" fmla="*/ 43891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3891"/>
                  </a:moveTo>
                  <a:cubicBezTo>
                    <a:pt x="0" y="19645"/>
                    <a:pt x="19644" y="0"/>
                    <a:pt x="43891" y="0"/>
                  </a:cubicBezTo>
                  <a:lnTo>
                    <a:pt x="43891" y="0"/>
                  </a:lnTo>
                  <a:cubicBezTo>
                    <a:pt x="68206" y="0"/>
                    <a:pt x="87851" y="19645"/>
                    <a:pt x="87851" y="43891"/>
                  </a:cubicBezTo>
                  <a:lnTo>
                    <a:pt x="87851" y="43891"/>
                  </a:lnTo>
                  <a:cubicBezTo>
                    <a:pt x="87851" y="68069"/>
                    <a:pt x="68206" y="87782"/>
                    <a:pt x="43891" y="87782"/>
                  </a:cubicBezTo>
                  <a:lnTo>
                    <a:pt x="43891" y="87782"/>
                  </a:lnTo>
                  <a:cubicBezTo>
                    <a:pt x="19644" y="87782"/>
                    <a:pt x="0" y="68069"/>
                    <a:pt x="0" y="4389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92AA529-F707-4119-A56F-1641F5EF5F7E}"/>
                </a:ext>
              </a:extLst>
            </p:cNvPr>
            <p:cNvSpPr/>
            <p:nvPr/>
          </p:nvSpPr>
          <p:spPr>
            <a:xfrm>
              <a:off x="6749697" y="3586293"/>
              <a:ext cx="109900" cy="109900"/>
            </a:xfrm>
            <a:custGeom>
              <a:avLst/>
              <a:gdLst>
                <a:gd name="connsiteX0" fmla="*/ 0 w 109899"/>
                <a:gd name="connsiteY0" fmla="*/ 55911 h 109899"/>
                <a:gd name="connsiteX1" fmla="*/ 55912 w 109899"/>
                <a:gd name="connsiteY1" fmla="*/ 0 h 109899"/>
                <a:gd name="connsiteX2" fmla="*/ 55912 w 109899"/>
                <a:gd name="connsiteY2" fmla="*/ 0 h 109899"/>
                <a:gd name="connsiteX3" fmla="*/ 111823 w 109899"/>
                <a:gd name="connsiteY3" fmla="*/ 55911 h 109899"/>
                <a:gd name="connsiteX4" fmla="*/ 111823 w 109899"/>
                <a:gd name="connsiteY4" fmla="*/ 55911 h 109899"/>
                <a:gd name="connsiteX5" fmla="*/ 55912 w 109899"/>
                <a:gd name="connsiteY5" fmla="*/ 111823 h 109899"/>
                <a:gd name="connsiteX6" fmla="*/ 55912 w 109899"/>
                <a:gd name="connsiteY6" fmla="*/ 111823 h 109899"/>
                <a:gd name="connsiteX7" fmla="*/ 0 w 109899"/>
                <a:gd name="connsiteY7" fmla="*/ 55911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5911"/>
                  </a:moveTo>
                  <a:cubicBezTo>
                    <a:pt x="0" y="25071"/>
                    <a:pt x="25071" y="0"/>
                    <a:pt x="55912" y="0"/>
                  </a:cubicBezTo>
                  <a:lnTo>
                    <a:pt x="55912" y="0"/>
                  </a:lnTo>
                  <a:cubicBezTo>
                    <a:pt x="86752" y="0"/>
                    <a:pt x="111823" y="25071"/>
                    <a:pt x="111823" y="55911"/>
                  </a:cubicBezTo>
                  <a:lnTo>
                    <a:pt x="111823" y="55911"/>
                  </a:lnTo>
                  <a:cubicBezTo>
                    <a:pt x="111823" y="86752"/>
                    <a:pt x="86821" y="111823"/>
                    <a:pt x="55912" y="111823"/>
                  </a:cubicBezTo>
                  <a:lnTo>
                    <a:pt x="55912" y="111823"/>
                  </a:lnTo>
                  <a:cubicBezTo>
                    <a:pt x="25071" y="111754"/>
                    <a:pt x="0" y="86752"/>
                    <a:pt x="0" y="5591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B4109A0D-A38F-4019-AD18-3A940D0C27F4}"/>
                </a:ext>
              </a:extLst>
            </p:cNvPr>
            <p:cNvSpPr/>
            <p:nvPr/>
          </p:nvSpPr>
          <p:spPr>
            <a:xfrm>
              <a:off x="6386547" y="3577914"/>
              <a:ext cx="123637" cy="123637"/>
            </a:xfrm>
            <a:custGeom>
              <a:avLst/>
              <a:gdLst>
                <a:gd name="connsiteX0" fmla="*/ 0 w 123637"/>
                <a:gd name="connsiteY0" fmla="*/ 64291 h 123637"/>
                <a:gd name="connsiteX1" fmla="*/ 64291 w 123637"/>
                <a:gd name="connsiteY1" fmla="*/ 0 h 123637"/>
                <a:gd name="connsiteX2" fmla="*/ 64291 w 123637"/>
                <a:gd name="connsiteY2" fmla="*/ 0 h 123637"/>
                <a:gd name="connsiteX3" fmla="*/ 128583 w 123637"/>
                <a:gd name="connsiteY3" fmla="*/ 64291 h 123637"/>
                <a:gd name="connsiteX4" fmla="*/ 128583 w 123637"/>
                <a:gd name="connsiteY4" fmla="*/ 64291 h 123637"/>
                <a:gd name="connsiteX5" fmla="*/ 64291 w 123637"/>
                <a:gd name="connsiteY5" fmla="*/ 128583 h 123637"/>
                <a:gd name="connsiteX6" fmla="*/ 64291 w 123637"/>
                <a:gd name="connsiteY6" fmla="*/ 128583 h 123637"/>
                <a:gd name="connsiteX7" fmla="*/ 0 w 123637"/>
                <a:gd name="connsiteY7" fmla="*/ 64291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4291"/>
                  </a:moveTo>
                  <a:cubicBezTo>
                    <a:pt x="0" y="28780"/>
                    <a:pt x="28849" y="0"/>
                    <a:pt x="64291" y="0"/>
                  </a:cubicBezTo>
                  <a:lnTo>
                    <a:pt x="64291" y="0"/>
                  </a:lnTo>
                  <a:cubicBezTo>
                    <a:pt x="99803" y="0"/>
                    <a:pt x="128583" y="28849"/>
                    <a:pt x="128583" y="64291"/>
                  </a:cubicBezTo>
                  <a:lnTo>
                    <a:pt x="128583" y="64291"/>
                  </a:lnTo>
                  <a:cubicBezTo>
                    <a:pt x="128583" y="99803"/>
                    <a:pt x="99803" y="128583"/>
                    <a:pt x="64291" y="128583"/>
                  </a:cubicBezTo>
                  <a:lnTo>
                    <a:pt x="64291" y="128583"/>
                  </a:lnTo>
                  <a:cubicBezTo>
                    <a:pt x="28849" y="128583"/>
                    <a:pt x="0" y="99803"/>
                    <a:pt x="0" y="6429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D29EBB71-6409-4D85-9191-AC9D812BE4D3}"/>
                </a:ext>
              </a:extLst>
            </p:cNvPr>
            <p:cNvSpPr/>
            <p:nvPr/>
          </p:nvSpPr>
          <p:spPr>
            <a:xfrm>
              <a:off x="6064679" y="3610540"/>
              <a:ext cx="61819" cy="61819"/>
            </a:xfrm>
            <a:custGeom>
              <a:avLst/>
              <a:gdLst>
                <a:gd name="connsiteX0" fmla="*/ 0 w 61818"/>
                <a:gd name="connsiteY0" fmla="*/ 31665 h 61818"/>
                <a:gd name="connsiteX1" fmla="*/ 31665 w 61818"/>
                <a:gd name="connsiteY1" fmla="*/ 0 h 61818"/>
                <a:gd name="connsiteX2" fmla="*/ 31665 w 61818"/>
                <a:gd name="connsiteY2" fmla="*/ 0 h 61818"/>
                <a:gd name="connsiteX3" fmla="*/ 63330 w 61818"/>
                <a:gd name="connsiteY3" fmla="*/ 31665 h 61818"/>
                <a:gd name="connsiteX4" fmla="*/ 63330 w 61818"/>
                <a:gd name="connsiteY4" fmla="*/ 31665 h 61818"/>
                <a:gd name="connsiteX5" fmla="*/ 31665 w 61818"/>
                <a:gd name="connsiteY5" fmla="*/ 63330 h 61818"/>
                <a:gd name="connsiteX6" fmla="*/ 31665 w 61818"/>
                <a:gd name="connsiteY6" fmla="*/ 63330 h 61818"/>
                <a:gd name="connsiteX7" fmla="*/ 0 w 61818"/>
                <a:gd name="connsiteY7" fmla="*/ 31665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1665"/>
                  </a:moveTo>
                  <a:cubicBezTo>
                    <a:pt x="0" y="14218"/>
                    <a:pt x="14150" y="0"/>
                    <a:pt x="31665" y="0"/>
                  </a:cubicBezTo>
                  <a:lnTo>
                    <a:pt x="31665" y="0"/>
                  </a:lnTo>
                  <a:cubicBezTo>
                    <a:pt x="49112" y="0"/>
                    <a:pt x="63330" y="14218"/>
                    <a:pt x="63330" y="31665"/>
                  </a:cubicBezTo>
                  <a:lnTo>
                    <a:pt x="63330" y="31665"/>
                  </a:lnTo>
                  <a:cubicBezTo>
                    <a:pt x="63330" y="49112"/>
                    <a:pt x="49180" y="63330"/>
                    <a:pt x="31665" y="63330"/>
                  </a:cubicBezTo>
                  <a:lnTo>
                    <a:pt x="31665" y="63330"/>
                  </a:lnTo>
                  <a:cubicBezTo>
                    <a:pt x="14150" y="63330"/>
                    <a:pt x="0" y="49112"/>
                    <a:pt x="0" y="3166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E39DBA32-DF92-41D4-9E05-9592430D7831}"/>
                </a:ext>
              </a:extLst>
            </p:cNvPr>
            <p:cNvSpPr/>
            <p:nvPr/>
          </p:nvSpPr>
          <p:spPr>
            <a:xfrm>
              <a:off x="5703108" y="3603740"/>
              <a:ext cx="75556" cy="75556"/>
            </a:xfrm>
            <a:custGeom>
              <a:avLst/>
              <a:gdLst>
                <a:gd name="connsiteX0" fmla="*/ 0 w 75556"/>
                <a:gd name="connsiteY0" fmla="*/ 38465 h 75556"/>
                <a:gd name="connsiteX1" fmla="*/ 38465 w 75556"/>
                <a:gd name="connsiteY1" fmla="*/ 0 h 75556"/>
                <a:gd name="connsiteX2" fmla="*/ 38465 w 75556"/>
                <a:gd name="connsiteY2" fmla="*/ 0 h 75556"/>
                <a:gd name="connsiteX3" fmla="*/ 76930 w 75556"/>
                <a:gd name="connsiteY3" fmla="*/ 38465 h 75556"/>
                <a:gd name="connsiteX4" fmla="*/ 76930 w 75556"/>
                <a:gd name="connsiteY4" fmla="*/ 38465 h 75556"/>
                <a:gd name="connsiteX5" fmla="*/ 38465 w 75556"/>
                <a:gd name="connsiteY5" fmla="*/ 76930 h 75556"/>
                <a:gd name="connsiteX6" fmla="*/ 38465 w 75556"/>
                <a:gd name="connsiteY6" fmla="*/ 76930 h 75556"/>
                <a:gd name="connsiteX7" fmla="*/ 0 w 75556"/>
                <a:gd name="connsiteY7" fmla="*/ 38465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38465"/>
                  </a:moveTo>
                  <a:cubicBezTo>
                    <a:pt x="0" y="17241"/>
                    <a:pt x="17241" y="0"/>
                    <a:pt x="38465" y="0"/>
                  </a:cubicBezTo>
                  <a:lnTo>
                    <a:pt x="38465" y="0"/>
                  </a:lnTo>
                  <a:cubicBezTo>
                    <a:pt x="59689" y="0"/>
                    <a:pt x="76930" y="17241"/>
                    <a:pt x="76930" y="38465"/>
                  </a:cubicBezTo>
                  <a:lnTo>
                    <a:pt x="76930" y="38465"/>
                  </a:lnTo>
                  <a:cubicBezTo>
                    <a:pt x="76930" y="59689"/>
                    <a:pt x="59689" y="76930"/>
                    <a:pt x="38465" y="76930"/>
                  </a:cubicBezTo>
                  <a:lnTo>
                    <a:pt x="38465" y="76930"/>
                  </a:lnTo>
                  <a:cubicBezTo>
                    <a:pt x="17241" y="76930"/>
                    <a:pt x="0" y="59689"/>
                    <a:pt x="0" y="3846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3720E84-B498-4A22-8DBD-358E5FB364E1}"/>
                </a:ext>
              </a:extLst>
            </p:cNvPr>
            <p:cNvSpPr/>
            <p:nvPr/>
          </p:nvSpPr>
          <p:spPr>
            <a:xfrm>
              <a:off x="5359809" y="3615142"/>
              <a:ext cx="48081" cy="48081"/>
            </a:xfrm>
            <a:custGeom>
              <a:avLst/>
              <a:gdLst>
                <a:gd name="connsiteX0" fmla="*/ 0 w 48081"/>
                <a:gd name="connsiteY0" fmla="*/ 27063 h 48081"/>
                <a:gd name="connsiteX1" fmla="*/ 27063 w 48081"/>
                <a:gd name="connsiteY1" fmla="*/ 0 h 48081"/>
                <a:gd name="connsiteX2" fmla="*/ 27063 w 48081"/>
                <a:gd name="connsiteY2" fmla="*/ 0 h 48081"/>
                <a:gd name="connsiteX3" fmla="*/ 54126 w 48081"/>
                <a:gd name="connsiteY3" fmla="*/ 27063 h 48081"/>
                <a:gd name="connsiteX4" fmla="*/ 54126 w 48081"/>
                <a:gd name="connsiteY4" fmla="*/ 27063 h 48081"/>
                <a:gd name="connsiteX5" fmla="*/ 27063 w 48081"/>
                <a:gd name="connsiteY5" fmla="*/ 54125 h 48081"/>
                <a:gd name="connsiteX6" fmla="*/ 27063 w 48081"/>
                <a:gd name="connsiteY6" fmla="*/ 54125 h 48081"/>
                <a:gd name="connsiteX7" fmla="*/ 0 w 48081"/>
                <a:gd name="connsiteY7" fmla="*/ 27063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7063"/>
                  </a:moveTo>
                  <a:cubicBezTo>
                    <a:pt x="0" y="12089"/>
                    <a:pt x="12158" y="0"/>
                    <a:pt x="27063" y="0"/>
                  </a:cubicBezTo>
                  <a:lnTo>
                    <a:pt x="27063" y="0"/>
                  </a:lnTo>
                  <a:cubicBezTo>
                    <a:pt x="42037" y="0"/>
                    <a:pt x="54126" y="12158"/>
                    <a:pt x="54126" y="27063"/>
                  </a:cubicBezTo>
                  <a:lnTo>
                    <a:pt x="54126" y="27063"/>
                  </a:lnTo>
                  <a:cubicBezTo>
                    <a:pt x="54126" y="41968"/>
                    <a:pt x="42037" y="54125"/>
                    <a:pt x="27063" y="54125"/>
                  </a:cubicBezTo>
                  <a:lnTo>
                    <a:pt x="27063" y="54125"/>
                  </a:lnTo>
                  <a:cubicBezTo>
                    <a:pt x="12158" y="54125"/>
                    <a:pt x="0" y="41968"/>
                    <a:pt x="0" y="2706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13CE7B7-79A8-4ECA-916E-10BF278D1C3B}"/>
                </a:ext>
              </a:extLst>
            </p:cNvPr>
            <p:cNvSpPr/>
            <p:nvPr/>
          </p:nvSpPr>
          <p:spPr>
            <a:xfrm>
              <a:off x="5010878" y="3620775"/>
              <a:ext cx="41212" cy="41212"/>
            </a:xfrm>
            <a:custGeom>
              <a:avLst/>
              <a:gdLst>
                <a:gd name="connsiteX0" fmla="*/ 0 w 41212"/>
                <a:gd name="connsiteY0" fmla="*/ 21430 h 41212"/>
                <a:gd name="connsiteX1" fmla="*/ 21430 w 41212"/>
                <a:gd name="connsiteY1" fmla="*/ 0 h 41212"/>
                <a:gd name="connsiteX2" fmla="*/ 21430 w 41212"/>
                <a:gd name="connsiteY2" fmla="*/ 0 h 41212"/>
                <a:gd name="connsiteX3" fmla="*/ 42861 w 41212"/>
                <a:gd name="connsiteY3" fmla="*/ 21430 h 41212"/>
                <a:gd name="connsiteX4" fmla="*/ 42861 w 41212"/>
                <a:gd name="connsiteY4" fmla="*/ 21430 h 41212"/>
                <a:gd name="connsiteX5" fmla="*/ 21430 w 41212"/>
                <a:gd name="connsiteY5" fmla="*/ 42861 h 41212"/>
                <a:gd name="connsiteX6" fmla="*/ 21430 w 41212"/>
                <a:gd name="connsiteY6" fmla="*/ 42861 h 41212"/>
                <a:gd name="connsiteX7" fmla="*/ 0 w 41212"/>
                <a:gd name="connsiteY7" fmla="*/ 21430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1430"/>
                  </a:moveTo>
                  <a:cubicBezTo>
                    <a:pt x="0" y="9616"/>
                    <a:pt x="9616" y="0"/>
                    <a:pt x="21430" y="0"/>
                  </a:cubicBezTo>
                  <a:lnTo>
                    <a:pt x="21430" y="0"/>
                  </a:lnTo>
                  <a:cubicBezTo>
                    <a:pt x="33244" y="0"/>
                    <a:pt x="42861" y="9616"/>
                    <a:pt x="42861" y="21430"/>
                  </a:cubicBezTo>
                  <a:lnTo>
                    <a:pt x="42861" y="21430"/>
                  </a:lnTo>
                  <a:cubicBezTo>
                    <a:pt x="42861" y="33245"/>
                    <a:pt x="33244" y="42861"/>
                    <a:pt x="21430" y="42861"/>
                  </a:cubicBezTo>
                  <a:lnTo>
                    <a:pt x="21430" y="42861"/>
                  </a:lnTo>
                  <a:cubicBezTo>
                    <a:pt x="9616" y="42861"/>
                    <a:pt x="0" y="33245"/>
                    <a:pt x="0" y="2143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5240ED83-1E70-4DDF-A56F-E2F03022A9AA}"/>
                </a:ext>
              </a:extLst>
            </p:cNvPr>
            <p:cNvSpPr/>
            <p:nvPr/>
          </p:nvSpPr>
          <p:spPr>
            <a:xfrm>
              <a:off x="4638112" y="3602710"/>
              <a:ext cx="75556" cy="75556"/>
            </a:xfrm>
            <a:custGeom>
              <a:avLst/>
              <a:gdLst>
                <a:gd name="connsiteX0" fmla="*/ 0 w 75556"/>
                <a:gd name="connsiteY0" fmla="*/ 39495 h 75556"/>
                <a:gd name="connsiteX1" fmla="*/ 39495 w 75556"/>
                <a:gd name="connsiteY1" fmla="*/ 0 h 75556"/>
                <a:gd name="connsiteX2" fmla="*/ 39495 w 75556"/>
                <a:gd name="connsiteY2" fmla="*/ 0 h 75556"/>
                <a:gd name="connsiteX3" fmla="*/ 78990 w 75556"/>
                <a:gd name="connsiteY3" fmla="*/ 39495 h 75556"/>
                <a:gd name="connsiteX4" fmla="*/ 78990 w 75556"/>
                <a:gd name="connsiteY4" fmla="*/ 39495 h 75556"/>
                <a:gd name="connsiteX5" fmla="*/ 39495 w 75556"/>
                <a:gd name="connsiteY5" fmla="*/ 78990 h 75556"/>
                <a:gd name="connsiteX6" fmla="*/ 39495 w 75556"/>
                <a:gd name="connsiteY6" fmla="*/ 78990 h 75556"/>
                <a:gd name="connsiteX7" fmla="*/ 0 w 75556"/>
                <a:gd name="connsiteY7" fmla="*/ 39495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39495"/>
                  </a:moveTo>
                  <a:cubicBezTo>
                    <a:pt x="0" y="17721"/>
                    <a:pt x="17653" y="0"/>
                    <a:pt x="39495" y="0"/>
                  </a:cubicBezTo>
                  <a:lnTo>
                    <a:pt x="39495" y="0"/>
                  </a:lnTo>
                  <a:cubicBezTo>
                    <a:pt x="61269" y="0"/>
                    <a:pt x="78990" y="17721"/>
                    <a:pt x="78990" y="39495"/>
                  </a:cubicBezTo>
                  <a:lnTo>
                    <a:pt x="78990" y="39495"/>
                  </a:lnTo>
                  <a:cubicBezTo>
                    <a:pt x="78990" y="61269"/>
                    <a:pt x="61338" y="78990"/>
                    <a:pt x="39495" y="78990"/>
                  </a:cubicBezTo>
                  <a:lnTo>
                    <a:pt x="39495" y="78990"/>
                  </a:lnTo>
                  <a:cubicBezTo>
                    <a:pt x="17653" y="78922"/>
                    <a:pt x="0" y="61269"/>
                    <a:pt x="0" y="3949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24124FE-54D2-43EA-AF89-EBF86F899773}"/>
                </a:ext>
              </a:extLst>
            </p:cNvPr>
            <p:cNvSpPr/>
            <p:nvPr/>
          </p:nvSpPr>
          <p:spPr>
            <a:xfrm>
              <a:off x="4264246" y="3583477"/>
              <a:ext cx="116768" cy="116768"/>
            </a:xfrm>
            <a:custGeom>
              <a:avLst/>
              <a:gdLst>
                <a:gd name="connsiteX0" fmla="*/ 0 w 116768"/>
                <a:gd name="connsiteY0" fmla="*/ 58728 h 116768"/>
                <a:gd name="connsiteX1" fmla="*/ 58728 w 116768"/>
                <a:gd name="connsiteY1" fmla="*/ 0 h 116768"/>
                <a:gd name="connsiteX2" fmla="*/ 58728 w 116768"/>
                <a:gd name="connsiteY2" fmla="*/ 0 h 116768"/>
                <a:gd name="connsiteX3" fmla="*/ 117318 w 116768"/>
                <a:gd name="connsiteY3" fmla="*/ 58728 h 116768"/>
                <a:gd name="connsiteX4" fmla="*/ 117318 w 116768"/>
                <a:gd name="connsiteY4" fmla="*/ 58728 h 116768"/>
                <a:gd name="connsiteX5" fmla="*/ 58728 w 116768"/>
                <a:gd name="connsiteY5" fmla="*/ 117456 h 116768"/>
                <a:gd name="connsiteX6" fmla="*/ 58728 w 116768"/>
                <a:gd name="connsiteY6" fmla="*/ 117456 h 116768"/>
                <a:gd name="connsiteX7" fmla="*/ 0 w 116768"/>
                <a:gd name="connsiteY7" fmla="*/ 58728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58728"/>
                  </a:moveTo>
                  <a:cubicBezTo>
                    <a:pt x="0" y="26307"/>
                    <a:pt x="26170" y="0"/>
                    <a:pt x="58728" y="0"/>
                  </a:cubicBezTo>
                  <a:lnTo>
                    <a:pt x="58728" y="0"/>
                  </a:lnTo>
                  <a:cubicBezTo>
                    <a:pt x="91148" y="0"/>
                    <a:pt x="117318" y="26307"/>
                    <a:pt x="117318" y="58728"/>
                  </a:cubicBezTo>
                  <a:lnTo>
                    <a:pt x="117318" y="58728"/>
                  </a:lnTo>
                  <a:cubicBezTo>
                    <a:pt x="117318" y="91148"/>
                    <a:pt x="91148" y="117456"/>
                    <a:pt x="58728" y="117456"/>
                  </a:cubicBezTo>
                  <a:lnTo>
                    <a:pt x="58728" y="117456"/>
                  </a:lnTo>
                  <a:cubicBezTo>
                    <a:pt x="26239" y="117387"/>
                    <a:pt x="0" y="91079"/>
                    <a:pt x="0" y="5872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5C17E6CC-1E48-4B19-839C-1AC212BF1FE3}"/>
                </a:ext>
              </a:extLst>
            </p:cNvPr>
            <p:cNvSpPr/>
            <p:nvPr/>
          </p:nvSpPr>
          <p:spPr>
            <a:xfrm>
              <a:off x="3929602" y="3603534"/>
              <a:ext cx="75556" cy="75556"/>
            </a:xfrm>
            <a:custGeom>
              <a:avLst/>
              <a:gdLst>
                <a:gd name="connsiteX0" fmla="*/ 0 w 75556"/>
                <a:gd name="connsiteY0" fmla="*/ 38671 h 75556"/>
                <a:gd name="connsiteX1" fmla="*/ 38671 w 75556"/>
                <a:gd name="connsiteY1" fmla="*/ 0 h 75556"/>
                <a:gd name="connsiteX2" fmla="*/ 38671 w 75556"/>
                <a:gd name="connsiteY2" fmla="*/ 0 h 75556"/>
                <a:gd name="connsiteX3" fmla="*/ 77342 w 75556"/>
                <a:gd name="connsiteY3" fmla="*/ 38671 h 75556"/>
                <a:gd name="connsiteX4" fmla="*/ 77342 w 75556"/>
                <a:gd name="connsiteY4" fmla="*/ 38671 h 75556"/>
                <a:gd name="connsiteX5" fmla="*/ 38671 w 75556"/>
                <a:gd name="connsiteY5" fmla="*/ 77342 h 75556"/>
                <a:gd name="connsiteX6" fmla="*/ 38671 w 75556"/>
                <a:gd name="connsiteY6" fmla="*/ 77342 h 75556"/>
                <a:gd name="connsiteX7" fmla="*/ 0 w 75556"/>
                <a:gd name="connsiteY7" fmla="*/ 38671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38671"/>
                  </a:moveTo>
                  <a:cubicBezTo>
                    <a:pt x="0" y="17309"/>
                    <a:pt x="17309" y="0"/>
                    <a:pt x="38671" y="0"/>
                  </a:cubicBezTo>
                  <a:lnTo>
                    <a:pt x="38671" y="0"/>
                  </a:lnTo>
                  <a:cubicBezTo>
                    <a:pt x="60033" y="0"/>
                    <a:pt x="77342" y="17309"/>
                    <a:pt x="77342" y="38671"/>
                  </a:cubicBezTo>
                  <a:lnTo>
                    <a:pt x="77342" y="38671"/>
                  </a:lnTo>
                  <a:cubicBezTo>
                    <a:pt x="77342" y="60033"/>
                    <a:pt x="60033" y="77342"/>
                    <a:pt x="38671" y="77342"/>
                  </a:cubicBezTo>
                  <a:lnTo>
                    <a:pt x="38671" y="77342"/>
                  </a:lnTo>
                  <a:cubicBezTo>
                    <a:pt x="17309" y="77342"/>
                    <a:pt x="0" y="59964"/>
                    <a:pt x="0" y="3867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DDA838-D99B-4CF2-A27B-6C43D029AB21}"/>
                </a:ext>
              </a:extLst>
            </p:cNvPr>
            <p:cNvSpPr/>
            <p:nvPr/>
          </p:nvSpPr>
          <p:spPr>
            <a:xfrm>
              <a:off x="3601483" y="3630047"/>
              <a:ext cx="20606" cy="20606"/>
            </a:xfrm>
            <a:custGeom>
              <a:avLst/>
              <a:gdLst>
                <a:gd name="connsiteX0" fmla="*/ 0 w 20606"/>
                <a:gd name="connsiteY0" fmla="*/ 12158 h 20606"/>
                <a:gd name="connsiteX1" fmla="*/ 12089 w 20606"/>
                <a:gd name="connsiteY1" fmla="*/ 0 h 20606"/>
                <a:gd name="connsiteX2" fmla="*/ 12089 w 20606"/>
                <a:gd name="connsiteY2" fmla="*/ 0 h 20606"/>
                <a:gd name="connsiteX3" fmla="*/ 24178 w 20606"/>
                <a:gd name="connsiteY3" fmla="*/ 12158 h 20606"/>
                <a:gd name="connsiteX4" fmla="*/ 24178 w 20606"/>
                <a:gd name="connsiteY4" fmla="*/ 12158 h 20606"/>
                <a:gd name="connsiteX5" fmla="*/ 12089 w 20606"/>
                <a:gd name="connsiteY5" fmla="*/ 24247 h 20606"/>
                <a:gd name="connsiteX6" fmla="*/ 12089 w 20606"/>
                <a:gd name="connsiteY6" fmla="*/ 24247 h 20606"/>
                <a:gd name="connsiteX7" fmla="*/ 0 w 20606"/>
                <a:gd name="connsiteY7" fmla="*/ 12158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2158"/>
                  </a:moveTo>
                  <a:cubicBezTo>
                    <a:pt x="0" y="5495"/>
                    <a:pt x="5426" y="0"/>
                    <a:pt x="12089" y="0"/>
                  </a:cubicBezTo>
                  <a:lnTo>
                    <a:pt x="12089" y="0"/>
                  </a:lnTo>
                  <a:cubicBezTo>
                    <a:pt x="18820" y="0"/>
                    <a:pt x="24178" y="5426"/>
                    <a:pt x="24178" y="12158"/>
                  </a:cubicBezTo>
                  <a:lnTo>
                    <a:pt x="24178" y="12158"/>
                  </a:lnTo>
                  <a:cubicBezTo>
                    <a:pt x="24178" y="18820"/>
                    <a:pt x="18752" y="24247"/>
                    <a:pt x="12089" y="24247"/>
                  </a:cubicBezTo>
                  <a:lnTo>
                    <a:pt x="12089" y="24247"/>
                  </a:lnTo>
                  <a:cubicBezTo>
                    <a:pt x="5426" y="24247"/>
                    <a:pt x="0" y="18820"/>
                    <a:pt x="0" y="1215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184CA014-DF37-4CB8-8FCD-E17A12842E2D}"/>
                </a:ext>
              </a:extLst>
            </p:cNvPr>
            <p:cNvSpPr/>
            <p:nvPr/>
          </p:nvSpPr>
          <p:spPr>
            <a:xfrm>
              <a:off x="3246644" y="3629841"/>
              <a:ext cx="20606" cy="20606"/>
            </a:xfrm>
            <a:custGeom>
              <a:avLst/>
              <a:gdLst>
                <a:gd name="connsiteX0" fmla="*/ 0 w 20606"/>
                <a:gd name="connsiteY0" fmla="*/ 12364 h 20606"/>
                <a:gd name="connsiteX1" fmla="*/ 12364 w 20606"/>
                <a:gd name="connsiteY1" fmla="*/ 0 h 20606"/>
                <a:gd name="connsiteX2" fmla="*/ 12364 w 20606"/>
                <a:gd name="connsiteY2" fmla="*/ 0 h 20606"/>
                <a:gd name="connsiteX3" fmla="*/ 24727 w 20606"/>
                <a:gd name="connsiteY3" fmla="*/ 12364 h 20606"/>
                <a:gd name="connsiteX4" fmla="*/ 24727 w 20606"/>
                <a:gd name="connsiteY4" fmla="*/ 12364 h 20606"/>
                <a:gd name="connsiteX5" fmla="*/ 12364 w 20606"/>
                <a:gd name="connsiteY5" fmla="*/ 24728 h 20606"/>
                <a:gd name="connsiteX6" fmla="*/ 12364 w 20606"/>
                <a:gd name="connsiteY6" fmla="*/ 24728 h 20606"/>
                <a:gd name="connsiteX7" fmla="*/ 0 w 20606"/>
                <a:gd name="connsiteY7" fmla="*/ 12364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2364"/>
                  </a:moveTo>
                  <a:cubicBezTo>
                    <a:pt x="0" y="5495"/>
                    <a:pt x="5495" y="0"/>
                    <a:pt x="12364" y="0"/>
                  </a:cubicBezTo>
                  <a:lnTo>
                    <a:pt x="12364" y="0"/>
                  </a:lnTo>
                  <a:cubicBezTo>
                    <a:pt x="19232" y="0"/>
                    <a:pt x="24727" y="5495"/>
                    <a:pt x="24727" y="12364"/>
                  </a:cubicBezTo>
                  <a:lnTo>
                    <a:pt x="24727" y="12364"/>
                  </a:lnTo>
                  <a:cubicBezTo>
                    <a:pt x="24727" y="19164"/>
                    <a:pt x="19232" y="24728"/>
                    <a:pt x="12364" y="24728"/>
                  </a:cubicBezTo>
                  <a:lnTo>
                    <a:pt x="12364" y="24728"/>
                  </a:lnTo>
                  <a:cubicBezTo>
                    <a:pt x="5495" y="24728"/>
                    <a:pt x="0" y="19164"/>
                    <a:pt x="0" y="1236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A97856F-BA7B-4438-9D9B-855FDBB3B782}"/>
                </a:ext>
              </a:extLst>
            </p:cNvPr>
            <p:cNvSpPr/>
            <p:nvPr/>
          </p:nvSpPr>
          <p:spPr>
            <a:xfrm>
              <a:off x="2889126" y="3627025"/>
              <a:ext cx="27475" cy="27475"/>
            </a:xfrm>
            <a:custGeom>
              <a:avLst/>
              <a:gdLst>
                <a:gd name="connsiteX0" fmla="*/ 0 w 27474"/>
                <a:gd name="connsiteY0" fmla="*/ 15180 h 27474"/>
                <a:gd name="connsiteX1" fmla="*/ 15180 w 27474"/>
                <a:gd name="connsiteY1" fmla="*/ 0 h 27474"/>
                <a:gd name="connsiteX2" fmla="*/ 15180 w 27474"/>
                <a:gd name="connsiteY2" fmla="*/ 0 h 27474"/>
                <a:gd name="connsiteX3" fmla="*/ 30360 w 27474"/>
                <a:gd name="connsiteY3" fmla="*/ 15180 h 27474"/>
                <a:gd name="connsiteX4" fmla="*/ 30360 w 27474"/>
                <a:gd name="connsiteY4" fmla="*/ 15180 h 27474"/>
                <a:gd name="connsiteX5" fmla="*/ 15180 w 27474"/>
                <a:gd name="connsiteY5" fmla="*/ 30360 h 27474"/>
                <a:gd name="connsiteX6" fmla="*/ 15180 w 27474"/>
                <a:gd name="connsiteY6" fmla="*/ 30360 h 27474"/>
                <a:gd name="connsiteX7" fmla="*/ 0 w 27474"/>
                <a:gd name="connsiteY7" fmla="*/ 15180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5180"/>
                  </a:moveTo>
                  <a:cubicBezTo>
                    <a:pt x="0" y="6800"/>
                    <a:pt x="6800" y="0"/>
                    <a:pt x="15180" y="0"/>
                  </a:cubicBezTo>
                  <a:lnTo>
                    <a:pt x="15180" y="0"/>
                  </a:lnTo>
                  <a:cubicBezTo>
                    <a:pt x="23560" y="0"/>
                    <a:pt x="30360" y="6800"/>
                    <a:pt x="30360" y="15180"/>
                  </a:cubicBezTo>
                  <a:lnTo>
                    <a:pt x="30360" y="15180"/>
                  </a:lnTo>
                  <a:cubicBezTo>
                    <a:pt x="30360" y="23560"/>
                    <a:pt x="23560" y="30360"/>
                    <a:pt x="15180" y="30360"/>
                  </a:cubicBezTo>
                  <a:lnTo>
                    <a:pt x="15180" y="30360"/>
                  </a:lnTo>
                  <a:cubicBezTo>
                    <a:pt x="6800" y="30360"/>
                    <a:pt x="0" y="23560"/>
                    <a:pt x="0" y="1518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68284242-083E-4E1B-AAD9-EE4A24030E3D}"/>
                </a:ext>
              </a:extLst>
            </p:cNvPr>
            <p:cNvSpPr/>
            <p:nvPr/>
          </p:nvSpPr>
          <p:spPr>
            <a:xfrm>
              <a:off x="2510934" y="3603397"/>
              <a:ext cx="75556" cy="75556"/>
            </a:xfrm>
            <a:custGeom>
              <a:avLst/>
              <a:gdLst>
                <a:gd name="connsiteX0" fmla="*/ 0 w 75556"/>
                <a:gd name="connsiteY0" fmla="*/ 38808 h 75556"/>
                <a:gd name="connsiteX1" fmla="*/ 38671 w 75556"/>
                <a:gd name="connsiteY1" fmla="*/ 0 h 75556"/>
                <a:gd name="connsiteX2" fmla="*/ 38671 w 75556"/>
                <a:gd name="connsiteY2" fmla="*/ 0 h 75556"/>
                <a:gd name="connsiteX3" fmla="*/ 77411 w 75556"/>
                <a:gd name="connsiteY3" fmla="*/ 38808 h 75556"/>
                <a:gd name="connsiteX4" fmla="*/ 77411 w 75556"/>
                <a:gd name="connsiteY4" fmla="*/ 38808 h 75556"/>
                <a:gd name="connsiteX5" fmla="*/ 38671 w 75556"/>
                <a:gd name="connsiteY5" fmla="*/ 77548 h 75556"/>
                <a:gd name="connsiteX6" fmla="*/ 38671 w 75556"/>
                <a:gd name="connsiteY6" fmla="*/ 77548 h 75556"/>
                <a:gd name="connsiteX7" fmla="*/ 0 w 75556"/>
                <a:gd name="connsiteY7" fmla="*/ 38808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38808"/>
                  </a:moveTo>
                  <a:cubicBezTo>
                    <a:pt x="0" y="17378"/>
                    <a:pt x="17309" y="0"/>
                    <a:pt x="38671" y="0"/>
                  </a:cubicBezTo>
                  <a:lnTo>
                    <a:pt x="38671" y="0"/>
                  </a:lnTo>
                  <a:cubicBezTo>
                    <a:pt x="60170" y="0"/>
                    <a:pt x="77411" y="17378"/>
                    <a:pt x="77411" y="38808"/>
                  </a:cubicBezTo>
                  <a:lnTo>
                    <a:pt x="77411" y="38808"/>
                  </a:lnTo>
                  <a:cubicBezTo>
                    <a:pt x="77411" y="60170"/>
                    <a:pt x="60101" y="77548"/>
                    <a:pt x="38671" y="77548"/>
                  </a:cubicBezTo>
                  <a:lnTo>
                    <a:pt x="38671" y="77548"/>
                  </a:lnTo>
                  <a:cubicBezTo>
                    <a:pt x="17241" y="77548"/>
                    <a:pt x="0" y="60170"/>
                    <a:pt x="0" y="3880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458C0699-9F83-4A3F-B568-8884DE374CB0}"/>
                </a:ext>
              </a:extLst>
            </p:cNvPr>
            <p:cNvSpPr/>
            <p:nvPr/>
          </p:nvSpPr>
          <p:spPr>
            <a:xfrm>
              <a:off x="2159049" y="3606213"/>
              <a:ext cx="68687" cy="68687"/>
            </a:xfrm>
            <a:custGeom>
              <a:avLst/>
              <a:gdLst>
                <a:gd name="connsiteX0" fmla="*/ 0 w 68687"/>
                <a:gd name="connsiteY0" fmla="*/ 35992 h 68687"/>
                <a:gd name="connsiteX1" fmla="*/ 35924 w 68687"/>
                <a:gd name="connsiteY1" fmla="*/ 0 h 68687"/>
                <a:gd name="connsiteX2" fmla="*/ 35924 w 68687"/>
                <a:gd name="connsiteY2" fmla="*/ 0 h 68687"/>
                <a:gd name="connsiteX3" fmla="*/ 71916 w 68687"/>
                <a:gd name="connsiteY3" fmla="*/ 35992 h 68687"/>
                <a:gd name="connsiteX4" fmla="*/ 71916 w 68687"/>
                <a:gd name="connsiteY4" fmla="*/ 35992 h 68687"/>
                <a:gd name="connsiteX5" fmla="*/ 35924 w 68687"/>
                <a:gd name="connsiteY5" fmla="*/ 71985 h 68687"/>
                <a:gd name="connsiteX6" fmla="*/ 35924 w 68687"/>
                <a:gd name="connsiteY6" fmla="*/ 71985 h 68687"/>
                <a:gd name="connsiteX7" fmla="*/ 0 w 68687"/>
                <a:gd name="connsiteY7" fmla="*/ 35992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5992"/>
                  </a:moveTo>
                  <a:cubicBezTo>
                    <a:pt x="0" y="16142"/>
                    <a:pt x="16073" y="0"/>
                    <a:pt x="35924" y="0"/>
                  </a:cubicBezTo>
                  <a:lnTo>
                    <a:pt x="35924" y="0"/>
                  </a:lnTo>
                  <a:cubicBezTo>
                    <a:pt x="55774" y="0"/>
                    <a:pt x="71916" y="16073"/>
                    <a:pt x="71916" y="35992"/>
                  </a:cubicBezTo>
                  <a:lnTo>
                    <a:pt x="71916" y="35992"/>
                  </a:lnTo>
                  <a:cubicBezTo>
                    <a:pt x="71916" y="55843"/>
                    <a:pt x="55774" y="71985"/>
                    <a:pt x="35924" y="71985"/>
                  </a:cubicBezTo>
                  <a:lnTo>
                    <a:pt x="35924" y="71985"/>
                  </a:lnTo>
                  <a:cubicBezTo>
                    <a:pt x="16073" y="71916"/>
                    <a:pt x="0" y="55843"/>
                    <a:pt x="0" y="3599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77F963C-0523-4670-A414-C5523CF64830}"/>
                </a:ext>
              </a:extLst>
            </p:cNvPr>
            <p:cNvSpPr/>
            <p:nvPr/>
          </p:nvSpPr>
          <p:spPr>
            <a:xfrm>
              <a:off x="1785939" y="3587805"/>
              <a:ext cx="103031" cy="103031"/>
            </a:xfrm>
            <a:custGeom>
              <a:avLst/>
              <a:gdLst>
                <a:gd name="connsiteX0" fmla="*/ 0 w 103030"/>
                <a:gd name="connsiteY0" fmla="*/ 54400 h 103030"/>
                <a:gd name="connsiteX1" fmla="*/ 54400 w 103030"/>
                <a:gd name="connsiteY1" fmla="*/ 0 h 103030"/>
                <a:gd name="connsiteX2" fmla="*/ 54400 w 103030"/>
                <a:gd name="connsiteY2" fmla="*/ 0 h 103030"/>
                <a:gd name="connsiteX3" fmla="*/ 108801 w 103030"/>
                <a:gd name="connsiteY3" fmla="*/ 54400 h 103030"/>
                <a:gd name="connsiteX4" fmla="*/ 108801 w 103030"/>
                <a:gd name="connsiteY4" fmla="*/ 54400 h 103030"/>
                <a:gd name="connsiteX5" fmla="*/ 54400 w 103030"/>
                <a:gd name="connsiteY5" fmla="*/ 108732 h 103030"/>
                <a:gd name="connsiteX6" fmla="*/ 54400 w 103030"/>
                <a:gd name="connsiteY6" fmla="*/ 108732 h 103030"/>
                <a:gd name="connsiteX7" fmla="*/ 0 w 103030"/>
                <a:gd name="connsiteY7" fmla="*/ 54400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4400"/>
                  </a:moveTo>
                  <a:cubicBezTo>
                    <a:pt x="0" y="24384"/>
                    <a:pt x="24384" y="0"/>
                    <a:pt x="54400" y="0"/>
                  </a:cubicBezTo>
                  <a:lnTo>
                    <a:pt x="54400" y="0"/>
                  </a:lnTo>
                  <a:cubicBezTo>
                    <a:pt x="84417" y="0"/>
                    <a:pt x="108801" y="24384"/>
                    <a:pt x="108801" y="54400"/>
                  </a:cubicBezTo>
                  <a:lnTo>
                    <a:pt x="108801" y="54400"/>
                  </a:lnTo>
                  <a:cubicBezTo>
                    <a:pt x="108801" y="84417"/>
                    <a:pt x="84417" y="108732"/>
                    <a:pt x="54400" y="108732"/>
                  </a:cubicBezTo>
                  <a:lnTo>
                    <a:pt x="54400" y="108732"/>
                  </a:lnTo>
                  <a:cubicBezTo>
                    <a:pt x="24315" y="108732"/>
                    <a:pt x="0" y="84348"/>
                    <a:pt x="0" y="5440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4B7B748E-AF4C-4562-BECE-F7293B415C24}"/>
                </a:ext>
              </a:extLst>
            </p:cNvPr>
            <p:cNvSpPr/>
            <p:nvPr/>
          </p:nvSpPr>
          <p:spPr>
            <a:xfrm>
              <a:off x="1439068" y="3595498"/>
              <a:ext cx="89294" cy="89294"/>
            </a:xfrm>
            <a:custGeom>
              <a:avLst/>
              <a:gdLst>
                <a:gd name="connsiteX0" fmla="*/ 0 w 89293"/>
                <a:gd name="connsiteY0" fmla="*/ 46707 h 89293"/>
                <a:gd name="connsiteX1" fmla="*/ 46639 w 89293"/>
                <a:gd name="connsiteY1" fmla="*/ 0 h 89293"/>
                <a:gd name="connsiteX2" fmla="*/ 46639 w 89293"/>
                <a:gd name="connsiteY2" fmla="*/ 0 h 89293"/>
                <a:gd name="connsiteX3" fmla="*/ 93277 w 89293"/>
                <a:gd name="connsiteY3" fmla="*/ 46707 h 89293"/>
                <a:gd name="connsiteX4" fmla="*/ 93277 w 89293"/>
                <a:gd name="connsiteY4" fmla="*/ 46707 h 89293"/>
                <a:gd name="connsiteX5" fmla="*/ 46639 w 89293"/>
                <a:gd name="connsiteY5" fmla="*/ 93346 h 89293"/>
                <a:gd name="connsiteX6" fmla="*/ 46639 w 89293"/>
                <a:gd name="connsiteY6" fmla="*/ 93346 h 89293"/>
                <a:gd name="connsiteX7" fmla="*/ 0 w 89293"/>
                <a:gd name="connsiteY7" fmla="*/ 46707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6707"/>
                  </a:moveTo>
                  <a:cubicBezTo>
                    <a:pt x="0" y="20950"/>
                    <a:pt x="20812" y="0"/>
                    <a:pt x="46639" y="0"/>
                  </a:cubicBezTo>
                  <a:lnTo>
                    <a:pt x="46639" y="0"/>
                  </a:lnTo>
                  <a:cubicBezTo>
                    <a:pt x="72397" y="0"/>
                    <a:pt x="93277" y="20950"/>
                    <a:pt x="93277" y="46707"/>
                  </a:cubicBezTo>
                  <a:lnTo>
                    <a:pt x="93277" y="46707"/>
                  </a:lnTo>
                  <a:cubicBezTo>
                    <a:pt x="93277" y="72465"/>
                    <a:pt x="72397" y="93346"/>
                    <a:pt x="46639" y="93346"/>
                  </a:cubicBezTo>
                  <a:lnTo>
                    <a:pt x="46639" y="93346"/>
                  </a:lnTo>
                  <a:cubicBezTo>
                    <a:pt x="20812" y="93346"/>
                    <a:pt x="0" y="72465"/>
                    <a:pt x="0" y="4670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EBB3B7EC-6EAF-4400-BB8A-85B7448BADD0}"/>
                </a:ext>
              </a:extLst>
            </p:cNvPr>
            <p:cNvSpPr/>
            <p:nvPr/>
          </p:nvSpPr>
          <p:spPr>
            <a:xfrm>
              <a:off x="1113559" y="3624758"/>
              <a:ext cx="34344" cy="34344"/>
            </a:xfrm>
            <a:custGeom>
              <a:avLst/>
              <a:gdLst>
                <a:gd name="connsiteX0" fmla="*/ 0 w 34343"/>
                <a:gd name="connsiteY0" fmla="*/ 17446 h 34343"/>
                <a:gd name="connsiteX1" fmla="*/ 17447 w 34343"/>
                <a:gd name="connsiteY1" fmla="*/ 0 h 34343"/>
                <a:gd name="connsiteX2" fmla="*/ 17447 w 34343"/>
                <a:gd name="connsiteY2" fmla="*/ 0 h 34343"/>
                <a:gd name="connsiteX3" fmla="*/ 34893 w 34343"/>
                <a:gd name="connsiteY3" fmla="*/ 17446 h 34343"/>
                <a:gd name="connsiteX4" fmla="*/ 34893 w 34343"/>
                <a:gd name="connsiteY4" fmla="*/ 17446 h 34343"/>
                <a:gd name="connsiteX5" fmla="*/ 17447 w 34343"/>
                <a:gd name="connsiteY5" fmla="*/ 34893 h 34343"/>
                <a:gd name="connsiteX6" fmla="*/ 17447 w 34343"/>
                <a:gd name="connsiteY6" fmla="*/ 34893 h 34343"/>
                <a:gd name="connsiteX7" fmla="*/ 0 w 34343"/>
                <a:gd name="connsiteY7" fmla="*/ 17446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7446"/>
                  </a:moveTo>
                  <a:cubicBezTo>
                    <a:pt x="0" y="7762"/>
                    <a:pt x="7830" y="0"/>
                    <a:pt x="17447" y="0"/>
                  </a:cubicBezTo>
                  <a:lnTo>
                    <a:pt x="17447" y="0"/>
                  </a:lnTo>
                  <a:cubicBezTo>
                    <a:pt x="27063" y="0"/>
                    <a:pt x="34893" y="7830"/>
                    <a:pt x="34893" y="17446"/>
                  </a:cubicBezTo>
                  <a:lnTo>
                    <a:pt x="34893" y="17446"/>
                  </a:lnTo>
                  <a:cubicBezTo>
                    <a:pt x="34893" y="27063"/>
                    <a:pt x="27063" y="34893"/>
                    <a:pt x="17447" y="34893"/>
                  </a:cubicBezTo>
                  <a:lnTo>
                    <a:pt x="17447" y="34893"/>
                  </a:lnTo>
                  <a:cubicBezTo>
                    <a:pt x="7762" y="34893"/>
                    <a:pt x="0" y="27063"/>
                    <a:pt x="0" y="1744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F054F27-9C52-4512-A64B-70FCA6610803}"/>
                </a:ext>
              </a:extLst>
            </p:cNvPr>
            <p:cNvSpPr/>
            <p:nvPr/>
          </p:nvSpPr>
          <p:spPr>
            <a:xfrm>
              <a:off x="727124" y="3593025"/>
              <a:ext cx="96162" cy="96162"/>
            </a:xfrm>
            <a:custGeom>
              <a:avLst/>
              <a:gdLst>
                <a:gd name="connsiteX0" fmla="*/ 0 w 96162"/>
                <a:gd name="connsiteY0" fmla="*/ 49180 h 96162"/>
                <a:gd name="connsiteX1" fmla="*/ 49180 w 96162"/>
                <a:gd name="connsiteY1" fmla="*/ 0 h 96162"/>
                <a:gd name="connsiteX2" fmla="*/ 49180 w 96162"/>
                <a:gd name="connsiteY2" fmla="*/ 0 h 96162"/>
                <a:gd name="connsiteX3" fmla="*/ 98360 w 96162"/>
                <a:gd name="connsiteY3" fmla="*/ 49180 h 96162"/>
                <a:gd name="connsiteX4" fmla="*/ 98360 w 96162"/>
                <a:gd name="connsiteY4" fmla="*/ 49180 h 96162"/>
                <a:gd name="connsiteX5" fmla="*/ 49180 w 96162"/>
                <a:gd name="connsiteY5" fmla="*/ 98360 h 96162"/>
                <a:gd name="connsiteX6" fmla="*/ 49180 w 96162"/>
                <a:gd name="connsiteY6" fmla="*/ 98360 h 96162"/>
                <a:gd name="connsiteX7" fmla="*/ 0 w 96162"/>
                <a:gd name="connsiteY7" fmla="*/ 49180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49180"/>
                  </a:moveTo>
                  <a:cubicBezTo>
                    <a:pt x="0" y="22049"/>
                    <a:pt x="22049" y="0"/>
                    <a:pt x="49180" y="0"/>
                  </a:cubicBezTo>
                  <a:lnTo>
                    <a:pt x="49180" y="0"/>
                  </a:lnTo>
                  <a:cubicBezTo>
                    <a:pt x="76312" y="0"/>
                    <a:pt x="98360" y="22049"/>
                    <a:pt x="98360" y="49180"/>
                  </a:cubicBezTo>
                  <a:lnTo>
                    <a:pt x="98360" y="49180"/>
                  </a:lnTo>
                  <a:cubicBezTo>
                    <a:pt x="98360" y="76312"/>
                    <a:pt x="76312" y="98360"/>
                    <a:pt x="49180" y="98360"/>
                  </a:cubicBezTo>
                  <a:lnTo>
                    <a:pt x="49180" y="98360"/>
                  </a:lnTo>
                  <a:cubicBezTo>
                    <a:pt x="21980" y="98360"/>
                    <a:pt x="0" y="76312"/>
                    <a:pt x="0" y="4918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7F036F79-C973-4E5D-A0B0-7A619D85487D}"/>
                </a:ext>
              </a:extLst>
            </p:cNvPr>
            <p:cNvSpPr/>
            <p:nvPr/>
          </p:nvSpPr>
          <p:spPr>
            <a:xfrm>
              <a:off x="381627" y="3602160"/>
              <a:ext cx="75556" cy="75556"/>
            </a:xfrm>
            <a:custGeom>
              <a:avLst/>
              <a:gdLst>
                <a:gd name="connsiteX0" fmla="*/ 0 w 75556"/>
                <a:gd name="connsiteY0" fmla="*/ 40045 h 75556"/>
                <a:gd name="connsiteX1" fmla="*/ 40045 w 75556"/>
                <a:gd name="connsiteY1" fmla="*/ 0 h 75556"/>
                <a:gd name="connsiteX2" fmla="*/ 40045 w 75556"/>
                <a:gd name="connsiteY2" fmla="*/ 0 h 75556"/>
                <a:gd name="connsiteX3" fmla="*/ 80089 w 75556"/>
                <a:gd name="connsiteY3" fmla="*/ 40045 h 75556"/>
                <a:gd name="connsiteX4" fmla="*/ 80089 w 75556"/>
                <a:gd name="connsiteY4" fmla="*/ 40045 h 75556"/>
                <a:gd name="connsiteX5" fmla="*/ 40045 w 75556"/>
                <a:gd name="connsiteY5" fmla="*/ 80089 h 75556"/>
                <a:gd name="connsiteX6" fmla="*/ 40045 w 75556"/>
                <a:gd name="connsiteY6" fmla="*/ 80089 h 75556"/>
                <a:gd name="connsiteX7" fmla="*/ 0 w 75556"/>
                <a:gd name="connsiteY7" fmla="*/ 40045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40045"/>
                  </a:moveTo>
                  <a:cubicBezTo>
                    <a:pt x="0" y="17928"/>
                    <a:pt x="17927" y="0"/>
                    <a:pt x="40045" y="0"/>
                  </a:cubicBezTo>
                  <a:lnTo>
                    <a:pt x="40045" y="0"/>
                  </a:lnTo>
                  <a:cubicBezTo>
                    <a:pt x="62162" y="0"/>
                    <a:pt x="80089" y="17928"/>
                    <a:pt x="80089" y="40045"/>
                  </a:cubicBezTo>
                  <a:lnTo>
                    <a:pt x="80089" y="40045"/>
                  </a:lnTo>
                  <a:cubicBezTo>
                    <a:pt x="80089" y="62162"/>
                    <a:pt x="62162" y="80089"/>
                    <a:pt x="40045" y="80089"/>
                  </a:cubicBezTo>
                  <a:lnTo>
                    <a:pt x="40045" y="80089"/>
                  </a:lnTo>
                  <a:cubicBezTo>
                    <a:pt x="17996" y="80089"/>
                    <a:pt x="0" y="62093"/>
                    <a:pt x="0" y="4004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C892843-6AA7-4F3F-9133-5C722FBF2341}"/>
                </a:ext>
              </a:extLst>
            </p:cNvPr>
            <p:cNvSpPr/>
            <p:nvPr/>
          </p:nvSpPr>
          <p:spPr>
            <a:xfrm>
              <a:off x="12069462" y="3586156"/>
              <a:ext cx="109900" cy="109900"/>
            </a:xfrm>
            <a:custGeom>
              <a:avLst/>
              <a:gdLst>
                <a:gd name="connsiteX0" fmla="*/ 56048 w 109899"/>
                <a:gd name="connsiteY0" fmla="*/ 112098 h 109899"/>
                <a:gd name="connsiteX1" fmla="*/ 16485 w 109899"/>
                <a:gd name="connsiteY1" fmla="*/ 95750 h 109899"/>
                <a:gd name="connsiteX2" fmla="*/ 0 w 109899"/>
                <a:gd name="connsiteY2" fmla="*/ 56049 h 109899"/>
                <a:gd name="connsiteX3" fmla="*/ 16485 w 109899"/>
                <a:gd name="connsiteY3" fmla="*/ 16485 h 109899"/>
                <a:gd name="connsiteX4" fmla="*/ 56048 w 109899"/>
                <a:gd name="connsiteY4" fmla="*/ 0 h 109899"/>
                <a:gd name="connsiteX5" fmla="*/ 95750 w 109899"/>
                <a:gd name="connsiteY5" fmla="*/ 16485 h 109899"/>
                <a:gd name="connsiteX6" fmla="*/ 112097 w 109899"/>
                <a:gd name="connsiteY6" fmla="*/ 56049 h 109899"/>
                <a:gd name="connsiteX7" fmla="*/ 95750 w 109899"/>
                <a:gd name="connsiteY7" fmla="*/ 95750 h 109899"/>
                <a:gd name="connsiteX8" fmla="*/ 56048 w 109899"/>
                <a:gd name="connsiteY8" fmla="*/ 112098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899" h="109899">
                  <a:moveTo>
                    <a:pt x="56048" y="112098"/>
                  </a:moveTo>
                  <a:cubicBezTo>
                    <a:pt x="41212" y="112098"/>
                    <a:pt x="26856" y="106122"/>
                    <a:pt x="16485" y="95750"/>
                  </a:cubicBezTo>
                  <a:cubicBezTo>
                    <a:pt x="6045" y="85172"/>
                    <a:pt x="0" y="70885"/>
                    <a:pt x="0" y="56049"/>
                  </a:cubicBezTo>
                  <a:cubicBezTo>
                    <a:pt x="0" y="41350"/>
                    <a:pt x="6045" y="26925"/>
                    <a:pt x="16485" y="16485"/>
                  </a:cubicBezTo>
                  <a:cubicBezTo>
                    <a:pt x="26925" y="5907"/>
                    <a:pt x="41350" y="0"/>
                    <a:pt x="56048" y="0"/>
                  </a:cubicBezTo>
                  <a:cubicBezTo>
                    <a:pt x="70816" y="0"/>
                    <a:pt x="85309" y="5907"/>
                    <a:pt x="95750" y="16485"/>
                  </a:cubicBezTo>
                  <a:cubicBezTo>
                    <a:pt x="106190" y="26925"/>
                    <a:pt x="112097" y="41350"/>
                    <a:pt x="112097" y="56049"/>
                  </a:cubicBezTo>
                  <a:cubicBezTo>
                    <a:pt x="112097" y="70817"/>
                    <a:pt x="106122" y="85310"/>
                    <a:pt x="95750" y="95750"/>
                  </a:cubicBezTo>
                  <a:cubicBezTo>
                    <a:pt x="85309" y="106122"/>
                    <a:pt x="70816" y="112098"/>
                    <a:pt x="56048" y="11209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D98E509-75E8-4A9C-8702-439C7049F68E}"/>
                </a:ext>
              </a:extLst>
            </p:cNvPr>
            <p:cNvSpPr/>
            <p:nvPr/>
          </p:nvSpPr>
          <p:spPr>
            <a:xfrm>
              <a:off x="54469" y="3198485"/>
              <a:ext cx="20606" cy="20606"/>
            </a:xfrm>
            <a:custGeom>
              <a:avLst/>
              <a:gdLst>
                <a:gd name="connsiteX0" fmla="*/ 12501 w 20606"/>
                <a:gd name="connsiteY0" fmla="*/ 25071 h 20606"/>
                <a:gd name="connsiteX1" fmla="*/ 3640 w 20606"/>
                <a:gd name="connsiteY1" fmla="*/ 21430 h 20606"/>
                <a:gd name="connsiteX2" fmla="*/ 0 w 20606"/>
                <a:gd name="connsiteY2" fmla="*/ 12570 h 20606"/>
                <a:gd name="connsiteX3" fmla="*/ 3640 w 20606"/>
                <a:gd name="connsiteY3" fmla="*/ 3709 h 20606"/>
                <a:gd name="connsiteX4" fmla="*/ 12501 w 20606"/>
                <a:gd name="connsiteY4" fmla="*/ 0 h 20606"/>
                <a:gd name="connsiteX5" fmla="*/ 21362 w 20606"/>
                <a:gd name="connsiteY5" fmla="*/ 3709 h 20606"/>
                <a:gd name="connsiteX6" fmla="*/ 25002 w 20606"/>
                <a:gd name="connsiteY6" fmla="*/ 12570 h 20606"/>
                <a:gd name="connsiteX7" fmla="*/ 21362 w 20606"/>
                <a:gd name="connsiteY7" fmla="*/ 21430 h 20606"/>
                <a:gd name="connsiteX8" fmla="*/ 12501 w 20606"/>
                <a:gd name="connsiteY8" fmla="*/ 25071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06" h="20606">
                  <a:moveTo>
                    <a:pt x="12501" y="25071"/>
                  </a:moveTo>
                  <a:cubicBezTo>
                    <a:pt x="9204" y="25071"/>
                    <a:pt x="5976" y="23766"/>
                    <a:pt x="3640" y="21430"/>
                  </a:cubicBezTo>
                  <a:cubicBezTo>
                    <a:pt x="1305" y="19095"/>
                    <a:pt x="0" y="15867"/>
                    <a:pt x="0" y="12570"/>
                  </a:cubicBezTo>
                  <a:cubicBezTo>
                    <a:pt x="0" y="9273"/>
                    <a:pt x="1374" y="6045"/>
                    <a:pt x="3640" y="3709"/>
                  </a:cubicBezTo>
                  <a:cubicBezTo>
                    <a:pt x="5976" y="1374"/>
                    <a:pt x="9204" y="0"/>
                    <a:pt x="12501" y="0"/>
                  </a:cubicBezTo>
                  <a:cubicBezTo>
                    <a:pt x="15798" y="0"/>
                    <a:pt x="19026" y="1374"/>
                    <a:pt x="21362" y="3709"/>
                  </a:cubicBezTo>
                  <a:cubicBezTo>
                    <a:pt x="23697" y="6045"/>
                    <a:pt x="25002" y="9204"/>
                    <a:pt x="25002" y="12570"/>
                  </a:cubicBezTo>
                  <a:cubicBezTo>
                    <a:pt x="25002" y="15867"/>
                    <a:pt x="23697" y="19095"/>
                    <a:pt x="21362" y="21430"/>
                  </a:cubicBezTo>
                  <a:cubicBezTo>
                    <a:pt x="19026" y="23766"/>
                    <a:pt x="15798" y="25071"/>
                    <a:pt x="12501" y="2507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92B72D1-4843-48C4-B234-1DAF61FC1D0C}"/>
                </a:ext>
              </a:extLst>
            </p:cNvPr>
            <p:cNvSpPr/>
            <p:nvPr/>
          </p:nvSpPr>
          <p:spPr>
            <a:xfrm>
              <a:off x="11741480" y="3181656"/>
              <a:ext cx="54950" cy="54950"/>
            </a:xfrm>
            <a:custGeom>
              <a:avLst/>
              <a:gdLst>
                <a:gd name="connsiteX0" fmla="*/ 0 w 54949"/>
                <a:gd name="connsiteY0" fmla="*/ 29398 h 54949"/>
                <a:gd name="connsiteX1" fmla="*/ 29398 w 54949"/>
                <a:gd name="connsiteY1" fmla="*/ 0 h 54949"/>
                <a:gd name="connsiteX2" fmla="*/ 29398 w 54949"/>
                <a:gd name="connsiteY2" fmla="*/ 0 h 54949"/>
                <a:gd name="connsiteX3" fmla="*/ 58796 w 54949"/>
                <a:gd name="connsiteY3" fmla="*/ 29398 h 54949"/>
                <a:gd name="connsiteX4" fmla="*/ 58796 w 54949"/>
                <a:gd name="connsiteY4" fmla="*/ 29398 h 54949"/>
                <a:gd name="connsiteX5" fmla="*/ 29398 w 54949"/>
                <a:gd name="connsiteY5" fmla="*/ 58796 h 54949"/>
                <a:gd name="connsiteX6" fmla="*/ 29398 w 54949"/>
                <a:gd name="connsiteY6" fmla="*/ 58796 h 54949"/>
                <a:gd name="connsiteX7" fmla="*/ 0 w 54949"/>
                <a:gd name="connsiteY7" fmla="*/ 29398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9398"/>
                  </a:moveTo>
                  <a:cubicBezTo>
                    <a:pt x="0" y="13188"/>
                    <a:pt x="13119" y="0"/>
                    <a:pt x="29398" y="0"/>
                  </a:cubicBezTo>
                  <a:lnTo>
                    <a:pt x="29398" y="0"/>
                  </a:lnTo>
                  <a:cubicBezTo>
                    <a:pt x="45608" y="0"/>
                    <a:pt x="58796" y="13188"/>
                    <a:pt x="58796" y="29398"/>
                  </a:cubicBezTo>
                  <a:lnTo>
                    <a:pt x="58796" y="29398"/>
                  </a:lnTo>
                  <a:cubicBezTo>
                    <a:pt x="58796" y="45608"/>
                    <a:pt x="45608" y="58796"/>
                    <a:pt x="29398" y="58796"/>
                  </a:cubicBezTo>
                  <a:lnTo>
                    <a:pt x="29398" y="58796"/>
                  </a:lnTo>
                  <a:cubicBezTo>
                    <a:pt x="13119" y="58796"/>
                    <a:pt x="0" y="45677"/>
                    <a:pt x="0" y="2939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FC69E33-1B0E-497E-8CBC-FB55DEB84A04}"/>
                </a:ext>
              </a:extLst>
            </p:cNvPr>
            <p:cNvSpPr/>
            <p:nvPr/>
          </p:nvSpPr>
          <p:spPr>
            <a:xfrm>
              <a:off x="11372079" y="3166957"/>
              <a:ext cx="82425" cy="82425"/>
            </a:xfrm>
            <a:custGeom>
              <a:avLst/>
              <a:gdLst>
                <a:gd name="connsiteX0" fmla="*/ 0 w 82424"/>
                <a:gd name="connsiteY0" fmla="*/ 44097 h 82424"/>
                <a:gd name="connsiteX1" fmla="*/ 44098 w 82424"/>
                <a:gd name="connsiteY1" fmla="*/ 0 h 82424"/>
                <a:gd name="connsiteX2" fmla="*/ 44098 w 82424"/>
                <a:gd name="connsiteY2" fmla="*/ 0 h 82424"/>
                <a:gd name="connsiteX3" fmla="*/ 88194 w 82424"/>
                <a:gd name="connsiteY3" fmla="*/ 44097 h 82424"/>
                <a:gd name="connsiteX4" fmla="*/ 88194 w 82424"/>
                <a:gd name="connsiteY4" fmla="*/ 44097 h 82424"/>
                <a:gd name="connsiteX5" fmla="*/ 44098 w 82424"/>
                <a:gd name="connsiteY5" fmla="*/ 88195 h 82424"/>
                <a:gd name="connsiteX6" fmla="*/ 44098 w 82424"/>
                <a:gd name="connsiteY6" fmla="*/ 88195 h 82424"/>
                <a:gd name="connsiteX7" fmla="*/ 0 w 82424"/>
                <a:gd name="connsiteY7" fmla="*/ 44097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4097"/>
                  </a:moveTo>
                  <a:cubicBezTo>
                    <a:pt x="0" y="19713"/>
                    <a:pt x="19782" y="0"/>
                    <a:pt x="44098" y="0"/>
                  </a:cubicBezTo>
                  <a:lnTo>
                    <a:pt x="44098" y="0"/>
                  </a:lnTo>
                  <a:cubicBezTo>
                    <a:pt x="68481" y="0"/>
                    <a:pt x="88194" y="19782"/>
                    <a:pt x="88194" y="44097"/>
                  </a:cubicBezTo>
                  <a:lnTo>
                    <a:pt x="88194" y="44097"/>
                  </a:lnTo>
                  <a:cubicBezTo>
                    <a:pt x="88194" y="68481"/>
                    <a:pt x="68412" y="88195"/>
                    <a:pt x="44098" y="88195"/>
                  </a:cubicBezTo>
                  <a:lnTo>
                    <a:pt x="44098" y="88195"/>
                  </a:lnTo>
                  <a:cubicBezTo>
                    <a:pt x="19713" y="88263"/>
                    <a:pt x="0" y="68481"/>
                    <a:pt x="0" y="4409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5B624FBA-FAE3-4780-8D99-03D017B20E90}"/>
                </a:ext>
              </a:extLst>
            </p:cNvPr>
            <p:cNvSpPr/>
            <p:nvPr/>
          </p:nvSpPr>
          <p:spPr>
            <a:xfrm>
              <a:off x="11002473" y="3152052"/>
              <a:ext cx="116768" cy="116768"/>
            </a:xfrm>
            <a:custGeom>
              <a:avLst/>
              <a:gdLst>
                <a:gd name="connsiteX0" fmla="*/ 0 w 116768"/>
                <a:gd name="connsiteY0" fmla="*/ 59002 h 116768"/>
                <a:gd name="connsiteX1" fmla="*/ 59003 w 116768"/>
                <a:gd name="connsiteY1" fmla="*/ 0 h 116768"/>
                <a:gd name="connsiteX2" fmla="*/ 59003 w 116768"/>
                <a:gd name="connsiteY2" fmla="*/ 0 h 116768"/>
                <a:gd name="connsiteX3" fmla="*/ 118005 w 116768"/>
                <a:gd name="connsiteY3" fmla="*/ 59002 h 116768"/>
                <a:gd name="connsiteX4" fmla="*/ 118005 w 116768"/>
                <a:gd name="connsiteY4" fmla="*/ 59002 h 116768"/>
                <a:gd name="connsiteX5" fmla="*/ 59003 w 116768"/>
                <a:gd name="connsiteY5" fmla="*/ 118005 h 116768"/>
                <a:gd name="connsiteX6" fmla="*/ 59003 w 116768"/>
                <a:gd name="connsiteY6" fmla="*/ 118005 h 116768"/>
                <a:gd name="connsiteX7" fmla="*/ 0 w 116768"/>
                <a:gd name="connsiteY7" fmla="*/ 59002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59002"/>
                  </a:moveTo>
                  <a:cubicBezTo>
                    <a:pt x="0" y="26445"/>
                    <a:pt x="26445" y="0"/>
                    <a:pt x="59003" y="0"/>
                  </a:cubicBezTo>
                  <a:lnTo>
                    <a:pt x="59003" y="0"/>
                  </a:lnTo>
                  <a:cubicBezTo>
                    <a:pt x="91698" y="0"/>
                    <a:pt x="118005" y="26445"/>
                    <a:pt x="118005" y="59002"/>
                  </a:cubicBezTo>
                  <a:lnTo>
                    <a:pt x="118005" y="59002"/>
                  </a:lnTo>
                  <a:cubicBezTo>
                    <a:pt x="118005" y="91560"/>
                    <a:pt x="91698" y="118005"/>
                    <a:pt x="59003" y="118005"/>
                  </a:cubicBezTo>
                  <a:lnTo>
                    <a:pt x="59003" y="118005"/>
                  </a:lnTo>
                  <a:cubicBezTo>
                    <a:pt x="26445" y="118005"/>
                    <a:pt x="0" y="91560"/>
                    <a:pt x="0" y="5900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EB8650B-E5C8-4906-90A5-35CF7E47FDA4}"/>
                </a:ext>
              </a:extLst>
            </p:cNvPr>
            <p:cNvSpPr/>
            <p:nvPr/>
          </p:nvSpPr>
          <p:spPr>
            <a:xfrm>
              <a:off x="10699768" y="3203980"/>
              <a:ext cx="13737" cy="13737"/>
            </a:xfrm>
            <a:custGeom>
              <a:avLst/>
              <a:gdLst>
                <a:gd name="connsiteX0" fmla="*/ 0 w 13737"/>
                <a:gd name="connsiteY0" fmla="*/ 7075 h 13737"/>
                <a:gd name="connsiteX1" fmla="*/ 7144 w 13737"/>
                <a:gd name="connsiteY1" fmla="*/ 0 h 13737"/>
                <a:gd name="connsiteX2" fmla="*/ 7144 w 13737"/>
                <a:gd name="connsiteY2" fmla="*/ 0 h 13737"/>
                <a:gd name="connsiteX3" fmla="*/ 14218 w 13737"/>
                <a:gd name="connsiteY3" fmla="*/ 7075 h 13737"/>
                <a:gd name="connsiteX4" fmla="*/ 14218 w 13737"/>
                <a:gd name="connsiteY4" fmla="*/ 7075 h 13737"/>
                <a:gd name="connsiteX5" fmla="*/ 7144 w 13737"/>
                <a:gd name="connsiteY5" fmla="*/ 14150 h 13737"/>
                <a:gd name="connsiteX6" fmla="*/ 7144 w 13737"/>
                <a:gd name="connsiteY6" fmla="*/ 14150 h 13737"/>
                <a:gd name="connsiteX7" fmla="*/ 0 w 13737"/>
                <a:gd name="connsiteY7" fmla="*/ 7075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7075"/>
                  </a:moveTo>
                  <a:cubicBezTo>
                    <a:pt x="0" y="3160"/>
                    <a:pt x="3159" y="0"/>
                    <a:pt x="7144" y="0"/>
                  </a:cubicBezTo>
                  <a:lnTo>
                    <a:pt x="7144" y="0"/>
                  </a:lnTo>
                  <a:cubicBezTo>
                    <a:pt x="11059" y="0"/>
                    <a:pt x="14218" y="3160"/>
                    <a:pt x="14218" y="7075"/>
                  </a:cubicBezTo>
                  <a:lnTo>
                    <a:pt x="14218" y="7075"/>
                  </a:lnTo>
                  <a:cubicBezTo>
                    <a:pt x="14218" y="10990"/>
                    <a:pt x="11059" y="14150"/>
                    <a:pt x="7144" y="14150"/>
                  </a:cubicBezTo>
                  <a:lnTo>
                    <a:pt x="7144" y="14150"/>
                  </a:lnTo>
                  <a:cubicBezTo>
                    <a:pt x="3228" y="14218"/>
                    <a:pt x="0" y="10990"/>
                    <a:pt x="0" y="707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01E9338E-F0F3-401A-A5A6-E48807017D7A}"/>
                </a:ext>
              </a:extLst>
            </p:cNvPr>
            <p:cNvSpPr/>
            <p:nvPr/>
          </p:nvSpPr>
          <p:spPr>
            <a:xfrm>
              <a:off x="10297810" y="3156723"/>
              <a:ext cx="103031" cy="103031"/>
            </a:xfrm>
            <a:custGeom>
              <a:avLst/>
              <a:gdLst>
                <a:gd name="connsiteX0" fmla="*/ 0 w 103030"/>
                <a:gd name="connsiteY0" fmla="*/ 54332 h 103030"/>
                <a:gd name="connsiteX1" fmla="*/ 54401 w 103030"/>
                <a:gd name="connsiteY1" fmla="*/ 0 h 103030"/>
                <a:gd name="connsiteX2" fmla="*/ 54401 w 103030"/>
                <a:gd name="connsiteY2" fmla="*/ 0 h 103030"/>
                <a:gd name="connsiteX3" fmla="*/ 108733 w 103030"/>
                <a:gd name="connsiteY3" fmla="*/ 54332 h 103030"/>
                <a:gd name="connsiteX4" fmla="*/ 108733 w 103030"/>
                <a:gd name="connsiteY4" fmla="*/ 54332 h 103030"/>
                <a:gd name="connsiteX5" fmla="*/ 54401 w 103030"/>
                <a:gd name="connsiteY5" fmla="*/ 108663 h 103030"/>
                <a:gd name="connsiteX6" fmla="*/ 54401 w 103030"/>
                <a:gd name="connsiteY6" fmla="*/ 108663 h 103030"/>
                <a:gd name="connsiteX7" fmla="*/ 0 w 103030"/>
                <a:gd name="connsiteY7" fmla="*/ 54332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4332"/>
                  </a:moveTo>
                  <a:cubicBezTo>
                    <a:pt x="0" y="24315"/>
                    <a:pt x="24384" y="0"/>
                    <a:pt x="54401" y="0"/>
                  </a:cubicBezTo>
                  <a:lnTo>
                    <a:pt x="54401" y="0"/>
                  </a:lnTo>
                  <a:cubicBezTo>
                    <a:pt x="84417" y="0"/>
                    <a:pt x="108733" y="24384"/>
                    <a:pt x="108733" y="54332"/>
                  </a:cubicBezTo>
                  <a:lnTo>
                    <a:pt x="108733" y="54332"/>
                  </a:lnTo>
                  <a:cubicBezTo>
                    <a:pt x="108733" y="84348"/>
                    <a:pt x="84417" y="108663"/>
                    <a:pt x="54401" y="108663"/>
                  </a:cubicBezTo>
                  <a:lnTo>
                    <a:pt x="54401" y="108663"/>
                  </a:lnTo>
                  <a:cubicBezTo>
                    <a:pt x="24384" y="108732"/>
                    <a:pt x="0" y="84348"/>
                    <a:pt x="0" y="5433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83F00F0-076B-4BA0-A805-E7166462F13F}"/>
                </a:ext>
              </a:extLst>
            </p:cNvPr>
            <p:cNvSpPr/>
            <p:nvPr/>
          </p:nvSpPr>
          <p:spPr>
            <a:xfrm>
              <a:off x="9961104" y="3174719"/>
              <a:ext cx="68687" cy="68687"/>
            </a:xfrm>
            <a:custGeom>
              <a:avLst/>
              <a:gdLst>
                <a:gd name="connsiteX0" fmla="*/ 0 w 68687"/>
                <a:gd name="connsiteY0" fmla="*/ 36335 h 68687"/>
                <a:gd name="connsiteX1" fmla="*/ 36405 w 68687"/>
                <a:gd name="connsiteY1" fmla="*/ 0 h 68687"/>
                <a:gd name="connsiteX2" fmla="*/ 36405 w 68687"/>
                <a:gd name="connsiteY2" fmla="*/ 0 h 68687"/>
                <a:gd name="connsiteX3" fmla="*/ 72672 w 68687"/>
                <a:gd name="connsiteY3" fmla="*/ 36335 h 68687"/>
                <a:gd name="connsiteX4" fmla="*/ 72672 w 68687"/>
                <a:gd name="connsiteY4" fmla="*/ 36335 h 68687"/>
                <a:gd name="connsiteX5" fmla="*/ 36405 w 68687"/>
                <a:gd name="connsiteY5" fmla="*/ 72671 h 68687"/>
                <a:gd name="connsiteX6" fmla="*/ 36405 w 68687"/>
                <a:gd name="connsiteY6" fmla="*/ 72671 h 68687"/>
                <a:gd name="connsiteX7" fmla="*/ 0 w 68687"/>
                <a:gd name="connsiteY7" fmla="*/ 36335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6335"/>
                  </a:moveTo>
                  <a:cubicBezTo>
                    <a:pt x="0" y="16279"/>
                    <a:pt x="16279" y="0"/>
                    <a:pt x="36405" y="0"/>
                  </a:cubicBezTo>
                  <a:lnTo>
                    <a:pt x="36405" y="0"/>
                  </a:lnTo>
                  <a:cubicBezTo>
                    <a:pt x="56462" y="0"/>
                    <a:pt x="72672" y="16279"/>
                    <a:pt x="72672" y="36335"/>
                  </a:cubicBezTo>
                  <a:lnTo>
                    <a:pt x="72672" y="36335"/>
                  </a:lnTo>
                  <a:cubicBezTo>
                    <a:pt x="72672" y="56392"/>
                    <a:pt x="56462" y="72671"/>
                    <a:pt x="36405" y="72671"/>
                  </a:cubicBezTo>
                  <a:lnTo>
                    <a:pt x="36405" y="72671"/>
                  </a:lnTo>
                  <a:cubicBezTo>
                    <a:pt x="16279" y="72740"/>
                    <a:pt x="0" y="56392"/>
                    <a:pt x="0" y="3633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D7289D6F-1148-408E-B042-F49894211E84}"/>
                </a:ext>
              </a:extLst>
            </p:cNvPr>
            <p:cNvSpPr/>
            <p:nvPr/>
          </p:nvSpPr>
          <p:spPr>
            <a:xfrm>
              <a:off x="9617943" y="3186121"/>
              <a:ext cx="48081" cy="48081"/>
            </a:xfrm>
            <a:custGeom>
              <a:avLst/>
              <a:gdLst>
                <a:gd name="connsiteX0" fmla="*/ 0 w 48081"/>
                <a:gd name="connsiteY0" fmla="*/ 24933 h 48081"/>
                <a:gd name="connsiteX1" fmla="*/ 24934 w 48081"/>
                <a:gd name="connsiteY1" fmla="*/ 0 h 48081"/>
                <a:gd name="connsiteX2" fmla="*/ 24934 w 48081"/>
                <a:gd name="connsiteY2" fmla="*/ 0 h 48081"/>
                <a:gd name="connsiteX3" fmla="*/ 49867 w 48081"/>
                <a:gd name="connsiteY3" fmla="*/ 24933 h 48081"/>
                <a:gd name="connsiteX4" fmla="*/ 49867 w 48081"/>
                <a:gd name="connsiteY4" fmla="*/ 24933 h 48081"/>
                <a:gd name="connsiteX5" fmla="*/ 24934 w 48081"/>
                <a:gd name="connsiteY5" fmla="*/ 49867 h 48081"/>
                <a:gd name="connsiteX6" fmla="*/ 24934 w 48081"/>
                <a:gd name="connsiteY6" fmla="*/ 49867 h 48081"/>
                <a:gd name="connsiteX7" fmla="*/ 0 w 48081"/>
                <a:gd name="connsiteY7" fmla="*/ 24933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4933"/>
                  </a:moveTo>
                  <a:cubicBezTo>
                    <a:pt x="0" y="11127"/>
                    <a:pt x="11196" y="0"/>
                    <a:pt x="24934" y="0"/>
                  </a:cubicBezTo>
                  <a:lnTo>
                    <a:pt x="24934" y="0"/>
                  </a:lnTo>
                  <a:cubicBezTo>
                    <a:pt x="38671" y="0"/>
                    <a:pt x="49867" y="11196"/>
                    <a:pt x="49867" y="24933"/>
                  </a:cubicBezTo>
                  <a:lnTo>
                    <a:pt x="49867" y="24933"/>
                  </a:lnTo>
                  <a:cubicBezTo>
                    <a:pt x="49867" y="38740"/>
                    <a:pt x="38671" y="49867"/>
                    <a:pt x="24934" y="49867"/>
                  </a:cubicBezTo>
                  <a:lnTo>
                    <a:pt x="24934" y="49867"/>
                  </a:lnTo>
                  <a:cubicBezTo>
                    <a:pt x="11196" y="49936"/>
                    <a:pt x="0" y="38740"/>
                    <a:pt x="0" y="2493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B8DBED8A-9B5D-4A06-B4BB-66A36F8A3139}"/>
                </a:ext>
              </a:extLst>
            </p:cNvPr>
            <p:cNvSpPr/>
            <p:nvPr/>
          </p:nvSpPr>
          <p:spPr>
            <a:xfrm>
              <a:off x="9259944" y="3182824"/>
              <a:ext cx="54950" cy="54950"/>
            </a:xfrm>
            <a:custGeom>
              <a:avLst/>
              <a:gdLst>
                <a:gd name="connsiteX0" fmla="*/ 0 w 54949"/>
                <a:gd name="connsiteY0" fmla="*/ 28230 h 54949"/>
                <a:gd name="connsiteX1" fmla="*/ 28230 w 54949"/>
                <a:gd name="connsiteY1" fmla="*/ 0 h 54949"/>
                <a:gd name="connsiteX2" fmla="*/ 28230 w 54949"/>
                <a:gd name="connsiteY2" fmla="*/ 0 h 54949"/>
                <a:gd name="connsiteX3" fmla="*/ 56461 w 54949"/>
                <a:gd name="connsiteY3" fmla="*/ 28230 h 54949"/>
                <a:gd name="connsiteX4" fmla="*/ 56461 w 54949"/>
                <a:gd name="connsiteY4" fmla="*/ 28230 h 54949"/>
                <a:gd name="connsiteX5" fmla="*/ 28230 w 54949"/>
                <a:gd name="connsiteY5" fmla="*/ 56461 h 54949"/>
                <a:gd name="connsiteX6" fmla="*/ 28230 w 54949"/>
                <a:gd name="connsiteY6" fmla="*/ 56461 h 54949"/>
                <a:gd name="connsiteX7" fmla="*/ 0 w 54949"/>
                <a:gd name="connsiteY7" fmla="*/ 28230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8230"/>
                  </a:moveTo>
                  <a:cubicBezTo>
                    <a:pt x="0" y="12638"/>
                    <a:pt x="12638" y="0"/>
                    <a:pt x="28230" y="0"/>
                  </a:cubicBezTo>
                  <a:lnTo>
                    <a:pt x="28230" y="0"/>
                  </a:lnTo>
                  <a:cubicBezTo>
                    <a:pt x="43823" y="0"/>
                    <a:pt x="56461" y="12638"/>
                    <a:pt x="56461" y="28230"/>
                  </a:cubicBezTo>
                  <a:lnTo>
                    <a:pt x="56461" y="28230"/>
                  </a:lnTo>
                  <a:cubicBezTo>
                    <a:pt x="56461" y="43823"/>
                    <a:pt x="43823" y="56461"/>
                    <a:pt x="28230" y="56461"/>
                  </a:cubicBezTo>
                  <a:lnTo>
                    <a:pt x="28230" y="56461"/>
                  </a:lnTo>
                  <a:cubicBezTo>
                    <a:pt x="12638" y="56461"/>
                    <a:pt x="0" y="43823"/>
                    <a:pt x="0" y="2823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C007C0D-45A6-4CC8-AAE3-0F660034F077}"/>
                </a:ext>
              </a:extLst>
            </p:cNvPr>
            <p:cNvSpPr/>
            <p:nvPr/>
          </p:nvSpPr>
          <p:spPr>
            <a:xfrm>
              <a:off x="8916095" y="3193539"/>
              <a:ext cx="34344" cy="34344"/>
            </a:xfrm>
            <a:custGeom>
              <a:avLst/>
              <a:gdLst>
                <a:gd name="connsiteX0" fmla="*/ 0 w 34343"/>
                <a:gd name="connsiteY0" fmla="*/ 17515 h 34343"/>
                <a:gd name="connsiteX1" fmla="*/ 17516 w 34343"/>
                <a:gd name="connsiteY1" fmla="*/ 0 h 34343"/>
                <a:gd name="connsiteX2" fmla="*/ 17516 w 34343"/>
                <a:gd name="connsiteY2" fmla="*/ 0 h 34343"/>
                <a:gd name="connsiteX3" fmla="*/ 35031 w 34343"/>
                <a:gd name="connsiteY3" fmla="*/ 17515 h 34343"/>
                <a:gd name="connsiteX4" fmla="*/ 35031 w 34343"/>
                <a:gd name="connsiteY4" fmla="*/ 17515 h 34343"/>
                <a:gd name="connsiteX5" fmla="*/ 17516 w 34343"/>
                <a:gd name="connsiteY5" fmla="*/ 35031 h 34343"/>
                <a:gd name="connsiteX6" fmla="*/ 17516 w 34343"/>
                <a:gd name="connsiteY6" fmla="*/ 35031 h 34343"/>
                <a:gd name="connsiteX7" fmla="*/ 0 w 34343"/>
                <a:gd name="connsiteY7" fmla="*/ 17515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7515"/>
                  </a:moveTo>
                  <a:cubicBezTo>
                    <a:pt x="0" y="7830"/>
                    <a:pt x="7830" y="0"/>
                    <a:pt x="17516" y="0"/>
                  </a:cubicBezTo>
                  <a:lnTo>
                    <a:pt x="17516" y="0"/>
                  </a:lnTo>
                  <a:cubicBezTo>
                    <a:pt x="27201" y="0"/>
                    <a:pt x="35031" y="7830"/>
                    <a:pt x="35031" y="17515"/>
                  </a:cubicBezTo>
                  <a:lnTo>
                    <a:pt x="35031" y="17515"/>
                  </a:lnTo>
                  <a:cubicBezTo>
                    <a:pt x="35031" y="27200"/>
                    <a:pt x="27201" y="35031"/>
                    <a:pt x="17516" y="35031"/>
                  </a:cubicBezTo>
                  <a:lnTo>
                    <a:pt x="17516" y="35031"/>
                  </a:lnTo>
                  <a:cubicBezTo>
                    <a:pt x="7762" y="35099"/>
                    <a:pt x="0" y="27200"/>
                    <a:pt x="0" y="1751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3A2322BE-F2F6-4286-AC89-BED6F4A02224}"/>
                </a:ext>
              </a:extLst>
            </p:cNvPr>
            <p:cNvSpPr/>
            <p:nvPr/>
          </p:nvSpPr>
          <p:spPr>
            <a:xfrm>
              <a:off x="8517503" y="3149717"/>
              <a:ext cx="116768" cy="116768"/>
            </a:xfrm>
            <a:custGeom>
              <a:avLst/>
              <a:gdLst>
                <a:gd name="connsiteX0" fmla="*/ 0 w 116768"/>
                <a:gd name="connsiteY0" fmla="*/ 61338 h 116768"/>
                <a:gd name="connsiteX1" fmla="*/ 61337 w 116768"/>
                <a:gd name="connsiteY1" fmla="*/ 0 h 116768"/>
                <a:gd name="connsiteX2" fmla="*/ 61337 w 116768"/>
                <a:gd name="connsiteY2" fmla="*/ 0 h 116768"/>
                <a:gd name="connsiteX3" fmla="*/ 122675 w 116768"/>
                <a:gd name="connsiteY3" fmla="*/ 61338 h 116768"/>
                <a:gd name="connsiteX4" fmla="*/ 122675 w 116768"/>
                <a:gd name="connsiteY4" fmla="*/ 61338 h 116768"/>
                <a:gd name="connsiteX5" fmla="*/ 61337 w 116768"/>
                <a:gd name="connsiteY5" fmla="*/ 122676 h 116768"/>
                <a:gd name="connsiteX6" fmla="*/ 61337 w 116768"/>
                <a:gd name="connsiteY6" fmla="*/ 122676 h 116768"/>
                <a:gd name="connsiteX7" fmla="*/ 0 w 116768"/>
                <a:gd name="connsiteY7" fmla="*/ 61338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61338"/>
                  </a:moveTo>
                  <a:cubicBezTo>
                    <a:pt x="0" y="27475"/>
                    <a:pt x="27475" y="0"/>
                    <a:pt x="61337" y="0"/>
                  </a:cubicBezTo>
                  <a:lnTo>
                    <a:pt x="61337" y="0"/>
                  </a:lnTo>
                  <a:cubicBezTo>
                    <a:pt x="95201" y="0"/>
                    <a:pt x="122675" y="27475"/>
                    <a:pt x="122675" y="61338"/>
                  </a:cubicBezTo>
                  <a:lnTo>
                    <a:pt x="122675" y="61338"/>
                  </a:lnTo>
                  <a:cubicBezTo>
                    <a:pt x="122675" y="95201"/>
                    <a:pt x="95201" y="122676"/>
                    <a:pt x="61337" y="122676"/>
                  </a:cubicBezTo>
                  <a:lnTo>
                    <a:pt x="61337" y="122676"/>
                  </a:lnTo>
                  <a:cubicBezTo>
                    <a:pt x="27544" y="122744"/>
                    <a:pt x="0" y="95201"/>
                    <a:pt x="0" y="6133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76D51DAC-489B-4B13-A89C-9547DEC4BC51}"/>
                </a:ext>
              </a:extLst>
            </p:cNvPr>
            <p:cNvSpPr/>
            <p:nvPr/>
          </p:nvSpPr>
          <p:spPr>
            <a:xfrm>
              <a:off x="8192474" y="3179390"/>
              <a:ext cx="61819" cy="61819"/>
            </a:xfrm>
            <a:custGeom>
              <a:avLst/>
              <a:gdLst>
                <a:gd name="connsiteX0" fmla="*/ 0 w 61818"/>
                <a:gd name="connsiteY0" fmla="*/ 31665 h 61818"/>
                <a:gd name="connsiteX1" fmla="*/ 31665 w 61818"/>
                <a:gd name="connsiteY1" fmla="*/ 0 h 61818"/>
                <a:gd name="connsiteX2" fmla="*/ 31665 w 61818"/>
                <a:gd name="connsiteY2" fmla="*/ 0 h 61818"/>
                <a:gd name="connsiteX3" fmla="*/ 63330 w 61818"/>
                <a:gd name="connsiteY3" fmla="*/ 31665 h 61818"/>
                <a:gd name="connsiteX4" fmla="*/ 63330 w 61818"/>
                <a:gd name="connsiteY4" fmla="*/ 31665 h 61818"/>
                <a:gd name="connsiteX5" fmla="*/ 31665 w 61818"/>
                <a:gd name="connsiteY5" fmla="*/ 63330 h 61818"/>
                <a:gd name="connsiteX6" fmla="*/ 31665 w 61818"/>
                <a:gd name="connsiteY6" fmla="*/ 63330 h 61818"/>
                <a:gd name="connsiteX7" fmla="*/ 0 w 61818"/>
                <a:gd name="connsiteY7" fmla="*/ 31665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1665"/>
                  </a:moveTo>
                  <a:cubicBezTo>
                    <a:pt x="0" y="14150"/>
                    <a:pt x="14219" y="0"/>
                    <a:pt x="31665" y="0"/>
                  </a:cubicBezTo>
                  <a:lnTo>
                    <a:pt x="31665" y="0"/>
                  </a:lnTo>
                  <a:cubicBezTo>
                    <a:pt x="49180" y="0"/>
                    <a:pt x="63330" y="14218"/>
                    <a:pt x="63330" y="31665"/>
                  </a:cubicBezTo>
                  <a:lnTo>
                    <a:pt x="63330" y="31665"/>
                  </a:lnTo>
                  <a:cubicBezTo>
                    <a:pt x="63330" y="49180"/>
                    <a:pt x="49112" y="63330"/>
                    <a:pt x="31665" y="63330"/>
                  </a:cubicBezTo>
                  <a:lnTo>
                    <a:pt x="31665" y="63330"/>
                  </a:lnTo>
                  <a:cubicBezTo>
                    <a:pt x="14219" y="63398"/>
                    <a:pt x="0" y="49180"/>
                    <a:pt x="0" y="3166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51BB7F4-2FEC-4E38-A5E4-126180AD9B2C}"/>
                </a:ext>
              </a:extLst>
            </p:cNvPr>
            <p:cNvSpPr/>
            <p:nvPr/>
          </p:nvSpPr>
          <p:spPr>
            <a:xfrm>
              <a:off x="7819021" y="3160501"/>
              <a:ext cx="96162" cy="96162"/>
            </a:xfrm>
            <a:custGeom>
              <a:avLst/>
              <a:gdLst>
                <a:gd name="connsiteX0" fmla="*/ 0 w 96162"/>
                <a:gd name="connsiteY0" fmla="*/ 50554 h 96162"/>
                <a:gd name="connsiteX1" fmla="*/ 50554 w 96162"/>
                <a:gd name="connsiteY1" fmla="*/ 0 h 96162"/>
                <a:gd name="connsiteX2" fmla="*/ 50554 w 96162"/>
                <a:gd name="connsiteY2" fmla="*/ 0 h 96162"/>
                <a:gd name="connsiteX3" fmla="*/ 101108 w 96162"/>
                <a:gd name="connsiteY3" fmla="*/ 50554 h 96162"/>
                <a:gd name="connsiteX4" fmla="*/ 101108 w 96162"/>
                <a:gd name="connsiteY4" fmla="*/ 50554 h 96162"/>
                <a:gd name="connsiteX5" fmla="*/ 50554 w 96162"/>
                <a:gd name="connsiteY5" fmla="*/ 101108 h 96162"/>
                <a:gd name="connsiteX6" fmla="*/ 50554 w 96162"/>
                <a:gd name="connsiteY6" fmla="*/ 101108 h 96162"/>
                <a:gd name="connsiteX7" fmla="*/ 0 w 96162"/>
                <a:gd name="connsiteY7" fmla="*/ 50554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50554"/>
                  </a:moveTo>
                  <a:cubicBezTo>
                    <a:pt x="0" y="22667"/>
                    <a:pt x="22667" y="0"/>
                    <a:pt x="50554" y="0"/>
                  </a:cubicBezTo>
                  <a:lnTo>
                    <a:pt x="50554" y="0"/>
                  </a:lnTo>
                  <a:cubicBezTo>
                    <a:pt x="78441" y="0"/>
                    <a:pt x="101108" y="22667"/>
                    <a:pt x="101108" y="50554"/>
                  </a:cubicBezTo>
                  <a:lnTo>
                    <a:pt x="101108" y="50554"/>
                  </a:lnTo>
                  <a:cubicBezTo>
                    <a:pt x="101108" y="78441"/>
                    <a:pt x="78441" y="101108"/>
                    <a:pt x="50554" y="101108"/>
                  </a:cubicBezTo>
                  <a:lnTo>
                    <a:pt x="50554" y="101108"/>
                  </a:lnTo>
                  <a:cubicBezTo>
                    <a:pt x="22667" y="101177"/>
                    <a:pt x="0" y="78510"/>
                    <a:pt x="0" y="5055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296175E-63D7-4A77-92E7-50313DDC7FA2}"/>
                </a:ext>
              </a:extLst>
            </p:cNvPr>
            <p:cNvSpPr/>
            <p:nvPr/>
          </p:nvSpPr>
          <p:spPr>
            <a:xfrm>
              <a:off x="7462740" y="3158921"/>
              <a:ext cx="103031" cy="103031"/>
            </a:xfrm>
            <a:custGeom>
              <a:avLst/>
              <a:gdLst>
                <a:gd name="connsiteX0" fmla="*/ 0 w 103030"/>
                <a:gd name="connsiteY0" fmla="*/ 52134 h 103030"/>
                <a:gd name="connsiteX1" fmla="*/ 52133 w 103030"/>
                <a:gd name="connsiteY1" fmla="*/ 0 h 103030"/>
                <a:gd name="connsiteX2" fmla="*/ 52133 w 103030"/>
                <a:gd name="connsiteY2" fmla="*/ 0 h 103030"/>
                <a:gd name="connsiteX3" fmla="*/ 104268 w 103030"/>
                <a:gd name="connsiteY3" fmla="*/ 52134 h 103030"/>
                <a:gd name="connsiteX4" fmla="*/ 104268 w 103030"/>
                <a:gd name="connsiteY4" fmla="*/ 52134 h 103030"/>
                <a:gd name="connsiteX5" fmla="*/ 52133 w 103030"/>
                <a:gd name="connsiteY5" fmla="*/ 104267 h 103030"/>
                <a:gd name="connsiteX6" fmla="*/ 52133 w 103030"/>
                <a:gd name="connsiteY6" fmla="*/ 104267 h 103030"/>
                <a:gd name="connsiteX7" fmla="*/ 0 w 103030"/>
                <a:gd name="connsiteY7" fmla="*/ 52134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2134"/>
                  </a:moveTo>
                  <a:cubicBezTo>
                    <a:pt x="0" y="23354"/>
                    <a:pt x="23354" y="0"/>
                    <a:pt x="52133" y="0"/>
                  </a:cubicBezTo>
                  <a:lnTo>
                    <a:pt x="52133" y="0"/>
                  </a:lnTo>
                  <a:cubicBezTo>
                    <a:pt x="80914" y="0"/>
                    <a:pt x="104268" y="23354"/>
                    <a:pt x="104268" y="52134"/>
                  </a:cubicBezTo>
                  <a:lnTo>
                    <a:pt x="104268" y="52134"/>
                  </a:lnTo>
                  <a:cubicBezTo>
                    <a:pt x="104268" y="80914"/>
                    <a:pt x="80914" y="104267"/>
                    <a:pt x="52133" y="104267"/>
                  </a:cubicBezTo>
                  <a:lnTo>
                    <a:pt x="52133" y="104267"/>
                  </a:lnTo>
                  <a:cubicBezTo>
                    <a:pt x="23354" y="104267"/>
                    <a:pt x="0" y="80914"/>
                    <a:pt x="0" y="5213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AA8C1DB-AF5F-42DE-A15E-404BA558A456}"/>
                </a:ext>
              </a:extLst>
            </p:cNvPr>
            <p:cNvSpPr/>
            <p:nvPr/>
          </p:nvSpPr>
          <p:spPr>
            <a:xfrm>
              <a:off x="7129882" y="3180626"/>
              <a:ext cx="54950" cy="54950"/>
            </a:xfrm>
            <a:custGeom>
              <a:avLst/>
              <a:gdLst>
                <a:gd name="connsiteX0" fmla="*/ 0 w 54949"/>
                <a:gd name="connsiteY0" fmla="*/ 30428 h 54949"/>
                <a:gd name="connsiteX1" fmla="*/ 30359 w 54949"/>
                <a:gd name="connsiteY1" fmla="*/ 0 h 54949"/>
                <a:gd name="connsiteX2" fmla="*/ 30359 w 54949"/>
                <a:gd name="connsiteY2" fmla="*/ 0 h 54949"/>
                <a:gd name="connsiteX3" fmla="*/ 60857 w 54949"/>
                <a:gd name="connsiteY3" fmla="*/ 30428 h 54949"/>
                <a:gd name="connsiteX4" fmla="*/ 60857 w 54949"/>
                <a:gd name="connsiteY4" fmla="*/ 30428 h 54949"/>
                <a:gd name="connsiteX5" fmla="*/ 30359 w 54949"/>
                <a:gd name="connsiteY5" fmla="*/ 60857 h 54949"/>
                <a:gd name="connsiteX6" fmla="*/ 30359 w 54949"/>
                <a:gd name="connsiteY6" fmla="*/ 60857 h 54949"/>
                <a:gd name="connsiteX7" fmla="*/ 0 w 54949"/>
                <a:gd name="connsiteY7" fmla="*/ 30428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30428"/>
                  </a:moveTo>
                  <a:cubicBezTo>
                    <a:pt x="0" y="13600"/>
                    <a:pt x="13600" y="0"/>
                    <a:pt x="30359" y="0"/>
                  </a:cubicBezTo>
                  <a:lnTo>
                    <a:pt x="30359" y="0"/>
                  </a:lnTo>
                  <a:cubicBezTo>
                    <a:pt x="47188" y="0"/>
                    <a:pt x="60857" y="13669"/>
                    <a:pt x="60857" y="30428"/>
                  </a:cubicBezTo>
                  <a:lnTo>
                    <a:pt x="60857" y="30428"/>
                  </a:lnTo>
                  <a:cubicBezTo>
                    <a:pt x="60857" y="47257"/>
                    <a:pt x="47188" y="60857"/>
                    <a:pt x="30359" y="60857"/>
                  </a:cubicBezTo>
                  <a:lnTo>
                    <a:pt x="30359" y="60857"/>
                  </a:lnTo>
                  <a:cubicBezTo>
                    <a:pt x="13531" y="60926"/>
                    <a:pt x="0" y="47257"/>
                    <a:pt x="0" y="3042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512B60BE-1ADF-4045-8B7D-9A035CA5BF90}"/>
                </a:ext>
              </a:extLst>
            </p:cNvPr>
            <p:cNvSpPr/>
            <p:nvPr/>
          </p:nvSpPr>
          <p:spPr>
            <a:xfrm>
              <a:off x="6758558" y="3164004"/>
              <a:ext cx="89294" cy="89294"/>
            </a:xfrm>
            <a:custGeom>
              <a:avLst/>
              <a:gdLst>
                <a:gd name="connsiteX0" fmla="*/ 0 w 89293"/>
                <a:gd name="connsiteY0" fmla="*/ 47051 h 89293"/>
                <a:gd name="connsiteX1" fmla="*/ 47051 w 89293"/>
                <a:gd name="connsiteY1" fmla="*/ 0 h 89293"/>
                <a:gd name="connsiteX2" fmla="*/ 47051 w 89293"/>
                <a:gd name="connsiteY2" fmla="*/ 0 h 89293"/>
                <a:gd name="connsiteX3" fmla="*/ 94033 w 89293"/>
                <a:gd name="connsiteY3" fmla="*/ 47051 h 89293"/>
                <a:gd name="connsiteX4" fmla="*/ 94033 w 89293"/>
                <a:gd name="connsiteY4" fmla="*/ 47051 h 89293"/>
                <a:gd name="connsiteX5" fmla="*/ 47051 w 89293"/>
                <a:gd name="connsiteY5" fmla="*/ 94102 h 89293"/>
                <a:gd name="connsiteX6" fmla="*/ 47051 w 89293"/>
                <a:gd name="connsiteY6" fmla="*/ 94102 h 89293"/>
                <a:gd name="connsiteX7" fmla="*/ 0 w 89293"/>
                <a:gd name="connsiteY7" fmla="*/ 47051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7051"/>
                  </a:moveTo>
                  <a:cubicBezTo>
                    <a:pt x="0" y="21087"/>
                    <a:pt x="21087" y="0"/>
                    <a:pt x="47051" y="0"/>
                  </a:cubicBezTo>
                  <a:lnTo>
                    <a:pt x="47051" y="0"/>
                  </a:lnTo>
                  <a:cubicBezTo>
                    <a:pt x="73015" y="0"/>
                    <a:pt x="94033" y="21087"/>
                    <a:pt x="94033" y="47051"/>
                  </a:cubicBezTo>
                  <a:lnTo>
                    <a:pt x="94033" y="47051"/>
                  </a:lnTo>
                  <a:cubicBezTo>
                    <a:pt x="94033" y="73014"/>
                    <a:pt x="73015" y="94102"/>
                    <a:pt x="47051" y="94102"/>
                  </a:cubicBezTo>
                  <a:lnTo>
                    <a:pt x="47051" y="94102"/>
                  </a:lnTo>
                  <a:cubicBezTo>
                    <a:pt x="21087" y="94102"/>
                    <a:pt x="0" y="73014"/>
                    <a:pt x="0" y="4705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0C9CF8A-E43A-4E1D-B3A1-D634DDF2651B}"/>
                </a:ext>
              </a:extLst>
            </p:cNvPr>
            <p:cNvSpPr/>
            <p:nvPr/>
          </p:nvSpPr>
          <p:spPr>
            <a:xfrm>
              <a:off x="6418830" y="3178978"/>
              <a:ext cx="61819" cy="61819"/>
            </a:xfrm>
            <a:custGeom>
              <a:avLst/>
              <a:gdLst>
                <a:gd name="connsiteX0" fmla="*/ 0 w 61818"/>
                <a:gd name="connsiteY0" fmla="*/ 32077 h 61818"/>
                <a:gd name="connsiteX1" fmla="*/ 32077 w 61818"/>
                <a:gd name="connsiteY1" fmla="*/ 0 h 61818"/>
                <a:gd name="connsiteX2" fmla="*/ 32077 w 61818"/>
                <a:gd name="connsiteY2" fmla="*/ 0 h 61818"/>
                <a:gd name="connsiteX3" fmla="*/ 64154 w 61818"/>
                <a:gd name="connsiteY3" fmla="*/ 32077 h 61818"/>
                <a:gd name="connsiteX4" fmla="*/ 64154 w 61818"/>
                <a:gd name="connsiteY4" fmla="*/ 32077 h 61818"/>
                <a:gd name="connsiteX5" fmla="*/ 32077 w 61818"/>
                <a:gd name="connsiteY5" fmla="*/ 64154 h 61818"/>
                <a:gd name="connsiteX6" fmla="*/ 32077 w 61818"/>
                <a:gd name="connsiteY6" fmla="*/ 64154 h 61818"/>
                <a:gd name="connsiteX7" fmla="*/ 0 w 61818"/>
                <a:gd name="connsiteY7" fmla="*/ 32077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2077"/>
                  </a:moveTo>
                  <a:cubicBezTo>
                    <a:pt x="0" y="14356"/>
                    <a:pt x="14356" y="0"/>
                    <a:pt x="32077" y="0"/>
                  </a:cubicBezTo>
                  <a:lnTo>
                    <a:pt x="32077" y="0"/>
                  </a:lnTo>
                  <a:cubicBezTo>
                    <a:pt x="49798" y="0"/>
                    <a:pt x="64154" y="14356"/>
                    <a:pt x="64154" y="32077"/>
                  </a:cubicBezTo>
                  <a:lnTo>
                    <a:pt x="64154" y="32077"/>
                  </a:lnTo>
                  <a:cubicBezTo>
                    <a:pt x="64154" y="49798"/>
                    <a:pt x="49798" y="64154"/>
                    <a:pt x="32077" y="64154"/>
                  </a:cubicBezTo>
                  <a:lnTo>
                    <a:pt x="32077" y="64154"/>
                  </a:lnTo>
                  <a:cubicBezTo>
                    <a:pt x="14356" y="64154"/>
                    <a:pt x="0" y="49798"/>
                    <a:pt x="0" y="3207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BD66DEE5-A002-4ABA-9D2B-2400619E364E}"/>
                </a:ext>
              </a:extLst>
            </p:cNvPr>
            <p:cNvSpPr/>
            <p:nvPr/>
          </p:nvSpPr>
          <p:spPr>
            <a:xfrm>
              <a:off x="6051284" y="3166064"/>
              <a:ext cx="89294" cy="89294"/>
            </a:xfrm>
            <a:custGeom>
              <a:avLst/>
              <a:gdLst>
                <a:gd name="connsiteX0" fmla="*/ 0 w 89293"/>
                <a:gd name="connsiteY0" fmla="*/ 44990 h 89293"/>
                <a:gd name="connsiteX1" fmla="*/ 44990 w 89293"/>
                <a:gd name="connsiteY1" fmla="*/ 0 h 89293"/>
                <a:gd name="connsiteX2" fmla="*/ 44990 w 89293"/>
                <a:gd name="connsiteY2" fmla="*/ 0 h 89293"/>
                <a:gd name="connsiteX3" fmla="*/ 89981 w 89293"/>
                <a:gd name="connsiteY3" fmla="*/ 44990 h 89293"/>
                <a:gd name="connsiteX4" fmla="*/ 89981 w 89293"/>
                <a:gd name="connsiteY4" fmla="*/ 44990 h 89293"/>
                <a:gd name="connsiteX5" fmla="*/ 44990 w 89293"/>
                <a:gd name="connsiteY5" fmla="*/ 89980 h 89293"/>
                <a:gd name="connsiteX6" fmla="*/ 44990 w 89293"/>
                <a:gd name="connsiteY6" fmla="*/ 89980 h 89293"/>
                <a:gd name="connsiteX7" fmla="*/ 0 w 89293"/>
                <a:gd name="connsiteY7" fmla="*/ 44990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4990"/>
                  </a:moveTo>
                  <a:cubicBezTo>
                    <a:pt x="0" y="20125"/>
                    <a:pt x="20057" y="0"/>
                    <a:pt x="44990" y="0"/>
                  </a:cubicBezTo>
                  <a:lnTo>
                    <a:pt x="44990" y="0"/>
                  </a:lnTo>
                  <a:cubicBezTo>
                    <a:pt x="69855" y="0"/>
                    <a:pt x="89981" y="20194"/>
                    <a:pt x="89981" y="44990"/>
                  </a:cubicBezTo>
                  <a:lnTo>
                    <a:pt x="89981" y="44990"/>
                  </a:lnTo>
                  <a:cubicBezTo>
                    <a:pt x="89981" y="69855"/>
                    <a:pt x="69855" y="89980"/>
                    <a:pt x="44990" y="89980"/>
                  </a:cubicBezTo>
                  <a:lnTo>
                    <a:pt x="44990" y="89980"/>
                  </a:lnTo>
                  <a:cubicBezTo>
                    <a:pt x="20057" y="90049"/>
                    <a:pt x="0" y="69855"/>
                    <a:pt x="0" y="4499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B39DB19-7F65-4A61-952B-E6773134D1F1}"/>
                </a:ext>
              </a:extLst>
            </p:cNvPr>
            <p:cNvSpPr/>
            <p:nvPr/>
          </p:nvSpPr>
          <p:spPr>
            <a:xfrm>
              <a:off x="5697339" y="3166751"/>
              <a:ext cx="82425" cy="82425"/>
            </a:xfrm>
            <a:custGeom>
              <a:avLst/>
              <a:gdLst>
                <a:gd name="connsiteX0" fmla="*/ 0 w 82424"/>
                <a:gd name="connsiteY0" fmla="*/ 44303 h 82424"/>
                <a:gd name="connsiteX1" fmla="*/ 44303 w 82424"/>
                <a:gd name="connsiteY1" fmla="*/ 0 h 82424"/>
                <a:gd name="connsiteX2" fmla="*/ 44303 w 82424"/>
                <a:gd name="connsiteY2" fmla="*/ 0 h 82424"/>
                <a:gd name="connsiteX3" fmla="*/ 88606 w 82424"/>
                <a:gd name="connsiteY3" fmla="*/ 44303 h 82424"/>
                <a:gd name="connsiteX4" fmla="*/ 88606 w 82424"/>
                <a:gd name="connsiteY4" fmla="*/ 44303 h 82424"/>
                <a:gd name="connsiteX5" fmla="*/ 44303 w 82424"/>
                <a:gd name="connsiteY5" fmla="*/ 88607 h 82424"/>
                <a:gd name="connsiteX6" fmla="*/ 44303 w 82424"/>
                <a:gd name="connsiteY6" fmla="*/ 88607 h 82424"/>
                <a:gd name="connsiteX7" fmla="*/ 0 w 82424"/>
                <a:gd name="connsiteY7" fmla="*/ 44303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4303"/>
                  </a:moveTo>
                  <a:cubicBezTo>
                    <a:pt x="0" y="19851"/>
                    <a:pt x="19850" y="0"/>
                    <a:pt x="44303" y="0"/>
                  </a:cubicBezTo>
                  <a:lnTo>
                    <a:pt x="44303" y="0"/>
                  </a:lnTo>
                  <a:cubicBezTo>
                    <a:pt x="68756" y="0"/>
                    <a:pt x="88606" y="19851"/>
                    <a:pt x="88606" y="44303"/>
                  </a:cubicBezTo>
                  <a:lnTo>
                    <a:pt x="88606" y="44303"/>
                  </a:lnTo>
                  <a:cubicBezTo>
                    <a:pt x="88606" y="68756"/>
                    <a:pt x="68756" y="88607"/>
                    <a:pt x="44303" y="88607"/>
                  </a:cubicBezTo>
                  <a:lnTo>
                    <a:pt x="44303" y="88607"/>
                  </a:lnTo>
                  <a:cubicBezTo>
                    <a:pt x="19782" y="88607"/>
                    <a:pt x="0" y="68756"/>
                    <a:pt x="0" y="4430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FCF8E3-1B50-4060-B571-47274F960D43}"/>
                </a:ext>
              </a:extLst>
            </p:cNvPr>
            <p:cNvSpPr/>
            <p:nvPr/>
          </p:nvSpPr>
          <p:spPr>
            <a:xfrm>
              <a:off x="5325671" y="3149854"/>
              <a:ext cx="116768" cy="116768"/>
            </a:xfrm>
            <a:custGeom>
              <a:avLst/>
              <a:gdLst>
                <a:gd name="connsiteX0" fmla="*/ 0 w 116768"/>
                <a:gd name="connsiteY0" fmla="*/ 61200 h 116768"/>
                <a:gd name="connsiteX1" fmla="*/ 61201 w 116768"/>
                <a:gd name="connsiteY1" fmla="*/ 0 h 116768"/>
                <a:gd name="connsiteX2" fmla="*/ 61201 w 116768"/>
                <a:gd name="connsiteY2" fmla="*/ 0 h 116768"/>
                <a:gd name="connsiteX3" fmla="*/ 122401 w 116768"/>
                <a:gd name="connsiteY3" fmla="*/ 61200 h 116768"/>
                <a:gd name="connsiteX4" fmla="*/ 122401 w 116768"/>
                <a:gd name="connsiteY4" fmla="*/ 61200 h 116768"/>
                <a:gd name="connsiteX5" fmla="*/ 61201 w 116768"/>
                <a:gd name="connsiteY5" fmla="*/ 122401 h 116768"/>
                <a:gd name="connsiteX6" fmla="*/ 61201 w 116768"/>
                <a:gd name="connsiteY6" fmla="*/ 122401 h 116768"/>
                <a:gd name="connsiteX7" fmla="*/ 0 w 116768"/>
                <a:gd name="connsiteY7" fmla="*/ 61200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61200"/>
                  </a:moveTo>
                  <a:cubicBezTo>
                    <a:pt x="0" y="27406"/>
                    <a:pt x="27407" y="0"/>
                    <a:pt x="61201" y="0"/>
                  </a:cubicBezTo>
                  <a:lnTo>
                    <a:pt x="61201" y="0"/>
                  </a:lnTo>
                  <a:cubicBezTo>
                    <a:pt x="95132" y="0"/>
                    <a:pt x="122401" y="27406"/>
                    <a:pt x="122401" y="61200"/>
                  </a:cubicBezTo>
                  <a:lnTo>
                    <a:pt x="122401" y="61200"/>
                  </a:lnTo>
                  <a:cubicBezTo>
                    <a:pt x="122401" y="94995"/>
                    <a:pt x="95063" y="122401"/>
                    <a:pt x="61201" y="122401"/>
                  </a:cubicBezTo>
                  <a:lnTo>
                    <a:pt x="61201" y="122401"/>
                  </a:lnTo>
                  <a:cubicBezTo>
                    <a:pt x="27407" y="122401"/>
                    <a:pt x="0" y="94995"/>
                    <a:pt x="0" y="6120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9B1A1F45-5EB6-4318-AD29-A7F76792524D}"/>
                </a:ext>
              </a:extLst>
            </p:cNvPr>
            <p:cNvSpPr/>
            <p:nvPr/>
          </p:nvSpPr>
          <p:spPr>
            <a:xfrm>
              <a:off x="4996659" y="3175406"/>
              <a:ext cx="68687" cy="68687"/>
            </a:xfrm>
            <a:custGeom>
              <a:avLst/>
              <a:gdLst>
                <a:gd name="connsiteX0" fmla="*/ 0 w 68687"/>
                <a:gd name="connsiteY0" fmla="*/ 35649 h 68687"/>
                <a:gd name="connsiteX1" fmla="*/ 35649 w 68687"/>
                <a:gd name="connsiteY1" fmla="*/ 0 h 68687"/>
                <a:gd name="connsiteX2" fmla="*/ 35649 w 68687"/>
                <a:gd name="connsiteY2" fmla="*/ 0 h 68687"/>
                <a:gd name="connsiteX3" fmla="*/ 71229 w 68687"/>
                <a:gd name="connsiteY3" fmla="*/ 35649 h 68687"/>
                <a:gd name="connsiteX4" fmla="*/ 71229 w 68687"/>
                <a:gd name="connsiteY4" fmla="*/ 35649 h 68687"/>
                <a:gd name="connsiteX5" fmla="*/ 35649 w 68687"/>
                <a:gd name="connsiteY5" fmla="*/ 71297 h 68687"/>
                <a:gd name="connsiteX6" fmla="*/ 35649 w 68687"/>
                <a:gd name="connsiteY6" fmla="*/ 71297 h 68687"/>
                <a:gd name="connsiteX7" fmla="*/ 0 w 68687"/>
                <a:gd name="connsiteY7" fmla="*/ 35649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5649"/>
                  </a:moveTo>
                  <a:cubicBezTo>
                    <a:pt x="0" y="16004"/>
                    <a:pt x="15936" y="0"/>
                    <a:pt x="35649" y="0"/>
                  </a:cubicBezTo>
                  <a:lnTo>
                    <a:pt x="35649" y="0"/>
                  </a:lnTo>
                  <a:cubicBezTo>
                    <a:pt x="55293" y="0"/>
                    <a:pt x="71229" y="15936"/>
                    <a:pt x="71229" y="35649"/>
                  </a:cubicBezTo>
                  <a:lnTo>
                    <a:pt x="71229" y="35649"/>
                  </a:lnTo>
                  <a:cubicBezTo>
                    <a:pt x="71229" y="55293"/>
                    <a:pt x="55293" y="71297"/>
                    <a:pt x="35649" y="71297"/>
                  </a:cubicBezTo>
                  <a:lnTo>
                    <a:pt x="35649" y="71297"/>
                  </a:lnTo>
                  <a:cubicBezTo>
                    <a:pt x="16004" y="71297"/>
                    <a:pt x="0" y="55362"/>
                    <a:pt x="0" y="3564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8A84BDE6-516F-459A-9367-E887B851E394}"/>
                </a:ext>
              </a:extLst>
            </p:cNvPr>
            <p:cNvSpPr/>
            <p:nvPr/>
          </p:nvSpPr>
          <p:spPr>
            <a:xfrm>
              <a:off x="4658992" y="3192509"/>
              <a:ext cx="34344" cy="34344"/>
            </a:xfrm>
            <a:custGeom>
              <a:avLst/>
              <a:gdLst>
                <a:gd name="connsiteX0" fmla="*/ 0 w 34343"/>
                <a:gd name="connsiteY0" fmla="*/ 18545 h 34343"/>
                <a:gd name="connsiteX1" fmla="*/ 18546 w 34343"/>
                <a:gd name="connsiteY1" fmla="*/ 0 h 34343"/>
                <a:gd name="connsiteX2" fmla="*/ 18546 w 34343"/>
                <a:gd name="connsiteY2" fmla="*/ 0 h 34343"/>
                <a:gd name="connsiteX3" fmla="*/ 37091 w 34343"/>
                <a:gd name="connsiteY3" fmla="*/ 18545 h 34343"/>
                <a:gd name="connsiteX4" fmla="*/ 37091 w 34343"/>
                <a:gd name="connsiteY4" fmla="*/ 18545 h 34343"/>
                <a:gd name="connsiteX5" fmla="*/ 18546 w 34343"/>
                <a:gd name="connsiteY5" fmla="*/ 37091 h 34343"/>
                <a:gd name="connsiteX6" fmla="*/ 18546 w 34343"/>
                <a:gd name="connsiteY6" fmla="*/ 37091 h 34343"/>
                <a:gd name="connsiteX7" fmla="*/ 0 w 34343"/>
                <a:gd name="connsiteY7" fmla="*/ 18545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8545"/>
                  </a:moveTo>
                  <a:cubicBezTo>
                    <a:pt x="0" y="8311"/>
                    <a:pt x="8311" y="0"/>
                    <a:pt x="18546" y="0"/>
                  </a:cubicBezTo>
                  <a:lnTo>
                    <a:pt x="18546" y="0"/>
                  </a:lnTo>
                  <a:cubicBezTo>
                    <a:pt x="28780" y="0"/>
                    <a:pt x="37091" y="8311"/>
                    <a:pt x="37091" y="18545"/>
                  </a:cubicBezTo>
                  <a:lnTo>
                    <a:pt x="37091" y="18545"/>
                  </a:lnTo>
                  <a:cubicBezTo>
                    <a:pt x="37091" y="28780"/>
                    <a:pt x="28780" y="37091"/>
                    <a:pt x="18546" y="37091"/>
                  </a:cubicBezTo>
                  <a:lnTo>
                    <a:pt x="18546" y="37091"/>
                  </a:lnTo>
                  <a:cubicBezTo>
                    <a:pt x="8311" y="37160"/>
                    <a:pt x="0" y="28849"/>
                    <a:pt x="0" y="1854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7576E53A-2E54-49A0-9DD0-D0DBF843C3A9}"/>
                </a:ext>
              </a:extLst>
            </p:cNvPr>
            <p:cNvSpPr/>
            <p:nvPr/>
          </p:nvSpPr>
          <p:spPr>
            <a:xfrm>
              <a:off x="4286295" y="3174376"/>
              <a:ext cx="68687" cy="68687"/>
            </a:xfrm>
            <a:custGeom>
              <a:avLst/>
              <a:gdLst>
                <a:gd name="connsiteX0" fmla="*/ 0 w 68687"/>
                <a:gd name="connsiteY0" fmla="*/ 36679 h 68687"/>
                <a:gd name="connsiteX1" fmla="*/ 36679 w 68687"/>
                <a:gd name="connsiteY1" fmla="*/ 0 h 68687"/>
                <a:gd name="connsiteX2" fmla="*/ 36679 w 68687"/>
                <a:gd name="connsiteY2" fmla="*/ 0 h 68687"/>
                <a:gd name="connsiteX3" fmla="*/ 73221 w 68687"/>
                <a:gd name="connsiteY3" fmla="*/ 36679 h 68687"/>
                <a:gd name="connsiteX4" fmla="*/ 73221 w 68687"/>
                <a:gd name="connsiteY4" fmla="*/ 36679 h 68687"/>
                <a:gd name="connsiteX5" fmla="*/ 36679 w 68687"/>
                <a:gd name="connsiteY5" fmla="*/ 73358 h 68687"/>
                <a:gd name="connsiteX6" fmla="*/ 36679 w 68687"/>
                <a:gd name="connsiteY6" fmla="*/ 73358 h 68687"/>
                <a:gd name="connsiteX7" fmla="*/ 0 w 68687"/>
                <a:gd name="connsiteY7" fmla="*/ 36679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6679"/>
                  </a:moveTo>
                  <a:cubicBezTo>
                    <a:pt x="0" y="16416"/>
                    <a:pt x="16347" y="0"/>
                    <a:pt x="36679" y="0"/>
                  </a:cubicBezTo>
                  <a:lnTo>
                    <a:pt x="36679" y="0"/>
                  </a:lnTo>
                  <a:cubicBezTo>
                    <a:pt x="56942" y="0"/>
                    <a:pt x="73221" y="16416"/>
                    <a:pt x="73221" y="36679"/>
                  </a:cubicBezTo>
                  <a:lnTo>
                    <a:pt x="73221" y="36679"/>
                  </a:lnTo>
                  <a:cubicBezTo>
                    <a:pt x="73221" y="56942"/>
                    <a:pt x="56873" y="73358"/>
                    <a:pt x="36679" y="73358"/>
                  </a:cubicBezTo>
                  <a:lnTo>
                    <a:pt x="36679" y="73358"/>
                  </a:lnTo>
                  <a:cubicBezTo>
                    <a:pt x="16347" y="73358"/>
                    <a:pt x="0" y="56942"/>
                    <a:pt x="0" y="3667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AA9A86B-D8A7-4182-AE79-D06CCE307E2D}"/>
                </a:ext>
              </a:extLst>
            </p:cNvPr>
            <p:cNvSpPr/>
            <p:nvPr/>
          </p:nvSpPr>
          <p:spPr>
            <a:xfrm>
              <a:off x="3945880" y="3188594"/>
              <a:ext cx="41212" cy="41212"/>
            </a:xfrm>
            <a:custGeom>
              <a:avLst/>
              <a:gdLst>
                <a:gd name="connsiteX0" fmla="*/ 0 w 41212"/>
                <a:gd name="connsiteY0" fmla="*/ 22461 h 41212"/>
                <a:gd name="connsiteX1" fmla="*/ 22461 w 41212"/>
                <a:gd name="connsiteY1" fmla="*/ 0 h 41212"/>
                <a:gd name="connsiteX2" fmla="*/ 22461 w 41212"/>
                <a:gd name="connsiteY2" fmla="*/ 0 h 41212"/>
                <a:gd name="connsiteX3" fmla="*/ 44922 w 41212"/>
                <a:gd name="connsiteY3" fmla="*/ 22461 h 41212"/>
                <a:gd name="connsiteX4" fmla="*/ 44922 w 41212"/>
                <a:gd name="connsiteY4" fmla="*/ 22461 h 41212"/>
                <a:gd name="connsiteX5" fmla="*/ 22461 w 41212"/>
                <a:gd name="connsiteY5" fmla="*/ 44922 h 41212"/>
                <a:gd name="connsiteX6" fmla="*/ 22461 w 41212"/>
                <a:gd name="connsiteY6" fmla="*/ 44922 h 41212"/>
                <a:gd name="connsiteX7" fmla="*/ 0 w 41212"/>
                <a:gd name="connsiteY7" fmla="*/ 22461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2461"/>
                  </a:moveTo>
                  <a:cubicBezTo>
                    <a:pt x="0" y="10097"/>
                    <a:pt x="10029" y="0"/>
                    <a:pt x="22461" y="0"/>
                  </a:cubicBezTo>
                  <a:lnTo>
                    <a:pt x="22461" y="0"/>
                  </a:lnTo>
                  <a:cubicBezTo>
                    <a:pt x="34825" y="0"/>
                    <a:pt x="44922" y="10028"/>
                    <a:pt x="44922" y="22461"/>
                  </a:cubicBezTo>
                  <a:lnTo>
                    <a:pt x="44922" y="22461"/>
                  </a:lnTo>
                  <a:cubicBezTo>
                    <a:pt x="44922" y="34825"/>
                    <a:pt x="34893" y="44922"/>
                    <a:pt x="22461" y="44922"/>
                  </a:cubicBezTo>
                  <a:lnTo>
                    <a:pt x="22461" y="44922"/>
                  </a:lnTo>
                  <a:cubicBezTo>
                    <a:pt x="10029" y="44922"/>
                    <a:pt x="0" y="34893"/>
                    <a:pt x="0" y="2246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98DFD663-DD88-4E36-B90C-C8E741954F0F}"/>
                </a:ext>
              </a:extLst>
            </p:cNvPr>
            <p:cNvSpPr/>
            <p:nvPr/>
          </p:nvSpPr>
          <p:spPr>
            <a:xfrm>
              <a:off x="3573801" y="3171285"/>
              <a:ext cx="75556" cy="75556"/>
            </a:xfrm>
            <a:custGeom>
              <a:avLst/>
              <a:gdLst>
                <a:gd name="connsiteX0" fmla="*/ 0 w 75556"/>
                <a:gd name="connsiteY0" fmla="*/ 39770 h 75556"/>
                <a:gd name="connsiteX1" fmla="*/ 39770 w 75556"/>
                <a:gd name="connsiteY1" fmla="*/ 0 h 75556"/>
                <a:gd name="connsiteX2" fmla="*/ 39770 w 75556"/>
                <a:gd name="connsiteY2" fmla="*/ 0 h 75556"/>
                <a:gd name="connsiteX3" fmla="*/ 79540 w 75556"/>
                <a:gd name="connsiteY3" fmla="*/ 39770 h 75556"/>
                <a:gd name="connsiteX4" fmla="*/ 79540 w 75556"/>
                <a:gd name="connsiteY4" fmla="*/ 39770 h 75556"/>
                <a:gd name="connsiteX5" fmla="*/ 39770 w 75556"/>
                <a:gd name="connsiteY5" fmla="*/ 79540 h 75556"/>
                <a:gd name="connsiteX6" fmla="*/ 39770 w 75556"/>
                <a:gd name="connsiteY6" fmla="*/ 79540 h 75556"/>
                <a:gd name="connsiteX7" fmla="*/ 0 w 75556"/>
                <a:gd name="connsiteY7" fmla="*/ 39770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39770"/>
                  </a:moveTo>
                  <a:cubicBezTo>
                    <a:pt x="0" y="17859"/>
                    <a:pt x="17790" y="0"/>
                    <a:pt x="39770" y="0"/>
                  </a:cubicBezTo>
                  <a:lnTo>
                    <a:pt x="39770" y="0"/>
                  </a:lnTo>
                  <a:cubicBezTo>
                    <a:pt x="61819" y="0"/>
                    <a:pt x="79540" y="17790"/>
                    <a:pt x="79540" y="39770"/>
                  </a:cubicBezTo>
                  <a:lnTo>
                    <a:pt x="79540" y="39770"/>
                  </a:lnTo>
                  <a:cubicBezTo>
                    <a:pt x="79540" y="61681"/>
                    <a:pt x="61819" y="79540"/>
                    <a:pt x="39770" y="79540"/>
                  </a:cubicBezTo>
                  <a:lnTo>
                    <a:pt x="39770" y="79540"/>
                  </a:lnTo>
                  <a:cubicBezTo>
                    <a:pt x="17859" y="79540"/>
                    <a:pt x="0" y="61750"/>
                    <a:pt x="0" y="3977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11A3048-925D-424F-B468-A23801AC2A0B}"/>
                </a:ext>
              </a:extLst>
            </p:cNvPr>
            <p:cNvSpPr/>
            <p:nvPr/>
          </p:nvSpPr>
          <p:spPr>
            <a:xfrm>
              <a:off x="3211613" y="3163729"/>
              <a:ext cx="89294" cy="89294"/>
            </a:xfrm>
            <a:custGeom>
              <a:avLst/>
              <a:gdLst>
                <a:gd name="connsiteX0" fmla="*/ 0 w 89293"/>
                <a:gd name="connsiteY0" fmla="*/ 47325 h 89293"/>
                <a:gd name="connsiteX1" fmla="*/ 47394 w 89293"/>
                <a:gd name="connsiteY1" fmla="*/ 0 h 89293"/>
                <a:gd name="connsiteX2" fmla="*/ 47394 w 89293"/>
                <a:gd name="connsiteY2" fmla="*/ 0 h 89293"/>
                <a:gd name="connsiteX3" fmla="*/ 94720 w 89293"/>
                <a:gd name="connsiteY3" fmla="*/ 47325 h 89293"/>
                <a:gd name="connsiteX4" fmla="*/ 94720 w 89293"/>
                <a:gd name="connsiteY4" fmla="*/ 47325 h 89293"/>
                <a:gd name="connsiteX5" fmla="*/ 47394 w 89293"/>
                <a:gd name="connsiteY5" fmla="*/ 94720 h 89293"/>
                <a:gd name="connsiteX6" fmla="*/ 47394 w 89293"/>
                <a:gd name="connsiteY6" fmla="*/ 94720 h 89293"/>
                <a:gd name="connsiteX7" fmla="*/ 0 w 89293"/>
                <a:gd name="connsiteY7" fmla="*/ 47325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7325"/>
                  </a:moveTo>
                  <a:cubicBezTo>
                    <a:pt x="0" y="21156"/>
                    <a:pt x="21224" y="0"/>
                    <a:pt x="47394" y="0"/>
                  </a:cubicBezTo>
                  <a:lnTo>
                    <a:pt x="47394" y="0"/>
                  </a:lnTo>
                  <a:cubicBezTo>
                    <a:pt x="73564" y="0"/>
                    <a:pt x="94720" y="21224"/>
                    <a:pt x="94720" y="47325"/>
                  </a:cubicBezTo>
                  <a:lnTo>
                    <a:pt x="94720" y="47325"/>
                  </a:lnTo>
                  <a:cubicBezTo>
                    <a:pt x="94720" y="73495"/>
                    <a:pt x="73495" y="94720"/>
                    <a:pt x="47394" y="94720"/>
                  </a:cubicBezTo>
                  <a:lnTo>
                    <a:pt x="47394" y="94720"/>
                  </a:lnTo>
                  <a:cubicBezTo>
                    <a:pt x="21224" y="94720"/>
                    <a:pt x="0" y="73495"/>
                    <a:pt x="0" y="4732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0ADCA974-4532-442C-A60F-FCC1D1080C29}"/>
                </a:ext>
              </a:extLst>
            </p:cNvPr>
            <p:cNvSpPr/>
            <p:nvPr/>
          </p:nvSpPr>
          <p:spPr>
            <a:xfrm>
              <a:off x="2868520" y="3175337"/>
              <a:ext cx="68687" cy="68687"/>
            </a:xfrm>
            <a:custGeom>
              <a:avLst/>
              <a:gdLst>
                <a:gd name="connsiteX0" fmla="*/ 0 w 68687"/>
                <a:gd name="connsiteY0" fmla="*/ 35717 h 68687"/>
                <a:gd name="connsiteX1" fmla="*/ 35717 w 68687"/>
                <a:gd name="connsiteY1" fmla="*/ 0 h 68687"/>
                <a:gd name="connsiteX2" fmla="*/ 35717 w 68687"/>
                <a:gd name="connsiteY2" fmla="*/ 0 h 68687"/>
                <a:gd name="connsiteX3" fmla="*/ 71435 w 68687"/>
                <a:gd name="connsiteY3" fmla="*/ 35717 h 68687"/>
                <a:gd name="connsiteX4" fmla="*/ 71435 w 68687"/>
                <a:gd name="connsiteY4" fmla="*/ 35717 h 68687"/>
                <a:gd name="connsiteX5" fmla="*/ 35717 w 68687"/>
                <a:gd name="connsiteY5" fmla="*/ 71435 h 68687"/>
                <a:gd name="connsiteX6" fmla="*/ 35717 w 68687"/>
                <a:gd name="connsiteY6" fmla="*/ 71435 h 68687"/>
                <a:gd name="connsiteX7" fmla="*/ 0 w 68687"/>
                <a:gd name="connsiteY7" fmla="*/ 35717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5717"/>
                  </a:moveTo>
                  <a:cubicBezTo>
                    <a:pt x="0" y="16004"/>
                    <a:pt x="16004" y="0"/>
                    <a:pt x="35717" y="0"/>
                  </a:cubicBezTo>
                  <a:lnTo>
                    <a:pt x="35717" y="0"/>
                  </a:lnTo>
                  <a:cubicBezTo>
                    <a:pt x="55431" y="0"/>
                    <a:pt x="71435" y="16004"/>
                    <a:pt x="71435" y="35717"/>
                  </a:cubicBezTo>
                  <a:lnTo>
                    <a:pt x="71435" y="35717"/>
                  </a:lnTo>
                  <a:cubicBezTo>
                    <a:pt x="71435" y="55431"/>
                    <a:pt x="55431" y="71435"/>
                    <a:pt x="35717" y="71435"/>
                  </a:cubicBezTo>
                  <a:lnTo>
                    <a:pt x="35717" y="71435"/>
                  </a:lnTo>
                  <a:cubicBezTo>
                    <a:pt x="16073" y="71504"/>
                    <a:pt x="0" y="55431"/>
                    <a:pt x="0" y="3571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1AAFAB7F-9AE1-4239-A77B-FE9CD728B526}"/>
                </a:ext>
              </a:extLst>
            </p:cNvPr>
            <p:cNvSpPr/>
            <p:nvPr/>
          </p:nvSpPr>
          <p:spPr>
            <a:xfrm>
              <a:off x="2530098" y="3191547"/>
              <a:ext cx="34344" cy="34344"/>
            </a:xfrm>
            <a:custGeom>
              <a:avLst/>
              <a:gdLst>
                <a:gd name="connsiteX0" fmla="*/ 0 w 34343"/>
                <a:gd name="connsiteY0" fmla="*/ 19507 h 34343"/>
                <a:gd name="connsiteX1" fmla="*/ 19576 w 34343"/>
                <a:gd name="connsiteY1" fmla="*/ 0 h 34343"/>
                <a:gd name="connsiteX2" fmla="*/ 19576 w 34343"/>
                <a:gd name="connsiteY2" fmla="*/ 0 h 34343"/>
                <a:gd name="connsiteX3" fmla="*/ 39014 w 34343"/>
                <a:gd name="connsiteY3" fmla="*/ 19507 h 34343"/>
                <a:gd name="connsiteX4" fmla="*/ 39014 w 34343"/>
                <a:gd name="connsiteY4" fmla="*/ 19507 h 34343"/>
                <a:gd name="connsiteX5" fmla="*/ 19576 w 34343"/>
                <a:gd name="connsiteY5" fmla="*/ 39014 h 34343"/>
                <a:gd name="connsiteX6" fmla="*/ 19576 w 34343"/>
                <a:gd name="connsiteY6" fmla="*/ 39014 h 34343"/>
                <a:gd name="connsiteX7" fmla="*/ 0 w 34343"/>
                <a:gd name="connsiteY7" fmla="*/ 19507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9507"/>
                  </a:moveTo>
                  <a:cubicBezTo>
                    <a:pt x="0" y="8723"/>
                    <a:pt x="8723" y="0"/>
                    <a:pt x="19576" y="0"/>
                  </a:cubicBezTo>
                  <a:lnTo>
                    <a:pt x="19576" y="0"/>
                  </a:lnTo>
                  <a:cubicBezTo>
                    <a:pt x="30360" y="0"/>
                    <a:pt x="39014" y="8723"/>
                    <a:pt x="39014" y="19507"/>
                  </a:cubicBezTo>
                  <a:lnTo>
                    <a:pt x="39014" y="19507"/>
                  </a:lnTo>
                  <a:cubicBezTo>
                    <a:pt x="39014" y="30291"/>
                    <a:pt x="30360" y="39014"/>
                    <a:pt x="19576" y="39014"/>
                  </a:cubicBezTo>
                  <a:lnTo>
                    <a:pt x="19576" y="39014"/>
                  </a:lnTo>
                  <a:cubicBezTo>
                    <a:pt x="8723" y="39014"/>
                    <a:pt x="0" y="30291"/>
                    <a:pt x="0" y="1950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25FE05C-62A5-4D71-9408-4979E882C6E5}"/>
                </a:ext>
              </a:extLst>
            </p:cNvPr>
            <p:cNvSpPr/>
            <p:nvPr/>
          </p:nvSpPr>
          <p:spPr>
            <a:xfrm>
              <a:off x="2165299" y="3181382"/>
              <a:ext cx="54950" cy="54950"/>
            </a:xfrm>
            <a:custGeom>
              <a:avLst/>
              <a:gdLst>
                <a:gd name="connsiteX0" fmla="*/ 0 w 54949"/>
                <a:gd name="connsiteY0" fmla="*/ 29673 h 54949"/>
                <a:gd name="connsiteX1" fmla="*/ 29742 w 54949"/>
                <a:gd name="connsiteY1" fmla="*/ 0 h 54949"/>
                <a:gd name="connsiteX2" fmla="*/ 29742 w 54949"/>
                <a:gd name="connsiteY2" fmla="*/ 0 h 54949"/>
                <a:gd name="connsiteX3" fmla="*/ 59415 w 54949"/>
                <a:gd name="connsiteY3" fmla="*/ 29673 h 54949"/>
                <a:gd name="connsiteX4" fmla="*/ 59415 w 54949"/>
                <a:gd name="connsiteY4" fmla="*/ 29673 h 54949"/>
                <a:gd name="connsiteX5" fmla="*/ 29742 w 54949"/>
                <a:gd name="connsiteY5" fmla="*/ 59346 h 54949"/>
                <a:gd name="connsiteX6" fmla="*/ 29742 w 54949"/>
                <a:gd name="connsiteY6" fmla="*/ 59346 h 54949"/>
                <a:gd name="connsiteX7" fmla="*/ 0 w 54949"/>
                <a:gd name="connsiteY7" fmla="*/ 29673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9673"/>
                  </a:moveTo>
                  <a:cubicBezTo>
                    <a:pt x="0" y="13257"/>
                    <a:pt x="13325" y="0"/>
                    <a:pt x="29742" y="0"/>
                  </a:cubicBezTo>
                  <a:lnTo>
                    <a:pt x="29742" y="0"/>
                  </a:lnTo>
                  <a:cubicBezTo>
                    <a:pt x="46158" y="0"/>
                    <a:pt x="59415" y="13325"/>
                    <a:pt x="59415" y="29673"/>
                  </a:cubicBezTo>
                  <a:lnTo>
                    <a:pt x="59415" y="29673"/>
                  </a:lnTo>
                  <a:cubicBezTo>
                    <a:pt x="59415" y="46089"/>
                    <a:pt x="46089" y="59346"/>
                    <a:pt x="29742" y="59346"/>
                  </a:cubicBezTo>
                  <a:lnTo>
                    <a:pt x="29742" y="59346"/>
                  </a:lnTo>
                  <a:cubicBezTo>
                    <a:pt x="13325" y="59414"/>
                    <a:pt x="0" y="46089"/>
                    <a:pt x="0" y="2967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FB1E2B-DED3-4D13-A29C-3CA7C5C894D5}"/>
                </a:ext>
              </a:extLst>
            </p:cNvPr>
            <p:cNvSpPr/>
            <p:nvPr/>
          </p:nvSpPr>
          <p:spPr>
            <a:xfrm>
              <a:off x="1787175" y="3157959"/>
              <a:ext cx="103031" cy="103031"/>
            </a:xfrm>
            <a:custGeom>
              <a:avLst/>
              <a:gdLst>
                <a:gd name="connsiteX0" fmla="*/ 0 w 103030"/>
                <a:gd name="connsiteY0" fmla="*/ 53095 h 103030"/>
                <a:gd name="connsiteX1" fmla="*/ 53095 w 103030"/>
                <a:gd name="connsiteY1" fmla="*/ 0 h 103030"/>
                <a:gd name="connsiteX2" fmla="*/ 53095 w 103030"/>
                <a:gd name="connsiteY2" fmla="*/ 0 h 103030"/>
                <a:gd name="connsiteX3" fmla="*/ 106191 w 103030"/>
                <a:gd name="connsiteY3" fmla="*/ 53095 h 103030"/>
                <a:gd name="connsiteX4" fmla="*/ 106191 w 103030"/>
                <a:gd name="connsiteY4" fmla="*/ 53095 h 103030"/>
                <a:gd name="connsiteX5" fmla="*/ 53095 w 103030"/>
                <a:gd name="connsiteY5" fmla="*/ 106191 h 103030"/>
                <a:gd name="connsiteX6" fmla="*/ 53095 w 103030"/>
                <a:gd name="connsiteY6" fmla="*/ 106191 h 103030"/>
                <a:gd name="connsiteX7" fmla="*/ 0 w 103030"/>
                <a:gd name="connsiteY7" fmla="*/ 53095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3095"/>
                  </a:moveTo>
                  <a:cubicBezTo>
                    <a:pt x="0" y="23766"/>
                    <a:pt x="23766" y="0"/>
                    <a:pt x="53095" y="0"/>
                  </a:cubicBezTo>
                  <a:lnTo>
                    <a:pt x="53095" y="0"/>
                  </a:lnTo>
                  <a:cubicBezTo>
                    <a:pt x="82425" y="0"/>
                    <a:pt x="106191" y="23766"/>
                    <a:pt x="106191" y="53095"/>
                  </a:cubicBezTo>
                  <a:lnTo>
                    <a:pt x="106191" y="53095"/>
                  </a:lnTo>
                  <a:cubicBezTo>
                    <a:pt x="106191" y="82425"/>
                    <a:pt x="82425" y="106191"/>
                    <a:pt x="53095" y="106191"/>
                  </a:cubicBezTo>
                  <a:lnTo>
                    <a:pt x="53095" y="106191"/>
                  </a:lnTo>
                  <a:cubicBezTo>
                    <a:pt x="23766" y="106259"/>
                    <a:pt x="0" y="82425"/>
                    <a:pt x="0" y="5309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BD69B24E-5C09-4AF3-AC74-72C265415F21}"/>
                </a:ext>
              </a:extLst>
            </p:cNvPr>
            <p:cNvSpPr/>
            <p:nvPr/>
          </p:nvSpPr>
          <p:spPr>
            <a:xfrm>
              <a:off x="1443670" y="3169018"/>
              <a:ext cx="82425" cy="82425"/>
            </a:xfrm>
            <a:custGeom>
              <a:avLst/>
              <a:gdLst>
                <a:gd name="connsiteX0" fmla="*/ 0 w 82424"/>
                <a:gd name="connsiteY0" fmla="*/ 42037 h 82424"/>
                <a:gd name="connsiteX1" fmla="*/ 42037 w 82424"/>
                <a:gd name="connsiteY1" fmla="*/ 0 h 82424"/>
                <a:gd name="connsiteX2" fmla="*/ 42037 w 82424"/>
                <a:gd name="connsiteY2" fmla="*/ 0 h 82424"/>
                <a:gd name="connsiteX3" fmla="*/ 84073 w 82424"/>
                <a:gd name="connsiteY3" fmla="*/ 42037 h 82424"/>
                <a:gd name="connsiteX4" fmla="*/ 84073 w 82424"/>
                <a:gd name="connsiteY4" fmla="*/ 42037 h 82424"/>
                <a:gd name="connsiteX5" fmla="*/ 42037 w 82424"/>
                <a:gd name="connsiteY5" fmla="*/ 84073 h 82424"/>
                <a:gd name="connsiteX6" fmla="*/ 42037 w 82424"/>
                <a:gd name="connsiteY6" fmla="*/ 84073 h 82424"/>
                <a:gd name="connsiteX7" fmla="*/ 0 w 82424"/>
                <a:gd name="connsiteY7" fmla="*/ 42037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2037"/>
                  </a:moveTo>
                  <a:cubicBezTo>
                    <a:pt x="0" y="18820"/>
                    <a:pt x="18752" y="0"/>
                    <a:pt x="42037" y="0"/>
                  </a:cubicBezTo>
                  <a:lnTo>
                    <a:pt x="42037" y="0"/>
                  </a:lnTo>
                  <a:cubicBezTo>
                    <a:pt x="65253" y="0"/>
                    <a:pt x="84073" y="18820"/>
                    <a:pt x="84073" y="42037"/>
                  </a:cubicBezTo>
                  <a:lnTo>
                    <a:pt x="84073" y="42037"/>
                  </a:lnTo>
                  <a:cubicBezTo>
                    <a:pt x="84073" y="65253"/>
                    <a:pt x="65253" y="84073"/>
                    <a:pt x="42037" y="84073"/>
                  </a:cubicBezTo>
                  <a:lnTo>
                    <a:pt x="42037" y="84073"/>
                  </a:lnTo>
                  <a:cubicBezTo>
                    <a:pt x="18752" y="84073"/>
                    <a:pt x="0" y="65253"/>
                    <a:pt x="0" y="4203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76BFB51-4E5B-4A4B-AA31-413CED67A58F}"/>
                </a:ext>
              </a:extLst>
            </p:cNvPr>
            <p:cNvSpPr/>
            <p:nvPr/>
          </p:nvSpPr>
          <p:spPr>
            <a:xfrm>
              <a:off x="1102157" y="3182206"/>
              <a:ext cx="54950" cy="54950"/>
            </a:xfrm>
            <a:custGeom>
              <a:avLst/>
              <a:gdLst>
                <a:gd name="connsiteX0" fmla="*/ 0 w 54949"/>
                <a:gd name="connsiteY0" fmla="*/ 28849 h 54949"/>
                <a:gd name="connsiteX1" fmla="*/ 28849 w 54949"/>
                <a:gd name="connsiteY1" fmla="*/ 0 h 54949"/>
                <a:gd name="connsiteX2" fmla="*/ 28849 w 54949"/>
                <a:gd name="connsiteY2" fmla="*/ 0 h 54949"/>
                <a:gd name="connsiteX3" fmla="*/ 57697 w 54949"/>
                <a:gd name="connsiteY3" fmla="*/ 28849 h 54949"/>
                <a:gd name="connsiteX4" fmla="*/ 57697 w 54949"/>
                <a:gd name="connsiteY4" fmla="*/ 28849 h 54949"/>
                <a:gd name="connsiteX5" fmla="*/ 28849 w 54949"/>
                <a:gd name="connsiteY5" fmla="*/ 57697 h 54949"/>
                <a:gd name="connsiteX6" fmla="*/ 28849 w 54949"/>
                <a:gd name="connsiteY6" fmla="*/ 57697 h 54949"/>
                <a:gd name="connsiteX7" fmla="*/ 0 w 54949"/>
                <a:gd name="connsiteY7" fmla="*/ 28849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8849"/>
                  </a:moveTo>
                  <a:cubicBezTo>
                    <a:pt x="0" y="12913"/>
                    <a:pt x="12913" y="0"/>
                    <a:pt x="28849" y="0"/>
                  </a:cubicBezTo>
                  <a:lnTo>
                    <a:pt x="28849" y="0"/>
                  </a:lnTo>
                  <a:cubicBezTo>
                    <a:pt x="44784" y="0"/>
                    <a:pt x="57697" y="12913"/>
                    <a:pt x="57697" y="28849"/>
                  </a:cubicBezTo>
                  <a:lnTo>
                    <a:pt x="57697" y="28849"/>
                  </a:lnTo>
                  <a:cubicBezTo>
                    <a:pt x="57697" y="44784"/>
                    <a:pt x="44784" y="57697"/>
                    <a:pt x="28849" y="57697"/>
                  </a:cubicBezTo>
                  <a:lnTo>
                    <a:pt x="28849" y="57697"/>
                  </a:lnTo>
                  <a:cubicBezTo>
                    <a:pt x="12913" y="57697"/>
                    <a:pt x="0" y="44784"/>
                    <a:pt x="0" y="2884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DC1E199-2628-414E-8843-541A4659E42C}"/>
                </a:ext>
              </a:extLst>
            </p:cNvPr>
            <p:cNvSpPr/>
            <p:nvPr/>
          </p:nvSpPr>
          <p:spPr>
            <a:xfrm>
              <a:off x="732688" y="3167438"/>
              <a:ext cx="82425" cy="82425"/>
            </a:xfrm>
            <a:custGeom>
              <a:avLst/>
              <a:gdLst>
                <a:gd name="connsiteX0" fmla="*/ 0 w 82424"/>
                <a:gd name="connsiteY0" fmla="*/ 43616 h 82424"/>
                <a:gd name="connsiteX1" fmla="*/ 43616 w 82424"/>
                <a:gd name="connsiteY1" fmla="*/ 0 h 82424"/>
                <a:gd name="connsiteX2" fmla="*/ 43616 w 82424"/>
                <a:gd name="connsiteY2" fmla="*/ 0 h 82424"/>
                <a:gd name="connsiteX3" fmla="*/ 87164 w 82424"/>
                <a:gd name="connsiteY3" fmla="*/ 43616 h 82424"/>
                <a:gd name="connsiteX4" fmla="*/ 87164 w 82424"/>
                <a:gd name="connsiteY4" fmla="*/ 43616 h 82424"/>
                <a:gd name="connsiteX5" fmla="*/ 43616 w 82424"/>
                <a:gd name="connsiteY5" fmla="*/ 87233 h 82424"/>
                <a:gd name="connsiteX6" fmla="*/ 43616 w 82424"/>
                <a:gd name="connsiteY6" fmla="*/ 87233 h 82424"/>
                <a:gd name="connsiteX7" fmla="*/ 0 w 82424"/>
                <a:gd name="connsiteY7" fmla="*/ 43616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3616"/>
                  </a:moveTo>
                  <a:cubicBezTo>
                    <a:pt x="0" y="19576"/>
                    <a:pt x="19507" y="0"/>
                    <a:pt x="43616" y="0"/>
                  </a:cubicBezTo>
                  <a:lnTo>
                    <a:pt x="43616" y="0"/>
                  </a:lnTo>
                  <a:cubicBezTo>
                    <a:pt x="67657" y="0"/>
                    <a:pt x="87164" y="19507"/>
                    <a:pt x="87164" y="43616"/>
                  </a:cubicBezTo>
                  <a:lnTo>
                    <a:pt x="87164" y="43616"/>
                  </a:lnTo>
                  <a:cubicBezTo>
                    <a:pt x="87164" y="67657"/>
                    <a:pt x="67657" y="87233"/>
                    <a:pt x="43616" y="87233"/>
                  </a:cubicBezTo>
                  <a:lnTo>
                    <a:pt x="43616" y="87233"/>
                  </a:lnTo>
                  <a:cubicBezTo>
                    <a:pt x="19507" y="87233"/>
                    <a:pt x="0" y="67726"/>
                    <a:pt x="0" y="4361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A2A63D56-90B9-4084-AF77-EB6147CAAFC4}"/>
                </a:ext>
              </a:extLst>
            </p:cNvPr>
            <p:cNvSpPr/>
            <p:nvPr/>
          </p:nvSpPr>
          <p:spPr>
            <a:xfrm>
              <a:off x="409995" y="3199309"/>
              <a:ext cx="20606" cy="20606"/>
            </a:xfrm>
            <a:custGeom>
              <a:avLst/>
              <a:gdLst>
                <a:gd name="connsiteX0" fmla="*/ 0 w 20606"/>
                <a:gd name="connsiteY0" fmla="*/ 11745 h 20606"/>
                <a:gd name="connsiteX1" fmla="*/ 11746 w 20606"/>
                <a:gd name="connsiteY1" fmla="*/ 0 h 20606"/>
                <a:gd name="connsiteX2" fmla="*/ 11746 w 20606"/>
                <a:gd name="connsiteY2" fmla="*/ 0 h 20606"/>
                <a:gd name="connsiteX3" fmla="*/ 23491 w 20606"/>
                <a:gd name="connsiteY3" fmla="*/ 11745 h 20606"/>
                <a:gd name="connsiteX4" fmla="*/ 23491 w 20606"/>
                <a:gd name="connsiteY4" fmla="*/ 11745 h 20606"/>
                <a:gd name="connsiteX5" fmla="*/ 11746 w 20606"/>
                <a:gd name="connsiteY5" fmla="*/ 23491 h 20606"/>
                <a:gd name="connsiteX6" fmla="*/ 11746 w 20606"/>
                <a:gd name="connsiteY6" fmla="*/ 23491 h 20606"/>
                <a:gd name="connsiteX7" fmla="*/ 0 w 20606"/>
                <a:gd name="connsiteY7" fmla="*/ 11745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1745"/>
                  </a:moveTo>
                  <a:cubicBezTo>
                    <a:pt x="0" y="5289"/>
                    <a:pt x="5289" y="0"/>
                    <a:pt x="11746" y="0"/>
                  </a:cubicBezTo>
                  <a:lnTo>
                    <a:pt x="11746" y="0"/>
                  </a:lnTo>
                  <a:cubicBezTo>
                    <a:pt x="18202" y="0"/>
                    <a:pt x="23491" y="5220"/>
                    <a:pt x="23491" y="11745"/>
                  </a:cubicBezTo>
                  <a:lnTo>
                    <a:pt x="23491" y="11745"/>
                  </a:lnTo>
                  <a:cubicBezTo>
                    <a:pt x="23491" y="18202"/>
                    <a:pt x="18271" y="23491"/>
                    <a:pt x="11746" y="23491"/>
                  </a:cubicBezTo>
                  <a:lnTo>
                    <a:pt x="11746" y="23491"/>
                  </a:lnTo>
                  <a:cubicBezTo>
                    <a:pt x="5220" y="23491"/>
                    <a:pt x="0" y="18271"/>
                    <a:pt x="0" y="1174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48B8CD9-0735-4E51-B3A3-C09F13A77AF5}"/>
                </a:ext>
              </a:extLst>
            </p:cNvPr>
            <p:cNvSpPr/>
            <p:nvPr/>
          </p:nvSpPr>
          <p:spPr>
            <a:xfrm>
              <a:off x="12067332" y="3152876"/>
              <a:ext cx="109900" cy="109900"/>
            </a:xfrm>
            <a:custGeom>
              <a:avLst/>
              <a:gdLst>
                <a:gd name="connsiteX0" fmla="*/ 58178 w 109899"/>
                <a:gd name="connsiteY0" fmla="*/ 116356 h 109899"/>
                <a:gd name="connsiteX1" fmla="*/ 17103 w 109899"/>
                <a:gd name="connsiteY1" fmla="*/ 99391 h 109899"/>
                <a:gd name="connsiteX2" fmla="*/ 0 w 109899"/>
                <a:gd name="connsiteY2" fmla="*/ 58178 h 109899"/>
                <a:gd name="connsiteX3" fmla="*/ 17103 w 109899"/>
                <a:gd name="connsiteY3" fmla="*/ 17103 h 109899"/>
                <a:gd name="connsiteX4" fmla="*/ 58178 w 109899"/>
                <a:gd name="connsiteY4" fmla="*/ 0 h 109899"/>
                <a:gd name="connsiteX5" fmla="*/ 99322 w 109899"/>
                <a:gd name="connsiteY5" fmla="*/ 17103 h 109899"/>
                <a:gd name="connsiteX6" fmla="*/ 116288 w 109899"/>
                <a:gd name="connsiteY6" fmla="*/ 58178 h 109899"/>
                <a:gd name="connsiteX7" fmla="*/ 99322 w 109899"/>
                <a:gd name="connsiteY7" fmla="*/ 99391 h 109899"/>
                <a:gd name="connsiteX8" fmla="*/ 58178 w 109899"/>
                <a:gd name="connsiteY8" fmla="*/ 116356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899" h="109899">
                  <a:moveTo>
                    <a:pt x="58178" y="116356"/>
                  </a:moveTo>
                  <a:cubicBezTo>
                    <a:pt x="42930" y="116356"/>
                    <a:pt x="27956" y="110175"/>
                    <a:pt x="17103" y="99391"/>
                  </a:cubicBezTo>
                  <a:cubicBezTo>
                    <a:pt x="6320" y="88469"/>
                    <a:pt x="0" y="73564"/>
                    <a:pt x="0" y="58178"/>
                  </a:cubicBezTo>
                  <a:cubicBezTo>
                    <a:pt x="0" y="42930"/>
                    <a:pt x="6182" y="27956"/>
                    <a:pt x="17103" y="17103"/>
                  </a:cubicBezTo>
                  <a:cubicBezTo>
                    <a:pt x="27956" y="6319"/>
                    <a:pt x="42792" y="0"/>
                    <a:pt x="58178" y="0"/>
                  </a:cubicBezTo>
                  <a:cubicBezTo>
                    <a:pt x="73496" y="0"/>
                    <a:pt x="88538" y="6251"/>
                    <a:pt x="99322" y="17103"/>
                  </a:cubicBezTo>
                  <a:cubicBezTo>
                    <a:pt x="110106" y="27956"/>
                    <a:pt x="116288" y="42930"/>
                    <a:pt x="116288" y="58178"/>
                  </a:cubicBezTo>
                  <a:cubicBezTo>
                    <a:pt x="116288" y="73564"/>
                    <a:pt x="110106" y="88401"/>
                    <a:pt x="99322" y="99391"/>
                  </a:cubicBezTo>
                  <a:cubicBezTo>
                    <a:pt x="88469" y="110175"/>
                    <a:pt x="73496" y="116356"/>
                    <a:pt x="58178" y="11635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E3E63EB-E839-4889-9046-60FD92EDE612}"/>
                </a:ext>
              </a:extLst>
            </p:cNvPr>
            <p:cNvSpPr/>
            <p:nvPr/>
          </p:nvSpPr>
          <p:spPr>
            <a:xfrm>
              <a:off x="34962" y="2748033"/>
              <a:ext cx="61819" cy="61819"/>
            </a:xfrm>
            <a:custGeom>
              <a:avLst/>
              <a:gdLst>
                <a:gd name="connsiteX0" fmla="*/ 32008 w 61818"/>
                <a:gd name="connsiteY0" fmla="*/ 64017 h 61818"/>
                <a:gd name="connsiteX1" fmla="*/ 9341 w 61818"/>
                <a:gd name="connsiteY1" fmla="*/ 54675 h 61818"/>
                <a:gd name="connsiteX2" fmla="*/ 0 w 61818"/>
                <a:gd name="connsiteY2" fmla="*/ 32008 h 61818"/>
                <a:gd name="connsiteX3" fmla="*/ 9341 w 61818"/>
                <a:gd name="connsiteY3" fmla="*/ 9410 h 61818"/>
                <a:gd name="connsiteX4" fmla="*/ 32008 w 61818"/>
                <a:gd name="connsiteY4" fmla="*/ 0 h 61818"/>
                <a:gd name="connsiteX5" fmla="*/ 54675 w 61818"/>
                <a:gd name="connsiteY5" fmla="*/ 9410 h 61818"/>
                <a:gd name="connsiteX6" fmla="*/ 64017 w 61818"/>
                <a:gd name="connsiteY6" fmla="*/ 32008 h 61818"/>
                <a:gd name="connsiteX7" fmla="*/ 54675 w 61818"/>
                <a:gd name="connsiteY7" fmla="*/ 54675 h 61818"/>
                <a:gd name="connsiteX8" fmla="*/ 32008 w 61818"/>
                <a:gd name="connsiteY8" fmla="*/ 64017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818" h="61818">
                  <a:moveTo>
                    <a:pt x="32008" y="64017"/>
                  </a:moveTo>
                  <a:cubicBezTo>
                    <a:pt x="23628" y="64017"/>
                    <a:pt x="15386" y="60651"/>
                    <a:pt x="9341" y="54675"/>
                  </a:cubicBezTo>
                  <a:cubicBezTo>
                    <a:pt x="3366" y="48700"/>
                    <a:pt x="0" y="40457"/>
                    <a:pt x="0" y="32008"/>
                  </a:cubicBezTo>
                  <a:cubicBezTo>
                    <a:pt x="0" y="23628"/>
                    <a:pt x="3366" y="15386"/>
                    <a:pt x="9341" y="9410"/>
                  </a:cubicBezTo>
                  <a:cubicBezTo>
                    <a:pt x="15317" y="3434"/>
                    <a:pt x="23560" y="0"/>
                    <a:pt x="32008" y="0"/>
                  </a:cubicBezTo>
                  <a:cubicBezTo>
                    <a:pt x="40457" y="0"/>
                    <a:pt x="48699" y="3434"/>
                    <a:pt x="54675" y="9410"/>
                  </a:cubicBezTo>
                  <a:cubicBezTo>
                    <a:pt x="60651" y="15386"/>
                    <a:pt x="64017" y="23628"/>
                    <a:pt x="64017" y="32008"/>
                  </a:cubicBezTo>
                  <a:cubicBezTo>
                    <a:pt x="64017" y="40457"/>
                    <a:pt x="60651" y="48700"/>
                    <a:pt x="54675" y="54675"/>
                  </a:cubicBezTo>
                  <a:cubicBezTo>
                    <a:pt x="48699" y="60582"/>
                    <a:pt x="40457" y="64017"/>
                    <a:pt x="32008" y="6401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BCED9C4-2E95-4113-95E9-770F196920E3}"/>
                </a:ext>
              </a:extLst>
            </p:cNvPr>
            <p:cNvSpPr/>
            <p:nvPr/>
          </p:nvSpPr>
          <p:spPr>
            <a:xfrm>
              <a:off x="11725957" y="2735051"/>
              <a:ext cx="89294" cy="89294"/>
            </a:xfrm>
            <a:custGeom>
              <a:avLst/>
              <a:gdLst>
                <a:gd name="connsiteX0" fmla="*/ 0 w 89293"/>
                <a:gd name="connsiteY0" fmla="*/ 44922 h 89293"/>
                <a:gd name="connsiteX1" fmla="*/ 44921 w 89293"/>
                <a:gd name="connsiteY1" fmla="*/ 0 h 89293"/>
                <a:gd name="connsiteX2" fmla="*/ 44921 w 89293"/>
                <a:gd name="connsiteY2" fmla="*/ 0 h 89293"/>
                <a:gd name="connsiteX3" fmla="*/ 89843 w 89293"/>
                <a:gd name="connsiteY3" fmla="*/ 44922 h 89293"/>
                <a:gd name="connsiteX4" fmla="*/ 89843 w 89293"/>
                <a:gd name="connsiteY4" fmla="*/ 44922 h 89293"/>
                <a:gd name="connsiteX5" fmla="*/ 44921 w 89293"/>
                <a:gd name="connsiteY5" fmla="*/ 89843 h 89293"/>
                <a:gd name="connsiteX6" fmla="*/ 44921 w 89293"/>
                <a:gd name="connsiteY6" fmla="*/ 89843 h 89293"/>
                <a:gd name="connsiteX7" fmla="*/ 0 w 89293"/>
                <a:gd name="connsiteY7" fmla="*/ 44922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4922"/>
                  </a:moveTo>
                  <a:cubicBezTo>
                    <a:pt x="0" y="20125"/>
                    <a:pt x="20056" y="0"/>
                    <a:pt x="44921" y="0"/>
                  </a:cubicBezTo>
                  <a:lnTo>
                    <a:pt x="44921" y="0"/>
                  </a:lnTo>
                  <a:cubicBezTo>
                    <a:pt x="69718" y="0"/>
                    <a:pt x="89843" y="20125"/>
                    <a:pt x="89843" y="44922"/>
                  </a:cubicBezTo>
                  <a:lnTo>
                    <a:pt x="89843" y="44922"/>
                  </a:lnTo>
                  <a:cubicBezTo>
                    <a:pt x="89843" y="69718"/>
                    <a:pt x="69718" y="89843"/>
                    <a:pt x="44921" y="89843"/>
                  </a:cubicBezTo>
                  <a:lnTo>
                    <a:pt x="44921" y="89843"/>
                  </a:lnTo>
                  <a:cubicBezTo>
                    <a:pt x="20056" y="89843"/>
                    <a:pt x="0" y="69718"/>
                    <a:pt x="0" y="4492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6543D651-4379-401C-A373-CD5EDA510F54}"/>
                </a:ext>
              </a:extLst>
            </p:cNvPr>
            <p:cNvSpPr/>
            <p:nvPr/>
          </p:nvSpPr>
          <p:spPr>
            <a:xfrm>
              <a:off x="11392892" y="2756688"/>
              <a:ext cx="41212" cy="41212"/>
            </a:xfrm>
            <a:custGeom>
              <a:avLst/>
              <a:gdLst>
                <a:gd name="connsiteX0" fmla="*/ 0 w 41212"/>
                <a:gd name="connsiteY0" fmla="*/ 23285 h 41212"/>
                <a:gd name="connsiteX1" fmla="*/ 23285 w 41212"/>
                <a:gd name="connsiteY1" fmla="*/ 0 h 41212"/>
                <a:gd name="connsiteX2" fmla="*/ 23285 w 41212"/>
                <a:gd name="connsiteY2" fmla="*/ 0 h 41212"/>
                <a:gd name="connsiteX3" fmla="*/ 46569 w 41212"/>
                <a:gd name="connsiteY3" fmla="*/ 23285 h 41212"/>
                <a:gd name="connsiteX4" fmla="*/ 46569 w 41212"/>
                <a:gd name="connsiteY4" fmla="*/ 23285 h 41212"/>
                <a:gd name="connsiteX5" fmla="*/ 23285 w 41212"/>
                <a:gd name="connsiteY5" fmla="*/ 46570 h 41212"/>
                <a:gd name="connsiteX6" fmla="*/ 23285 w 41212"/>
                <a:gd name="connsiteY6" fmla="*/ 46570 h 41212"/>
                <a:gd name="connsiteX7" fmla="*/ 0 w 41212"/>
                <a:gd name="connsiteY7" fmla="*/ 23285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3285"/>
                  </a:moveTo>
                  <a:cubicBezTo>
                    <a:pt x="0" y="10441"/>
                    <a:pt x="10441" y="0"/>
                    <a:pt x="23285" y="0"/>
                  </a:cubicBezTo>
                  <a:lnTo>
                    <a:pt x="23285" y="0"/>
                  </a:lnTo>
                  <a:cubicBezTo>
                    <a:pt x="36130" y="0"/>
                    <a:pt x="46569" y="10441"/>
                    <a:pt x="46569" y="23285"/>
                  </a:cubicBezTo>
                  <a:lnTo>
                    <a:pt x="46569" y="23285"/>
                  </a:lnTo>
                  <a:cubicBezTo>
                    <a:pt x="46569" y="36130"/>
                    <a:pt x="36130" y="46570"/>
                    <a:pt x="23285" y="46570"/>
                  </a:cubicBezTo>
                  <a:lnTo>
                    <a:pt x="23285" y="46570"/>
                  </a:lnTo>
                  <a:cubicBezTo>
                    <a:pt x="10441" y="46570"/>
                    <a:pt x="0" y="36130"/>
                    <a:pt x="0" y="2328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FC033BD-E382-43EC-85D2-84EFB1681867}"/>
                </a:ext>
              </a:extLst>
            </p:cNvPr>
            <p:cNvSpPr/>
            <p:nvPr/>
          </p:nvSpPr>
          <p:spPr>
            <a:xfrm>
              <a:off x="11002061" y="2720558"/>
              <a:ext cx="116768" cy="116768"/>
            </a:xfrm>
            <a:custGeom>
              <a:avLst/>
              <a:gdLst>
                <a:gd name="connsiteX0" fmla="*/ 0 w 116768"/>
                <a:gd name="connsiteY0" fmla="*/ 59415 h 116768"/>
                <a:gd name="connsiteX1" fmla="*/ 59415 w 116768"/>
                <a:gd name="connsiteY1" fmla="*/ 0 h 116768"/>
                <a:gd name="connsiteX2" fmla="*/ 59415 w 116768"/>
                <a:gd name="connsiteY2" fmla="*/ 0 h 116768"/>
                <a:gd name="connsiteX3" fmla="*/ 118829 w 116768"/>
                <a:gd name="connsiteY3" fmla="*/ 59415 h 116768"/>
                <a:gd name="connsiteX4" fmla="*/ 118829 w 116768"/>
                <a:gd name="connsiteY4" fmla="*/ 59415 h 116768"/>
                <a:gd name="connsiteX5" fmla="*/ 59415 w 116768"/>
                <a:gd name="connsiteY5" fmla="*/ 118829 h 116768"/>
                <a:gd name="connsiteX6" fmla="*/ 59415 w 116768"/>
                <a:gd name="connsiteY6" fmla="*/ 118829 h 116768"/>
                <a:gd name="connsiteX7" fmla="*/ 0 w 116768"/>
                <a:gd name="connsiteY7" fmla="*/ 59415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59415"/>
                  </a:moveTo>
                  <a:cubicBezTo>
                    <a:pt x="0" y="26582"/>
                    <a:pt x="26651" y="0"/>
                    <a:pt x="59415" y="0"/>
                  </a:cubicBezTo>
                  <a:lnTo>
                    <a:pt x="59415" y="0"/>
                  </a:lnTo>
                  <a:cubicBezTo>
                    <a:pt x="92247" y="0"/>
                    <a:pt x="118829" y="26651"/>
                    <a:pt x="118829" y="59415"/>
                  </a:cubicBezTo>
                  <a:lnTo>
                    <a:pt x="118829" y="59415"/>
                  </a:lnTo>
                  <a:cubicBezTo>
                    <a:pt x="118829" y="92178"/>
                    <a:pt x="92179" y="118829"/>
                    <a:pt x="59415" y="118829"/>
                  </a:cubicBezTo>
                  <a:lnTo>
                    <a:pt x="59415" y="118829"/>
                  </a:lnTo>
                  <a:cubicBezTo>
                    <a:pt x="26582" y="118898"/>
                    <a:pt x="0" y="92247"/>
                    <a:pt x="0" y="5941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DE85FAD-C560-4A5A-BFB4-DE03864817F0}"/>
                </a:ext>
              </a:extLst>
            </p:cNvPr>
            <p:cNvSpPr/>
            <p:nvPr/>
          </p:nvSpPr>
          <p:spPr>
            <a:xfrm>
              <a:off x="10647428" y="2720490"/>
              <a:ext cx="116768" cy="116768"/>
            </a:xfrm>
            <a:custGeom>
              <a:avLst/>
              <a:gdLst>
                <a:gd name="connsiteX0" fmla="*/ 0 w 116768"/>
                <a:gd name="connsiteY0" fmla="*/ 59483 h 116768"/>
                <a:gd name="connsiteX1" fmla="*/ 59483 w 116768"/>
                <a:gd name="connsiteY1" fmla="*/ 0 h 116768"/>
                <a:gd name="connsiteX2" fmla="*/ 59483 w 116768"/>
                <a:gd name="connsiteY2" fmla="*/ 0 h 116768"/>
                <a:gd name="connsiteX3" fmla="*/ 118966 w 116768"/>
                <a:gd name="connsiteY3" fmla="*/ 59483 h 116768"/>
                <a:gd name="connsiteX4" fmla="*/ 118966 w 116768"/>
                <a:gd name="connsiteY4" fmla="*/ 59483 h 116768"/>
                <a:gd name="connsiteX5" fmla="*/ 59483 w 116768"/>
                <a:gd name="connsiteY5" fmla="*/ 118967 h 116768"/>
                <a:gd name="connsiteX6" fmla="*/ 59483 w 116768"/>
                <a:gd name="connsiteY6" fmla="*/ 118967 h 116768"/>
                <a:gd name="connsiteX7" fmla="*/ 0 w 116768"/>
                <a:gd name="connsiteY7" fmla="*/ 59483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59483"/>
                  </a:moveTo>
                  <a:cubicBezTo>
                    <a:pt x="0" y="26651"/>
                    <a:pt x="26513" y="0"/>
                    <a:pt x="59483" y="0"/>
                  </a:cubicBezTo>
                  <a:lnTo>
                    <a:pt x="59483" y="0"/>
                  </a:lnTo>
                  <a:cubicBezTo>
                    <a:pt x="92315" y="0"/>
                    <a:pt x="118966" y="26651"/>
                    <a:pt x="118966" y="59483"/>
                  </a:cubicBezTo>
                  <a:lnTo>
                    <a:pt x="118966" y="59483"/>
                  </a:lnTo>
                  <a:cubicBezTo>
                    <a:pt x="118966" y="92316"/>
                    <a:pt x="92315" y="118967"/>
                    <a:pt x="59483" y="118967"/>
                  </a:cubicBezTo>
                  <a:lnTo>
                    <a:pt x="59483" y="118967"/>
                  </a:lnTo>
                  <a:cubicBezTo>
                    <a:pt x="26513" y="118967"/>
                    <a:pt x="0" y="92316"/>
                    <a:pt x="0" y="5948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C1C69EE2-83E6-460C-B2C1-AA3982E2EADE}"/>
                </a:ext>
              </a:extLst>
            </p:cNvPr>
            <p:cNvSpPr/>
            <p:nvPr/>
          </p:nvSpPr>
          <p:spPr>
            <a:xfrm>
              <a:off x="10328650" y="2756413"/>
              <a:ext cx="41212" cy="41212"/>
            </a:xfrm>
            <a:custGeom>
              <a:avLst/>
              <a:gdLst>
                <a:gd name="connsiteX0" fmla="*/ 0 w 41212"/>
                <a:gd name="connsiteY0" fmla="*/ 23560 h 41212"/>
                <a:gd name="connsiteX1" fmla="*/ 23560 w 41212"/>
                <a:gd name="connsiteY1" fmla="*/ 0 h 41212"/>
                <a:gd name="connsiteX2" fmla="*/ 23560 w 41212"/>
                <a:gd name="connsiteY2" fmla="*/ 0 h 41212"/>
                <a:gd name="connsiteX3" fmla="*/ 47119 w 41212"/>
                <a:gd name="connsiteY3" fmla="*/ 23560 h 41212"/>
                <a:gd name="connsiteX4" fmla="*/ 47119 w 41212"/>
                <a:gd name="connsiteY4" fmla="*/ 23560 h 41212"/>
                <a:gd name="connsiteX5" fmla="*/ 23560 w 41212"/>
                <a:gd name="connsiteY5" fmla="*/ 47120 h 41212"/>
                <a:gd name="connsiteX6" fmla="*/ 23560 w 41212"/>
                <a:gd name="connsiteY6" fmla="*/ 47120 h 41212"/>
                <a:gd name="connsiteX7" fmla="*/ 0 w 41212"/>
                <a:gd name="connsiteY7" fmla="*/ 23560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3560"/>
                  </a:moveTo>
                  <a:cubicBezTo>
                    <a:pt x="0" y="10578"/>
                    <a:pt x="10578" y="0"/>
                    <a:pt x="23560" y="0"/>
                  </a:cubicBezTo>
                  <a:lnTo>
                    <a:pt x="23560" y="0"/>
                  </a:lnTo>
                  <a:cubicBezTo>
                    <a:pt x="36542" y="0"/>
                    <a:pt x="47119" y="10578"/>
                    <a:pt x="47119" y="23560"/>
                  </a:cubicBezTo>
                  <a:lnTo>
                    <a:pt x="47119" y="23560"/>
                  </a:lnTo>
                  <a:cubicBezTo>
                    <a:pt x="47119" y="36542"/>
                    <a:pt x="36542" y="47120"/>
                    <a:pt x="23560" y="47120"/>
                  </a:cubicBezTo>
                  <a:lnTo>
                    <a:pt x="23560" y="47120"/>
                  </a:lnTo>
                  <a:cubicBezTo>
                    <a:pt x="10578" y="47120"/>
                    <a:pt x="0" y="36542"/>
                    <a:pt x="0" y="2356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252702D-5E38-4954-AB42-9A9FEC7FC293}"/>
                </a:ext>
              </a:extLst>
            </p:cNvPr>
            <p:cNvSpPr/>
            <p:nvPr/>
          </p:nvSpPr>
          <p:spPr>
            <a:xfrm>
              <a:off x="9981642" y="2764175"/>
              <a:ext cx="27475" cy="27475"/>
            </a:xfrm>
            <a:custGeom>
              <a:avLst/>
              <a:gdLst>
                <a:gd name="connsiteX0" fmla="*/ 0 w 27474"/>
                <a:gd name="connsiteY0" fmla="*/ 15798 h 27474"/>
                <a:gd name="connsiteX1" fmla="*/ 15798 w 27474"/>
                <a:gd name="connsiteY1" fmla="*/ 0 h 27474"/>
                <a:gd name="connsiteX2" fmla="*/ 15798 w 27474"/>
                <a:gd name="connsiteY2" fmla="*/ 0 h 27474"/>
                <a:gd name="connsiteX3" fmla="*/ 31597 w 27474"/>
                <a:gd name="connsiteY3" fmla="*/ 15798 h 27474"/>
                <a:gd name="connsiteX4" fmla="*/ 31597 w 27474"/>
                <a:gd name="connsiteY4" fmla="*/ 15798 h 27474"/>
                <a:gd name="connsiteX5" fmla="*/ 15798 w 27474"/>
                <a:gd name="connsiteY5" fmla="*/ 31596 h 27474"/>
                <a:gd name="connsiteX6" fmla="*/ 15798 w 27474"/>
                <a:gd name="connsiteY6" fmla="*/ 31596 h 27474"/>
                <a:gd name="connsiteX7" fmla="*/ 0 w 27474"/>
                <a:gd name="connsiteY7" fmla="*/ 15798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5798"/>
                  </a:moveTo>
                  <a:cubicBezTo>
                    <a:pt x="0" y="7075"/>
                    <a:pt x="7075" y="0"/>
                    <a:pt x="15798" y="0"/>
                  </a:cubicBezTo>
                  <a:lnTo>
                    <a:pt x="15798" y="0"/>
                  </a:lnTo>
                  <a:cubicBezTo>
                    <a:pt x="24591" y="0"/>
                    <a:pt x="31597" y="7075"/>
                    <a:pt x="31597" y="15798"/>
                  </a:cubicBezTo>
                  <a:lnTo>
                    <a:pt x="31597" y="15798"/>
                  </a:lnTo>
                  <a:cubicBezTo>
                    <a:pt x="31597" y="24521"/>
                    <a:pt x="24522" y="31596"/>
                    <a:pt x="15798" y="31596"/>
                  </a:cubicBezTo>
                  <a:lnTo>
                    <a:pt x="15798" y="31596"/>
                  </a:lnTo>
                  <a:cubicBezTo>
                    <a:pt x="7075" y="31665"/>
                    <a:pt x="0" y="24521"/>
                    <a:pt x="0" y="1579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CD4E73D-48C3-4C1F-AAEC-7332AF0D9833}"/>
                </a:ext>
              </a:extLst>
            </p:cNvPr>
            <p:cNvSpPr/>
            <p:nvPr/>
          </p:nvSpPr>
          <p:spPr>
            <a:xfrm>
              <a:off x="9631267" y="2768365"/>
              <a:ext cx="20606" cy="20606"/>
            </a:xfrm>
            <a:custGeom>
              <a:avLst/>
              <a:gdLst>
                <a:gd name="connsiteX0" fmla="*/ 0 w 20606"/>
                <a:gd name="connsiteY0" fmla="*/ 11608 h 20606"/>
                <a:gd name="connsiteX1" fmla="*/ 11609 w 20606"/>
                <a:gd name="connsiteY1" fmla="*/ 0 h 20606"/>
                <a:gd name="connsiteX2" fmla="*/ 11609 w 20606"/>
                <a:gd name="connsiteY2" fmla="*/ 0 h 20606"/>
                <a:gd name="connsiteX3" fmla="*/ 23216 w 20606"/>
                <a:gd name="connsiteY3" fmla="*/ 11608 h 20606"/>
                <a:gd name="connsiteX4" fmla="*/ 23216 w 20606"/>
                <a:gd name="connsiteY4" fmla="*/ 11608 h 20606"/>
                <a:gd name="connsiteX5" fmla="*/ 11609 w 20606"/>
                <a:gd name="connsiteY5" fmla="*/ 23216 h 20606"/>
                <a:gd name="connsiteX6" fmla="*/ 11609 w 20606"/>
                <a:gd name="connsiteY6" fmla="*/ 23216 h 20606"/>
                <a:gd name="connsiteX7" fmla="*/ 0 w 20606"/>
                <a:gd name="connsiteY7" fmla="*/ 11608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1608"/>
                  </a:moveTo>
                  <a:cubicBezTo>
                    <a:pt x="0" y="5220"/>
                    <a:pt x="5220" y="0"/>
                    <a:pt x="11609" y="0"/>
                  </a:cubicBezTo>
                  <a:lnTo>
                    <a:pt x="11609" y="0"/>
                  </a:lnTo>
                  <a:cubicBezTo>
                    <a:pt x="17997" y="0"/>
                    <a:pt x="23216" y="5220"/>
                    <a:pt x="23216" y="11608"/>
                  </a:cubicBezTo>
                  <a:lnTo>
                    <a:pt x="23216" y="11608"/>
                  </a:lnTo>
                  <a:cubicBezTo>
                    <a:pt x="23216" y="17996"/>
                    <a:pt x="17997" y="23216"/>
                    <a:pt x="11609" y="23216"/>
                  </a:cubicBezTo>
                  <a:lnTo>
                    <a:pt x="11609" y="23216"/>
                  </a:lnTo>
                  <a:cubicBezTo>
                    <a:pt x="5220" y="23216"/>
                    <a:pt x="0" y="17996"/>
                    <a:pt x="0" y="1160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CCA370A1-6277-474E-BDF2-73019131541E}"/>
                </a:ext>
              </a:extLst>
            </p:cNvPr>
            <p:cNvSpPr/>
            <p:nvPr/>
          </p:nvSpPr>
          <p:spPr>
            <a:xfrm>
              <a:off x="9227111" y="2718910"/>
              <a:ext cx="116768" cy="116768"/>
            </a:xfrm>
            <a:custGeom>
              <a:avLst/>
              <a:gdLst>
                <a:gd name="connsiteX0" fmla="*/ 0 w 116768"/>
                <a:gd name="connsiteY0" fmla="*/ 61063 h 116768"/>
                <a:gd name="connsiteX1" fmla="*/ 61063 w 116768"/>
                <a:gd name="connsiteY1" fmla="*/ 0 h 116768"/>
                <a:gd name="connsiteX2" fmla="*/ 61063 w 116768"/>
                <a:gd name="connsiteY2" fmla="*/ 0 h 116768"/>
                <a:gd name="connsiteX3" fmla="*/ 122126 w 116768"/>
                <a:gd name="connsiteY3" fmla="*/ 61063 h 116768"/>
                <a:gd name="connsiteX4" fmla="*/ 122126 w 116768"/>
                <a:gd name="connsiteY4" fmla="*/ 61063 h 116768"/>
                <a:gd name="connsiteX5" fmla="*/ 61063 w 116768"/>
                <a:gd name="connsiteY5" fmla="*/ 122126 h 116768"/>
                <a:gd name="connsiteX6" fmla="*/ 61063 w 116768"/>
                <a:gd name="connsiteY6" fmla="*/ 122126 h 116768"/>
                <a:gd name="connsiteX7" fmla="*/ 0 w 116768"/>
                <a:gd name="connsiteY7" fmla="*/ 61063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61063"/>
                  </a:moveTo>
                  <a:cubicBezTo>
                    <a:pt x="0" y="27338"/>
                    <a:pt x="27337" y="0"/>
                    <a:pt x="61063" y="0"/>
                  </a:cubicBezTo>
                  <a:lnTo>
                    <a:pt x="61063" y="0"/>
                  </a:lnTo>
                  <a:cubicBezTo>
                    <a:pt x="94789" y="0"/>
                    <a:pt x="122126" y="27338"/>
                    <a:pt x="122126" y="61063"/>
                  </a:cubicBezTo>
                  <a:lnTo>
                    <a:pt x="122126" y="61063"/>
                  </a:lnTo>
                  <a:cubicBezTo>
                    <a:pt x="122126" y="94789"/>
                    <a:pt x="94789" y="122126"/>
                    <a:pt x="61063" y="122126"/>
                  </a:cubicBezTo>
                  <a:lnTo>
                    <a:pt x="61063" y="122126"/>
                  </a:lnTo>
                  <a:cubicBezTo>
                    <a:pt x="27337" y="122126"/>
                    <a:pt x="0" y="94789"/>
                    <a:pt x="0" y="6106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AA7A5A6-BAD9-4416-9220-AED5F0FA84EF}"/>
                </a:ext>
              </a:extLst>
            </p:cNvPr>
            <p:cNvSpPr/>
            <p:nvPr/>
          </p:nvSpPr>
          <p:spPr>
            <a:xfrm>
              <a:off x="8904762" y="2751193"/>
              <a:ext cx="54950" cy="54950"/>
            </a:xfrm>
            <a:custGeom>
              <a:avLst/>
              <a:gdLst>
                <a:gd name="connsiteX0" fmla="*/ 0 w 54949"/>
                <a:gd name="connsiteY0" fmla="*/ 28780 h 54949"/>
                <a:gd name="connsiteX1" fmla="*/ 28848 w 54949"/>
                <a:gd name="connsiteY1" fmla="*/ 0 h 54949"/>
                <a:gd name="connsiteX2" fmla="*/ 28848 w 54949"/>
                <a:gd name="connsiteY2" fmla="*/ 0 h 54949"/>
                <a:gd name="connsiteX3" fmla="*/ 57629 w 54949"/>
                <a:gd name="connsiteY3" fmla="*/ 28780 h 54949"/>
                <a:gd name="connsiteX4" fmla="*/ 57629 w 54949"/>
                <a:gd name="connsiteY4" fmla="*/ 28780 h 54949"/>
                <a:gd name="connsiteX5" fmla="*/ 28848 w 54949"/>
                <a:gd name="connsiteY5" fmla="*/ 57560 h 54949"/>
                <a:gd name="connsiteX6" fmla="*/ 28848 w 54949"/>
                <a:gd name="connsiteY6" fmla="*/ 57560 h 54949"/>
                <a:gd name="connsiteX7" fmla="*/ 0 w 54949"/>
                <a:gd name="connsiteY7" fmla="*/ 28780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8780"/>
                  </a:moveTo>
                  <a:cubicBezTo>
                    <a:pt x="0" y="12844"/>
                    <a:pt x="12844" y="0"/>
                    <a:pt x="28848" y="0"/>
                  </a:cubicBezTo>
                  <a:lnTo>
                    <a:pt x="28848" y="0"/>
                  </a:lnTo>
                  <a:cubicBezTo>
                    <a:pt x="44783" y="0"/>
                    <a:pt x="57629" y="12913"/>
                    <a:pt x="57629" y="28780"/>
                  </a:cubicBezTo>
                  <a:lnTo>
                    <a:pt x="57629" y="28780"/>
                  </a:lnTo>
                  <a:cubicBezTo>
                    <a:pt x="57629" y="44715"/>
                    <a:pt x="44716" y="57560"/>
                    <a:pt x="28848" y="57560"/>
                  </a:cubicBezTo>
                  <a:lnTo>
                    <a:pt x="28848" y="57560"/>
                  </a:lnTo>
                  <a:cubicBezTo>
                    <a:pt x="12844" y="57629"/>
                    <a:pt x="0" y="44715"/>
                    <a:pt x="0" y="2878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4E6FBA49-81A7-4542-B936-91549C899885}"/>
                </a:ext>
              </a:extLst>
            </p:cNvPr>
            <p:cNvSpPr/>
            <p:nvPr/>
          </p:nvSpPr>
          <p:spPr>
            <a:xfrm>
              <a:off x="8520182" y="2721245"/>
              <a:ext cx="116768" cy="116768"/>
            </a:xfrm>
            <a:custGeom>
              <a:avLst/>
              <a:gdLst>
                <a:gd name="connsiteX0" fmla="*/ 0 w 116768"/>
                <a:gd name="connsiteY0" fmla="*/ 58728 h 116768"/>
                <a:gd name="connsiteX1" fmla="*/ 58727 w 116768"/>
                <a:gd name="connsiteY1" fmla="*/ 0 h 116768"/>
                <a:gd name="connsiteX2" fmla="*/ 58727 w 116768"/>
                <a:gd name="connsiteY2" fmla="*/ 0 h 116768"/>
                <a:gd name="connsiteX3" fmla="*/ 117455 w 116768"/>
                <a:gd name="connsiteY3" fmla="*/ 58728 h 116768"/>
                <a:gd name="connsiteX4" fmla="*/ 117455 w 116768"/>
                <a:gd name="connsiteY4" fmla="*/ 58728 h 116768"/>
                <a:gd name="connsiteX5" fmla="*/ 58727 w 116768"/>
                <a:gd name="connsiteY5" fmla="*/ 117455 h 116768"/>
                <a:gd name="connsiteX6" fmla="*/ 58727 w 116768"/>
                <a:gd name="connsiteY6" fmla="*/ 117455 h 116768"/>
                <a:gd name="connsiteX7" fmla="*/ 0 w 116768"/>
                <a:gd name="connsiteY7" fmla="*/ 58728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58728"/>
                  </a:moveTo>
                  <a:cubicBezTo>
                    <a:pt x="0" y="26307"/>
                    <a:pt x="26307" y="0"/>
                    <a:pt x="58727" y="0"/>
                  </a:cubicBezTo>
                  <a:lnTo>
                    <a:pt x="58727" y="0"/>
                  </a:lnTo>
                  <a:cubicBezTo>
                    <a:pt x="91147" y="0"/>
                    <a:pt x="117455" y="26307"/>
                    <a:pt x="117455" y="58728"/>
                  </a:cubicBezTo>
                  <a:lnTo>
                    <a:pt x="117455" y="58728"/>
                  </a:lnTo>
                  <a:cubicBezTo>
                    <a:pt x="117455" y="91148"/>
                    <a:pt x="91147" y="117455"/>
                    <a:pt x="58727" y="117455"/>
                  </a:cubicBezTo>
                  <a:lnTo>
                    <a:pt x="58727" y="117455"/>
                  </a:lnTo>
                  <a:cubicBezTo>
                    <a:pt x="26307" y="117455"/>
                    <a:pt x="0" y="91148"/>
                    <a:pt x="0" y="5872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B653852-8804-4B53-859D-59A8BB273F4E}"/>
                </a:ext>
              </a:extLst>
            </p:cNvPr>
            <p:cNvSpPr/>
            <p:nvPr/>
          </p:nvSpPr>
          <p:spPr>
            <a:xfrm>
              <a:off x="8206006" y="2761839"/>
              <a:ext cx="34344" cy="34344"/>
            </a:xfrm>
            <a:custGeom>
              <a:avLst/>
              <a:gdLst>
                <a:gd name="connsiteX0" fmla="*/ 0 w 34343"/>
                <a:gd name="connsiteY0" fmla="*/ 18134 h 34343"/>
                <a:gd name="connsiteX1" fmla="*/ 18202 w 34343"/>
                <a:gd name="connsiteY1" fmla="*/ 0 h 34343"/>
                <a:gd name="connsiteX2" fmla="*/ 18202 w 34343"/>
                <a:gd name="connsiteY2" fmla="*/ 0 h 34343"/>
                <a:gd name="connsiteX3" fmla="*/ 36405 w 34343"/>
                <a:gd name="connsiteY3" fmla="*/ 18134 h 34343"/>
                <a:gd name="connsiteX4" fmla="*/ 36405 w 34343"/>
                <a:gd name="connsiteY4" fmla="*/ 18134 h 34343"/>
                <a:gd name="connsiteX5" fmla="*/ 18202 w 34343"/>
                <a:gd name="connsiteY5" fmla="*/ 36336 h 34343"/>
                <a:gd name="connsiteX6" fmla="*/ 18202 w 34343"/>
                <a:gd name="connsiteY6" fmla="*/ 36336 h 34343"/>
                <a:gd name="connsiteX7" fmla="*/ 0 w 34343"/>
                <a:gd name="connsiteY7" fmla="*/ 18134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8134"/>
                  </a:moveTo>
                  <a:cubicBezTo>
                    <a:pt x="0" y="8105"/>
                    <a:pt x="8174" y="0"/>
                    <a:pt x="18202" y="0"/>
                  </a:cubicBezTo>
                  <a:lnTo>
                    <a:pt x="18202" y="0"/>
                  </a:lnTo>
                  <a:cubicBezTo>
                    <a:pt x="28300" y="0"/>
                    <a:pt x="36405" y="8105"/>
                    <a:pt x="36405" y="18134"/>
                  </a:cubicBezTo>
                  <a:lnTo>
                    <a:pt x="36405" y="18134"/>
                  </a:lnTo>
                  <a:cubicBezTo>
                    <a:pt x="36405" y="28162"/>
                    <a:pt x="28300" y="36336"/>
                    <a:pt x="18202" y="36336"/>
                  </a:cubicBezTo>
                  <a:lnTo>
                    <a:pt x="18202" y="36336"/>
                  </a:lnTo>
                  <a:cubicBezTo>
                    <a:pt x="8174" y="36336"/>
                    <a:pt x="0" y="28162"/>
                    <a:pt x="0" y="1813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A85AA00-1109-4A99-97D7-C198E608EB8E}"/>
                </a:ext>
              </a:extLst>
            </p:cNvPr>
            <p:cNvSpPr/>
            <p:nvPr/>
          </p:nvSpPr>
          <p:spPr>
            <a:xfrm>
              <a:off x="7833514" y="2743843"/>
              <a:ext cx="68687" cy="68687"/>
            </a:xfrm>
            <a:custGeom>
              <a:avLst/>
              <a:gdLst>
                <a:gd name="connsiteX0" fmla="*/ 0 w 68687"/>
                <a:gd name="connsiteY0" fmla="*/ 36130 h 68687"/>
                <a:gd name="connsiteX1" fmla="*/ 36130 w 68687"/>
                <a:gd name="connsiteY1" fmla="*/ 0 h 68687"/>
                <a:gd name="connsiteX2" fmla="*/ 36130 w 68687"/>
                <a:gd name="connsiteY2" fmla="*/ 0 h 68687"/>
                <a:gd name="connsiteX3" fmla="*/ 72259 w 68687"/>
                <a:gd name="connsiteY3" fmla="*/ 36130 h 68687"/>
                <a:gd name="connsiteX4" fmla="*/ 72259 w 68687"/>
                <a:gd name="connsiteY4" fmla="*/ 36130 h 68687"/>
                <a:gd name="connsiteX5" fmla="*/ 36130 w 68687"/>
                <a:gd name="connsiteY5" fmla="*/ 72259 h 68687"/>
                <a:gd name="connsiteX6" fmla="*/ 36130 w 68687"/>
                <a:gd name="connsiteY6" fmla="*/ 72259 h 68687"/>
                <a:gd name="connsiteX7" fmla="*/ 0 w 68687"/>
                <a:gd name="connsiteY7" fmla="*/ 36130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6130"/>
                  </a:moveTo>
                  <a:cubicBezTo>
                    <a:pt x="0" y="16210"/>
                    <a:pt x="16142" y="0"/>
                    <a:pt x="36130" y="0"/>
                  </a:cubicBezTo>
                  <a:lnTo>
                    <a:pt x="36130" y="0"/>
                  </a:lnTo>
                  <a:cubicBezTo>
                    <a:pt x="56049" y="0"/>
                    <a:pt x="72259" y="16210"/>
                    <a:pt x="72259" y="36130"/>
                  </a:cubicBezTo>
                  <a:lnTo>
                    <a:pt x="72259" y="36130"/>
                  </a:lnTo>
                  <a:cubicBezTo>
                    <a:pt x="72259" y="56049"/>
                    <a:pt x="56049" y="72259"/>
                    <a:pt x="36130" y="72259"/>
                  </a:cubicBezTo>
                  <a:lnTo>
                    <a:pt x="36130" y="72259"/>
                  </a:lnTo>
                  <a:cubicBezTo>
                    <a:pt x="16142" y="72259"/>
                    <a:pt x="0" y="56049"/>
                    <a:pt x="0" y="3613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5A272451-07E7-4296-89D7-AF638454ED0E}"/>
                </a:ext>
              </a:extLst>
            </p:cNvPr>
            <p:cNvSpPr/>
            <p:nvPr/>
          </p:nvSpPr>
          <p:spPr>
            <a:xfrm>
              <a:off x="7469403" y="2734502"/>
              <a:ext cx="89294" cy="89294"/>
            </a:xfrm>
            <a:custGeom>
              <a:avLst/>
              <a:gdLst>
                <a:gd name="connsiteX0" fmla="*/ 0 w 89293"/>
                <a:gd name="connsiteY0" fmla="*/ 45471 h 89293"/>
                <a:gd name="connsiteX1" fmla="*/ 45471 w 89293"/>
                <a:gd name="connsiteY1" fmla="*/ 0 h 89293"/>
                <a:gd name="connsiteX2" fmla="*/ 45471 w 89293"/>
                <a:gd name="connsiteY2" fmla="*/ 0 h 89293"/>
                <a:gd name="connsiteX3" fmla="*/ 90942 w 89293"/>
                <a:gd name="connsiteY3" fmla="*/ 45471 h 89293"/>
                <a:gd name="connsiteX4" fmla="*/ 90942 w 89293"/>
                <a:gd name="connsiteY4" fmla="*/ 45471 h 89293"/>
                <a:gd name="connsiteX5" fmla="*/ 45471 w 89293"/>
                <a:gd name="connsiteY5" fmla="*/ 90942 h 89293"/>
                <a:gd name="connsiteX6" fmla="*/ 45471 w 89293"/>
                <a:gd name="connsiteY6" fmla="*/ 90942 h 89293"/>
                <a:gd name="connsiteX7" fmla="*/ 0 w 89293"/>
                <a:gd name="connsiteY7" fmla="*/ 45471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5471"/>
                  </a:moveTo>
                  <a:cubicBezTo>
                    <a:pt x="0" y="20400"/>
                    <a:pt x="20332" y="0"/>
                    <a:pt x="45471" y="0"/>
                  </a:cubicBezTo>
                  <a:lnTo>
                    <a:pt x="45471" y="0"/>
                  </a:lnTo>
                  <a:cubicBezTo>
                    <a:pt x="70542" y="0"/>
                    <a:pt x="90942" y="20400"/>
                    <a:pt x="90942" y="45471"/>
                  </a:cubicBezTo>
                  <a:lnTo>
                    <a:pt x="90942" y="45471"/>
                  </a:lnTo>
                  <a:cubicBezTo>
                    <a:pt x="90942" y="70542"/>
                    <a:pt x="70611" y="90942"/>
                    <a:pt x="45471" y="90942"/>
                  </a:cubicBezTo>
                  <a:lnTo>
                    <a:pt x="45471" y="90942"/>
                  </a:lnTo>
                  <a:cubicBezTo>
                    <a:pt x="20401" y="90942"/>
                    <a:pt x="0" y="70611"/>
                    <a:pt x="0" y="4547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189970F-2F28-4236-8989-29282402094E}"/>
                </a:ext>
              </a:extLst>
            </p:cNvPr>
            <p:cNvSpPr/>
            <p:nvPr/>
          </p:nvSpPr>
          <p:spPr>
            <a:xfrm>
              <a:off x="7150007" y="2769670"/>
              <a:ext cx="20606" cy="20606"/>
            </a:xfrm>
            <a:custGeom>
              <a:avLst/>
              <a:gdLst>
                <a:gd name="connsiteX0" fmla="*/ 0 w 20606"/>
                <a:gd name="connsiteY0" fmla="*/ 10303 h 20606"/>
                <a:gd name="connsiteX1" fmla="*/ 10303 w 20606"/>
                <a:gd name="connsiteY1" fmla="*/ 0 h 20606"/>
                <a:gd name="connsiteX2" fmla="*/ 10303 w 20606"/>
                <a:gd name="connsiteY2" fmla="*/ 0 h 20606"/>
                <a:gd name="connsiteX3" fmla="*/ 20606 w 20606"/>
                <a:gd name="connsiteY3" fmla="*/ 10303 h 20606"/>
                <a:gd name="connsiteX4" fmla="*/ 20606 w 20606"/>
                <a:gd name="connsiteY4" fmla="*/ 10303 h 20606"/>
                <a:gd name="connsiteX5" fmla="*/ 10303 w 20606"/>
                <a:gd name="connsiteY5" fmla="*/ 20606 h 20606"/>
                <a:gd name="connsiteX6" fmla="*/ 10303 w 20606"/>
                <a:gd name="connsiteY6" fmla="*/ 20606 h 20606"/>
                <a:gd name="connsiteX7" fmla="*/ 0 w 20606"/>
                <a:gd name="connsiteY7" fmla="*/ 10303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0303"/>
                  </a:moveTo>
                  <a:cubicBezTo>
                    <a:pt x="0" y="4602"/>
                    <a:pt x="4602" y="0"/>
                    <a:pt x="10303" y="0"/>
                  </a:cubicBezTo>
                  <a:lnTo>
                    <a:pt x="10303" y="0"/>
                  </a:lnTo>
                  <a:cubicBezTo>
                    <a:pt x="16005" y="0"/>
                    <a:pt x="20606" y="4602"/>
                    <a:pt x="20606" y="10303"/>
                  </a:cubicBezTo>
                  <a:lnTo>
                    <a:pt x="20606" y="10303"/>
                  </a:lnTo>
                  <a:cubicBezTo>
                    <a:pt x="20606" y="16004"/>
                    <a:pt x="16005" y="20606"/>
                    <a:pt x="10303" y="20606"/>
                  </a:cubicBezTo>
                  <a:lnTo>
                    <a:pt x="10303" y="20606"/>
                  </a:lnTo>
                  <a:cubicBezTo>
                    <a:pt x="4602" y="20606"/>
                    <a:pt x="0" y="16004"/>
                    <a:pt x="0" y="1030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F5A9B0E-D4EF-4CB8-8BF5-8E2118F8CE49}"/>
                </a:ext>
              </a:extLst>
            </p:cNvPr>
            <p:cNvSpPr/>
            <p:nvPr/>
          </p:nvSpPr>
          <p:spPr>
            <a:xfrm>
              <a:off x="6776623" y="2750987"/>
              <a:ext cx="54950" cy="54950"/>
            </a:xfrm>
            <a:custGeom>
              <a:avLst/>
              <a:gdLst>
                <a:gd name="connsiteX0" fmla="*/ 0 w 54949"/>
                <a:gd name="connsiteY0" fmla="*/ 28986 h 54949"/>
                <a:gd name="connsiteX1" fmla="*/ 28986 w 54949"/>
                <a:gd name="connsiteY1" fmla="*/ 0 h 54949"/>
                <a:gd name="connsiteX2" fmla="*/ 28986 w 54949"/>
                <a:gd name="connsiteY2" fmla="*/ 0 h 54949"/>
                <a:gd name="connsiteX3" fmla="*/ 57972 w 54949"/>
                <a:gd name="connsiteY3" fmla="*/ 28986 h 54949"/>
                <a:gd name="connsiteX4" fmla="*/ 57972 w 54949"/>
                <a:gd name="connsiteY4" fmla="*/ 28986 h 54949"/>
                <a:gd name="connsiteX5" fmla="*/ 28986 w 54949"/>
                <a:gd name="connsiteY5" fmla="*/ 57972 h 54949"/>
                <a:gd name="connsiteX6" fmla="*/ 28986 w 54949"/>
                <a:gd name="connsiteY6" fmla="*/ 57972 h 54949"/>
                <a:gd name="connsiteX7" fmla="*/ 0 w 54949"/>
                <a:gd name="connsiteY7" fmla="*/ 28986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8986"/>
                  </a:moveTo>
                  <a:cubicBezTo>
                    <a:pt x="0" y="12982"/>
                    <a:pt x="12982" y="0"/>
                    <a:pt x="28986" y="0"/>
                  </a:cubicBezTo>
                  <a:lnTo>
                    <a:pt x="28986" y="0"/>
                  </a:lnTo>
                  <a:cubicBezTo>
                    <a:pt x="44990" y="0"/>
                    <a:pt x="57972" y="12982"/>
                    <a:pt x="57972" y="28986"/>
                  </a:cubicBezTo>
                  <a:lnTo>
                    <a:pt x="57972" y="28986"/>
                  </a:lnTo>
                  <a:cubicBezTo>
                    <a:pt x="57972" y="44990"/>
                    <a:pt x="44990" y="57972"/>
                    <a:pt x="28986" y="57972"/>
                  </a:cubicBezTo>
                  <a:lnTo>
                    <a:pt x="28986" y="57972"/>
                  </a:lnTo>
                  <a:cubicBezTo>
                    <a:pt x="12982" y="57972"/>
                    <a:pt x="0" y="44990"/>
                    <a:pt x="0" y="2898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A0625D9-F94A-4EE0-BE1E-B334C5E6BFDA}"/>
                </a:ext>
              </a:extLst>
            </p:cNvPr>
            <p:cNvSpPr/>
            <p:nvPr/>
          </p:nvSpPr>
          <p:spPr>
            <a:xfrm>
              <a:off x="6422196" y="2751262"/>
              <a:ext cx="54950" cy="54950"/>
            </a:xfrm>
            <a:custGeom>
              <a:avLst/>
              <a:gdLst>
                <a:gd name="connsiteX0" fmla="*/ 0 w 54949"/>
                <a:gd name="connsiteY0" fmla="*/ 28711 h 54949"/>
                <a:gd name="connsiteX1" fmla="*/ 28642 w 54949"/>
                <a:gd name="connsiteY1" fmla="*/ 0 h 54949"/>
                <a:gd name="connsiteX2" fmla="*/ 28642 w 54949"/>
                <a:gd name="connsiteY2" fmla="*/ 0 h 54949"/>
                <a:gd name="connsiteX3" fmla="*/ 57354 w 54949"/>
                <a:gd name="connsiteY3" fmla="*/ 28711 h 54949"/>
                <a:gd name="connsiteX4" fmla="*/ 57354 w 54949"/>
                <a:gd name="connsiteY4" fmla="*/ 28711 h 54949"/>
                <a:gd name="connsiteX5" fmla="*/ 28642 w 54949"/>
                <a:gd name="connsiteY5" fmla="*/ 57423 h 54949"/>
                <a:gd name="connsiteX6" fmla="*/ 28642 w 54949"/>
                <a:gd name="connsiteY6" fmla="*/ 57423 h 54949"/>
                <a:gd name="connsiteX7" fmla="*/ 0 w 54949"/>
                <a:gd name="connsiteY7" fmla="*/ 28711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8711"/>
                  </a:moveTo>
                  <a:cubicBezTo>
                    <a:pt x="0" y="12913"/>
                    <a:pt x="12844" y="0"/>
                    <a:pt x="28642" y="0"/>
                  </a:cubicBezTo>
                  <a:lnTo>
                    <a:pt x="28642" y="0"/>
                  </a:lnTo>
                  <a:cubicBezTo>
                    <a:pt x="44509" y="0"/>
                    <a:pt x="57354" y="12845"/>
                    <a:pt x="57354" y="28711"/>
                  </a:cubicBezTo>
                  <a:lnTo>
                    <a:pt x="57354" y="28711"/>
                  </a:lnTo>
                  <a:cubicBezTo>
                    <a:pt x="57354" y="44509"/>
                    <a:pt x="44509" y="57423"/>
                    <a:pt x="28642" y="57423"/>
                  </a:cubicBezTo>
                  <a:lnTo>
                    <a:pt x="28642" y="57423"/>
                  </a:lnTo>
                  <a:cubicBezTo>
                    <a:pt x="12844" y="57423"/>
                    <a:pt x="0" y="44578"/>
                    <a:pt x="0" y="2871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53C11A6-EB1D-485F-9DBE-EB660BF48BE9}"/>
                </a:ext>
              </a:extLst>
            </p:cNvPr>
            <p:cNvSpPr/>
            <p:nvPr/>
          </p:nvSpPr>
          <p:spPr>
            <a:xfrm>
              <a:off x="6068182" y="2751880"/>
              <a:ext cx="54950" cy="54950"/>
            </a:xfrm>
            <a:custGeom>
              <a:avLst/>
              <a:gdLst>
                <a:gd name="connsiteX0" fmla="*/ 0 w 54949"/>
                <a:gd name="connsiteY0" fmla="*/ 28093 h 54949"/>
                <a:gd name="connsiteX1" fmla="*/ 28093 w 54949"/>
                <a:gd name="connsiteY1" fmla="*/ 0 h 54949"/>
                <a:gd name="connsiteX2" fmla="*/ 28093 w 54949"/>
                <a:gd name="connsiteY2" fmla="*/ 0 h 54949"/>
                <a:gd name="connsiteX3" fmla="*/ 56186 w 54949"/>
                <a:gd name="connsiteY3" fmla="*/ 28093 h 54949"/>
                <a:gd name="connsiteX4" fmla="*/ 56186 w 54949"/>
                <a:gd name="connsiteY4" fmla="*/ 28093 h 54949"/>
                <a:gd name="connsiteX5" fmla="*/ 28093 w 54949"/>
                <a:gd name="connsiteY5" fmla="*/ 56186 h 54949"/>
                <a:gd name="connsiteX6" fmla="*/ 28093 w 54949"/>
                <a:gd name="connsiteY6" fmla="*/ 56186 h 54949"/>
                <a:gd name="connsiteX7" fmla="*/ 0 w 54949"/>
                <a:gd name="connsiteY7" fmla="*/ 28093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8093"/>
                  </a:moveTo>
                  <a:cubicBezTo>
                    <a:pt x="0" y="12570"/>
                    <a:pt x="12570" y="0"/>
                    <a:pt x="28093" y="0"/>
                  </a:cubicBezTo>
                  <a:lnTo>
                    <a:pt x="28093" y="0"/>
                  </a:lnTo>
                  <a:cubicBezTo>
                    <a:pt x="43616" y="0"/>
                    <a:pt x="56186" y="12570"/>
                    <a:pt x="56186" y="28093"/>
                  </a:cubicBezTo>
                  <a:lnTo>
                    <a:pt x="56186" y="28093"/>
                  </a:lnTo>
                  <a:cubicBezTo>
                    <a:pt x="56186" y="43616"/>
                    <a:pt x="43548" y="56186"/>
                    <a:pt x="28093" y="56186"/>
                  </a:cubicBezTo>
                  <a:lnTo>
                    <a:pt x="28093" y="56186"/>
                  </a:lnTo>
                  <a:cubicBezTo>
                    <a:pt x="12570" y="56186"/>
                    <a:pt x="0" y="43616"/>
                    <a:pt x="0" y="2809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E774AF9-1A87-478B-AA3F-6F0630078CBE}"/>
                </a:ext>
              </a:extLst>
            </p:cNvPr>
            <p:cNvSpPr/>
            <p:nvPr/>
          </p:nvSpPr>
          <p:spPr>
            <a:xfrm>
              <a:off x="5728592" y="2766991"/>
              <a:ext cx="20606" cy="20606"/>
            </a:xfrm>
            <a:custGeom>
              <a:avLst/>
              <a:gdLst>
                <a:gd name="connsiteX0" fmla="*/ 0 w 20606"/>
                <a:gd name="connsiteY0" fmla="*/ 12982 h 20606"/>
                <a:gd name="connsiteX1" fmla="*/ 12982 w 20606"/>
                <a:gd name="connsiteY1" fmla="*/ 0 h 20606"/>
                <a:gd name="connsiteX2" fmla="*/ 12982 w 20606"/>
                <a:gd name="connsiteY2" fmla="*/ 0 h 20606"/>
                <a:gd name="connsiteX3" fmla="*/ 25964 w 20606"/>
                <a:gd name="connsiteY3" fmla="*/ 12982 h 20606"/>
                <a:gd name="connsiteX4" fmla="*/ 25964 w 20606"/>
                <a:gd name="connsiteY4" fmla="*/ 12982 h 20606"/>
                <a:gd name="connsiteX5" fmla="*/ 12982 w 20606"/>
                <a:gd name="connsiteY5" fmla="*/ 25964 h 20606"/>
                <a:gd name="connsiteX6" fmla="*/ 12982 w 20606"/>
                <a:gd name="connsiteY6" fmla="*/ 25964 h 20606"/>
                <a:gd name="connsiteX7" fmla="*/ 0 w 20606"/>
                <a:gd name="connsiteY7" fmla="*/ 12982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2982"/>
                  </a:moveTo>
                  <a:cubicBezTo>
                    <a:pt x="0" y="5838"/>
                    <a:pt x="5838" y="0"/>
                    <a:pt x="12982" y="0"/>
                  </a:cubicBezTo>
                  <a:lnTo>
                    <a:pt x="12982" y="0"/>
                  </a:lnTo>
                  <a:cubicBezTo>
                    <a:pt x="20125" y="0"/>
                    <a:pt x="25964" y="5838"/>
                    <a:pt x="25964" y="12982"/>
                  </a:cubicBezTo>
                  <a:lnTo>
                    <a:pt x="25964" y="12982"/>
                  </a:lnTo>
                  <a:cubicBezTo>
                    <a:pt x="25964" y="20125"/>
                    <a:pt x="20125" y="25964"/>
                    <a:pt x="12982" y="25964"/>
                  </a:cubicBezTo>
                  <a:lnTo>
                    <a:pt x="12982" y="25964"/>
                  </a:lnTo>
                  <a:cubicBezTo>
                    <a:pt x="5838" y="25964"/>
                    <a:pt x="0" y="20194"/>
                    <a:pt x="0" y="1298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48F8638A-6C35-4A38-A17B-5530DC34DEEF}"/>
                </a:ext>
              </a:extLst>
            </p:cNvPr>
            <p:cNvSpPr/>
            <p:nvPr/>
          </p:nvSpPr>
          <p:spPr>
            <a:xfrm>
              <a:off x="5378973" y="2771936"/>
              <a:ext cx="13737" cy="13737"/>
            </a:xfrm>
            <a:custGeom>
              <a:avLst/>
              <a:gdLst>
                <a:gd name="connsiteX0" fmla="*/ 0 w 13737"/>
                <a:gd name="connsiteY0" fmla="*/ 8037 h 13737"/>
                <a:gd name="connsiteX1" fmla="*/ 8037 w 13737"/>
                <a:gd name="connsiteY1" fmla="*/ 0 h 13737"/>
                <a:gd name="connsiteX2" fmla="*/ 8037 w 13737"/>
                <a:gd name="connsiteY2" fmla="*/ 0 h 13737"/>
                <a:gd name="connsiteX3" fmla="*/ 16073 w 13737"/>
                <a:gd name="connsiteY3" fmla="*/ 8037 h 13737"/>
                <a:gd name="connsiteX4" fmla="*/ 16073 w 13737"/>
                <a:gd name="connsiteY4" fmla="*/ 8037 h 13737"/>
                <a:gd name="connsiteX5" fmla="*/ 8037 w 13737"/>
                <a:gd name="connsiteY5" fmla="*/ 16073 h 13737"/>
                <a:gd name="connsiteX6" fmla="*/ 8037 w 13737"/>
                <a:gd name="connsiteY6" fmla="*/ 16073 h 13737"/>
                <a:gd name="connsiteX7" fmla="*/ 0 w 13737"/>
                <a:gd name="connsiteY7" fmla="*/ 8037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8037"/>
                  </a:moveTo>
                  <a:cubicBezTo>
                    <a:pt x="0" y="3572"/>
                    <a:pt x="3572" y="0"/>
                    <a:pt x="8037" y="0"/>
                  </a:cubicBezTo>
                  <a:lnTo>
                    <a:pt x="8037" y="0"/>
                  </a:lnTo>
                  <a:cubicBezTo>
                    <a:pt x="12501" y="0"/>
                    <a:pt x="16073" y="3572"/>
                    <a:pt x="16073" y="8037"/>
                  </a:cubicBezTo>
                  <a:lnTo>
                    <a:pt x="16073" y="8037"/>
                  </a:lnTo>
                  <a:cubicBezTo>
                    <a:pt x="16073" y="12501"/>
                    <a:pt x="12501" y="16073"/>
                    <a:pt x="8037" y="16073"/>
                  </a:cubicBezTo>
                  <a:lnTo>
                    <a:pt x="8037" y="16073"/>
                  </a:lnTo>
                  <a:cubicBezTo>
                    <a:pt x="3572" y="16073"/>
                    <a:pt x="0" y="12501"/>
                    <a:pt x="0" y="803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35F8C4BB-A5E3-42A8-9B5B-08E13F6597A9}"/>
                </a:ext>
              </a:extLst>
            </p:cNvPr>
            <p:cNvSpPr/>
            <p:nvPr/>
          </p:nvSpPr>
          <p:spPr>
            <a:xfrm>
              <a:off x="4995698" y="2743431"/>
              <a:ext cx="68687" cy="68687"/>
            </a:xfrm>
            <a:custGeom>
              <a:avLst/>
              <a:gdLst>
                <a:gd name="connsiteX0" fmla="*/ 0 w 68687"/>
                <a:gd name="connsiteY0" fmla="*/ 36542 h 68687"/>
                <a:gd name="connsiteX1" fmla="*/ 36542 w 68687"/>
                <a:gd name="connsiteY1" fmla="*/ 0 h 68687"/>
                <a:gd name="connsiteX2" fmla="*/ 36542 w 68687"/>
                <a:gd name="connsiteY2" fmla="*/ 0 h 68687"/>
                <a:gd name="connsiteX3" fmla="*/ 73083 w 68687"/>
                <a:gd name="connsiteY3" fmla="*/ 36542 h 68687"/>
                <a:gd name="connsiteX4" fmla="*/ 73083 w 68687"/>
                <a:gd name="connsiteY4" fmla="*/ 36542 h 68687"/>
                <a:gd name="connsiteX5" fmla="*/ 36542 w 68687"/>
                <a:gd name="connsiteY5" fmla="*/ 73083 h 68687"/>
                <a:gd name="connsiteX6" fmla="*/ 36542 w 68687"/>
                <a:gd name="connsiteY6" fmla="*/ 73083 h 68687"/>
                <a:gd name="connsiteX7" fmla="*/ 0 w 68687"/>
                <a:gd name="connsiteY7" fmla="*/ 36542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6542"/>
                  </a:moveTo>
                  <a:cubicBezTo>
                    <a:pt x="0" y="16348"/>
                    <a:pt x="16348" y="0"/>
                    <a:pt x="36542" y="0"/>
                  </a:cubicBezTo>
                  <a:lnTo>
                    <a:pt x="36542" y="0"/>
                  </a:lnTo>
                  <a:cubicBezTo>
                    <a:pt x="56736" y="0"/>
                    <a:pt x="73083" y="16348"/>
                    <a:pt x="73083" y="36542"/>
                  </a:cubicBezTo>
                  <a:lnTo>
                    <a:pt x="73083" y="36542"/>
                  </a:lnTo>
                  <a:cubicBezTo>
                    <a:pt x="73083" y="56736"/>
                    <a:pt x="56736" y="73083"/>
                    <a:pt x="36542" y="73083"/>
                  </a:cubicBezTo>
                  <a:lnTo>
                    <a:pt x="36542" y="73083"/>
                  </a:lnTo>
                  <a:cubicBezTo>
                    <a:pt x="16416" y="73083"/>
                    <a:pt x="0" y="56736"/>
                    <a:pt x="0" y="3654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933F146E-8301-4B16-B7C2-1688860889F5}"/>
                </a:ext>
              </a:extLst>
            </p:cNvPr>
            <p:cNvSpPr/>
            <p:nvPr/>
          </p:nvSpPr>
          <p:spPr>
            <a:xfrm>
              <a:off x="4626435" y="2728870"/>
              <a:ext cx="96162" cy="96162"/>
            </a:xfrm>
            <a:custGeom>
              <a:avLst/>
              <a:gdLst>
                <a:gd name="connsiteX0" fmla="*/ 0 w 96162"/>
                <a:gd name="connsiteY0" fmla="*/ 51103 h 96162"/>
                <a:gd name="connsiteX1" fmla="*/ 51103 w 96162"/>
                <a:gd name="connsiteY1" fmla="*/ 0 h 96162"/>
                <a:gd name="connsiteX2" fmla="*/ 51103 w 96162"/>
                <a:gd name="connsiteY2" fmla="*/ 0 h 96162"/>
                <a:gd name="connsiteX3" fmla="*/ 102207 w 96162"/>
                <a:gd name="connsiteY3" fmla="*/ 51103 h 96162"/>
                <a:gd name="connsiteX4" fmla="*/ 102207 w 96162"/>
                <a:gd name="connsiteY4" fmla="*/ 51103 h 96162"/>
                <a:gd name="connsiteX5" fmla="*/ 51103 w 96162"/>
                <a:gd name="connsiteY5" fmla="*/ 102207 h 96162"/>
                <a:gd name="connsiteX6" fmla="*/ 51103 w 96162"/>
                <a:gd name="connsiteY6" fmla="*/ 102207 h 96162"/>
                <a:gd name="connsiteX7" fmla="*/ 0 w 96162"/>
                <a:gd name="connsiteY7" fmla="*/ 51103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51103"/>
                  </a:moveTo>
                  <a:cubicBezTo>
                    <a:pt x="0" y="22873"/>
                    <a:pt x="22873" y="0"/>
                    <a:pt x="51103" y="0"/>
                  </a:cubicBezTo>
                  <a:lnTo>
                    <a:pt x="51103" y="0"/>
                  </a:lnTo>
                  <a:cubicBezTo>
                    <a:pt x="79334" y="0"/>
                    <a:pt x="102207" y="22873"/>
                    <a:pt x="102207" y="51103"/>
                  </a:cubicBezTo>
                  <a:lnTo>
                    <a:pt x="102207" y="51103"/>
                  </a:lnTo>
                  <a:cubicBezTo>
                    <a:pt x="102207" y="79334"/>
                    <a:pt x="79334" y="102207"/>
                    <a:pt x="51103" y="102207"/>
                  </a:cubicBezTo>
                  <a:lnTo>
                    <a:pt x="51103" y="102207"/>
                  </a:lnTo>
                  <a:cubicBezTo>
                    <a:pt x="22942" y="102207"/>
                    <a:pt x="0" y="79334"/>
                    <a:pt x="0" y="5110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EADE2135-DCD0-427F-8F87-2356580247AC}"/>
                </a:ext>
              </a:extLst>
            </p:cNvPr>
            <p:cNvSpPr/>
            <p:nvPr/>
          </p:nvSpPr>
          <p:spPr>
            <a:xfrm>
              <a:off x="4279495" y="2736494"/>
              <a:ext cx="82425" cy="82425"/>
            </a:xfrm>
            <a:custGeom>
              <a:avLst/>
              <a:gdLst>
                <a:gd name="connsiteX0" fmla="*/ 0 w 82424"/>
                <a:gd name="connsiteY0" fmla="*/ 43479 h 82424"/>
                <a:gd name="connsiteX1" fmla="*/ 43479 w 82424"/>
                <a:gd name="connsiteY1" fmla="*/ 0 h 82424"/>
                <a:gd name="connsiteX2" fmla="*/ 43479 w 82424"/>
                <a:gd name="connsiteY2" fmla="*/ 0 h 82424"/>
                <a:gd name="connsiteX3" fmla="*/ 86958 w 82424"/>
                <a:gd name="connsiteY3" fmla="*/ 43479 h 82424"/>
                <a:gd name="connsiteX4" fmla="*/ 86958 w 82424"/>
                <a:gd name="connsiteY4" fmla="*/ 43479 h 82424"/>
                <a:gd name="connsiteX5" fmla="*/ 43479 w 82424"/>
                <a:gd name="connsiteY5" fmla="*/ 86958 h 82424"/>
                <a:gd name="connsiteX6" fmla="*/ 43479 w 82424"/>
                <a:gd name="connsiteY6" fmla="*/ 86958 h 82424"/>
                <a:gd name="connsiteX7" fmla="*/ 0 w 82424"/>
                <a:gd name="connsiteY7" fmla="*/ 43479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3479"/>
                  </a:moveTo>
                  <a:cubicBezTo>
                    <a:pt x="0" y="19507"/>
                    <a:pt x="19370" y="0"/>
                    <a:pt x="43479" y="0"/>
                  </a:cubicBezTo>
                  <a:lnTo>
                    <a:pt x="43479" y="0"/>
                  </a:lnTo>
                  <a:cubicBezTo>
                    <a:pt x="67451" y="0"/>
                    <a:pt x="86958" y="19507"/>
                    <a:pt x="86958" y="43479"/>
                  </a:cubicBezTo>
                  <a:lnTo>
                    <a:pt x="86958" y="43479"/>
                  </a:lnTo>
                  <a:cubicBezTo>
                    <a:pt x="86958" y="67451"/>
                    <a:pt x="67451" y="86958"/>
                    <a:pt x="43479" y="86958"/>
                  </a:cubicBezTo>
                  <a:lnTo>
                    <a:pt x="43479" y="86958"/>
                  </a:lnTo>
                  <a:cubicBezTo>
                    <a:pt x="19439" y="86958"/>
                    <a:pt x="0" y="67520"/>
                    <a:pt x="0" y="4347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7FCED152-79E7-4A61-B31F-39A246FD5FC9}"/>
                </a:ext>
              </a:extLst>
            </p:cNvPr>
            <p:cNvSpPr/>
            <p:nvPr/>
          </p:nvSpPr>
          <p:spPr>
            <a:xfrm>
              <a:off x="3901371" y="2713071"/>
              <a:ext cx="130506" cy="130506"/>
            </a:xfrm>
            <a:custGeom>
              <a:avLst/>
              <a:gdLst>
                <a:gd name="connsiteX0" fmla="*/ 0 w 130505"/>
                <a:gd name="connsiteY0" fmla="*/ 66902 h 130505"/>
                <a:gd name="connsiteX1" fmla="*/ 66901 w 130505"/>
                <a:gd name="connsiteY1" fmla="*/ 0 h 130505"/>
                <a:gd name="connsiteX2" fmla="*/ 66901 w 130505"/>
                <a:gd name="connsiteY2" fmla="*/ 0 h 130505"/>
                <a:gd name="connsiteX3" fmla="*/ 133803 w 130505"/>
                <a:gd name="connsiteY3" fmla="*/ 66902 h 130505"/>
                <a:gd name="connsiteX4" fmla="*/ 133803 w 130505"/>
                <a:gd name="connsiteY4" fmla="*/ 66902 h 130505"/>
                <a:gd name="connsiteX5" fmla="*/ 66901 w 130505"/>
                <a:gd name="connsiteY5" fmla="*/ 133803 h 130505"/>
                <a:gd name="connsiteX6" fmla="*/ 66901 w 130505"/>
                <a:gd name="connsiteY6" fmla="*/ 133803 h 130505"/>
                <a:gd name="connsiteX7" fmla="*/ 0 w 130505"/>
                <a:gd name="connsiteY7" fmla="*/ 66902 h 1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505" h="130505">
                  <a:moveTo>
                    <a:pt x="0" y="66902"/>
                  </a:moveTo>
                  <a:cubicBezTo>
                    <a:pt x="0" y="29948"/>
                    <a:pt x="30016" y="0"/>
                    <a:pt x="66901" y="0"/>
                  </a:cubicBezTo>
                  <a:lnTo>
                    <a:pt x="66901" y="0"/>
                  </a:lnTo>
                  <a:cubicBezTo>
                    <a:pt x="103855" y="0"/>
                    <a:pt x="133803" y="29948"/>
                    <a:pt x="133803" y="66902"/>
                  </a:cubicBezTo>
                  <a:lnTo>
                    <a:pt x="133803" y="66902"/>
                  </a:lnTo>
                  <a:cubicBezTo>
                    <a:pt x="133803" y="103855"/>
                    <a:pt x="103855" y="133803"/>
                    <a:pt x="66901" y="133803"/>
                  </a:cubicBezTo>
                  <a:lnTo>
                    <a:pt x="66901" y="133803"/>
                  </a:lnTo>
                  <a:cubicBezTo>
                    <a:pt x="30016" y="133803"/>
                    <a:pt x="0" y="103855"/>
                    <a:pt x="0" y="6690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F83A8A0-1569-4E44-8799-BFEBBF3B3694}"/>
                </a:ext>
              </a:extLst>
            </p:cNvPr>
            <p:cNvSpPr/>
            <p:nvPr/>
          </p:nvSpPr>
          <p:spPr>
            <a:xfrm>
              <a:off x="3576686" y="2743088"/>
              <a:ext cx="68687" cy="68687"/>
            </a:xfrm>
            <a:custGeom>
              <a:avLst/>
              <a:gdLst>
                <a:gd name="connsiteX0" fmla="*/ 0 w 68687"/>
                <a:gd name="connsiteY0" fmla="*/ 36885 h 68687"/>
                <a:gd name="connsiteX1" fmla="*/ 36885 w 68687"/>
                <a:gd name="connsiteY1" fmla="*/ 0 h 68687"/>
                <a:gd name="connsiteX2" fmla="*/ 36885 w 68687"/>
                <a:gd name="connsiteY2" fmla="*/ 0 h 68687"/>
                <a:gd name="connsiteX3" fmla="*/ 73771 w 68687"/>
                <a:gd name="connsiteY3" fmla="*/ 36885 h 68687"/>
                <a:gd name="connsiteX4" fmla="*/ 73771 w 68687"/>
                <a:gd name="connsiteY4" fmla="*/ 36885 h 68687"/>
                <a:gd name="connsiteX5" fmla="*/ 36885 w 68687"/>
                <a:gd name="connsiteY5" fmla="*/ 73770 h 68687"/>
                <a:gd name="connsiteX6" fmla="*/ 36885 w 68687"/>
                <a:gd name="connsiteY6" fmla="*/ 73770 h 68687"/>
                <a:gd name="connsiteX7" fmla="*/ 0 w 68687"/>
                <a:gd name="connsiteY7" fmla="*/ 36885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6885"/>
                  </a:moveTo>
                  <a:cubicBezTo>
                    <a:pt x="0" y="16485"/>
                    <a:pt x="16554" y="0"/>
                    <a:pt x="36885" y="0"/>
                  </a:cubicBezTo>
                  <a:lnTo>
                    <a:pt x="36885" y="0"/>
                  </a:lnTo>
                  <a:cubicBezTo>
                    <a:pt x="57354" y="0"/>
                    <a:pt x="73771" y="16553"/>
                    <a:pt x="73771" y="36885"/>
                  </a:cubicBezTo>
                  <a:lnTo>
                    <a:pt x="73771" y="36885"/>
                  </a:lnTo>
                  <a:cubicBezTo>
                    <a:pt x="73771" y="57285"/>
                    <a:pt x="57285" y="73770"/>
                    <a:pt x="36885" y="73770"/>
                  </a:cubicBezTo>
                  <a:lnTo>
                    <a:pt x="36885" y="73770"/>
                  </a:lnTo>
                  <a:cubicBezTo>
                    <a:pt x="16485" y="73839"/>
                    <a:pt x="0" y="57285"/>
                    <a:pt x="0" y="3688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11429D30-8167-4623-8379-E6D01D7DD338}"/>
                </a:ext>
              </a:extLst>
            </p:cNvPr>
            <p:cNvSpPr/>
            <p:nvPr/>
          </p:nvSpPr>
          <p:spPr>
            <a:xfrm>
              <a:off x="3229334" y="2750300"/>
              <a:ext cx="54950" cy="54950"/>
            </a:xfrm>
            <a:custGeom>
              <a:avLst/>
              <a:gdLst>
                <a:gd name="connsiteX0" fmla="*/ 0 w 54949"/>
                <a:gd name="connsiteY0" fmla="*/ 29673 h 54949"/>
                <a:gd name="connsiteX1" fmla="*/ 29673 w 54949"/>
                <a:gd name="connsiteY1" fmla="*/ 0 h 54949"/>
                <a:gd name="connsiteX2" fmla="*/ 29673 w 54949"/>
                <a:gd name="connsiteY2" fmla="*/ 0 h 54949"/>
                <a:gd name="connsiteX3" fmla="*/ 59346 w 54949"/>
                <a:gd name="connsiteY3" fmla="*/ 29673 h 54949"/>
                <a:gd name="connsiteX4" fmla="*/ 59346 w 54949"/>
                <a:gd name="connsiteY4" fmla="*/ 29673 h 54949"/>
                <a:gd name="connsiteX5" fmla="*/ 29673 w 54949"/>
                <a:gd name="connsiteY5" fmla="*/ 59346 h 54949"/>
                <a:gd name="connsiteX6" fmla="*/ 29673 w 54949"/>
                <a:gd name="connsiteY6" fmla="*/ 59346 h 54949"/>
                <a:gd name="connsiteX7" fmla="*/ 0 w 54949"/>
                <a:gd name="connsiteY7" fmla="*/ 29673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9673"/>
                  </a:moveTo>
                  <a:cubicBezTo>
                    <a:pt x="0" y="13257"/>
                    <a:pt x="13257" y="0"/>
                    <a:pt x="29673" y="0"/>
                  </a:cubicBezTo>
                  <a:lnTo>
                    <a:pt x="29673" y="0"/>
                  </a:lnTo>
                  <a:cubicBezTo>
                    <a:pt x="46089" y="0"/>
                    <a:pt x="59346" y="13325"/>
                    <a:pt x="59346" y="29673"/>
                  </a:cubicBezTo>
                  <a:lnTo>
                    <a:pt x="59346" y="29673"/>
                  </a:lnTo>
                  <a:cubicBezTo>
                    <a:pt x="59346" y="46089"/>
                    <a:pt x="46021" y="59346"/>
                    <a:pt x="29673" y="59346"/>
                  </a:cubicBezTo>
                  <a:lnTo>
                    <a:pt x="29673" y="59346"/>
                  </a:lnTo>
                  <a:cubicBezTo>
                    <a:pt x="13257" y="59346"/>
                    <a:pt x="0" y="46089"/>
                    <a:pt x="0" y="2967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629CEDFD-C0CE-490F-AB46-613E4A2137D0}"/>
                </a:ext>
              </a:extLst>
            </p:cNvPr>
            <p:cNvSpPr/>
            <p:nvPr/>
          </p:nvSpPr>
          <p:spPr>
            <a:xfrm>
              <a:off x="2861239" y="2736906"/>
              <a:ext cx="82425" cy="82425"/>
            </a:xfrm>
            <a:custGeom>
              <a:avLst/>
              <a:gdLst>
                <a:gd name="connsiteX0" fmla="*/ 0 w 82424"/>
                <a:gd name="connsiteY0" fmla="*/ 43067 h 82424"/>
                <a:gd name="connsiteX1" fmla="*/ 42998 w 82424"/>
                <a:gd name="connsiteY1" fmla="*/ 0 h 82424"/>
                <a:gd name="connsiteX2" fmla="*/ 42998 w 82424"/>
                <a:gd name="connsiteY2" fmla="*/ 0 h 82424"/>
                <a:gd name="connsiteX3" fmla="*/ 86065 w 82424"/>
                <a:gd name="connsiteY3" fmla="*/ 43067 h 82424"/>
                <a:gd name="connsiteX4" fmla="*/ 86065 w 82424"/>
                <a:gd name="connsiteY4" fmla="*/ 43067 h 82424"/>
                <a:gd name="connsiteX5" fmla="*/ 42998 w 82424"/>
                <a:gd name="connsiteY5" fmla="*/ 86134 h 82424"/>
                <a:gd name="connsiteX6" fmla="*/ 42998 w 82424"/>
                <a:gd name="connsiteY6" fmla="*/ 86134 h 82424"/>
                <a:gd name="connsiteX7" fmla="*/ 0 w 82424"/>
                <a:gd name="connsiteY7" fmla="*/ 43067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3067"/>
                  </a:moveTo>
                  <a:cubicBezTo>
                    <a:pt x="0" y="19301"/>
                    <a:pt x="19301" y="0"/>
                    <a:pt x="42998" y="0"/>
                  </a:cubicBezTo>
                  <a:lnTo>
                    <a:pt x="42998" y="0"/>
                  </a:lnTo>
                  <a:cubicBezTo>
                    <a:pt x="66764" y="0"/>
                    <a:pt x="86065" y="19301"/>
                    <a:pt x="86065" y="43067"/>
                  </a:cubicBezTo>
                  <a:lnTo>
                    <a:pt x="86065" y="43067"/>
                  </a:lnTo>
                  <a:cubicBezTo>
                    <a:pt x="86065" y="66833"/>
                    <a:pt x="66764" y="86134"/>
                    <a:pt x="42998" y="86134"/>
                  </a:cubicBezTo>
                  <a:lnTo>
                    <a:pt x="42998" y="86134"/>
                  </a:lnTo>
                  <a:cubicBezTo>
                    <a:pt x="19301" y="86134"/>
                    <a:pt x="0" y="66833"/>
                    <a:pt x="0" y="4306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8F6C1D09-88E5-472F-A511-C7301B8C0D2E}"/>
                </a:ext>
              </a:extLst>
            </p:cNvPr>
            <p:cNvSpPr/>
            <p:nvPr/>
          </p:nvSpPr>
          <p:spPr>
            <a:xfrm>
              <a:off x="2501386" y="2731823"/>
              <a:ext cx="96162" cy="96162"/>
            </a:xfrm>
            <a:custGeom>
              <a:avLst/>
              <a:gdLst>
                <a:gd name="connsiteX0" fmla="*/ 0 w 96162"/>
                <a:gd name="connsiteY0" fmla="*/ 48150 h 96162"/>
                <a:gd name="connsiteX1" fmla="*/ 48150 w 96162"/>
                <a:gd name="connsiteY1" fmla="*/ 0 h 96162"/>
                <a:gd name="connsiteX2" fmla="*/ 48150 w 96162"/>
                <a:gd name="connsiteY2" fmla="*/ 0 h 96162"/>
                <a:gd name="connsiteX3" fmla="*/ 96300 w 96162"/>
                <a:gd name="connsiteY3" fmla="*/ 48150 h 96162"/>
                <a:gd name="connsiteX4" fmla="*/ 96300 w 96162"/>
                <a:gd name="connsiteY4" fmla="*/ 48150 h 96162"/>
                <a:gd name="connsiteX5" fmla="*/ 48150 w 96162"/>
                <a:gd name="connsiteY5" fmla="*/ 96300 h 96162"/>
                <a:gd name="connsiteX6" fmla="*/ 48150 w 96162"/>
                <a:gd name="connsiteY6" fmla="*/ 96300 h 96162"/>
                <a:gd name="connsiteX7" fmla="*/ 0 w 96162"/>
                <a:gd name="connsiteY7" fmla="*/ 48150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48150"/>
                  </a:moveTo>
                  <a:cubicBezTo>
                    <a:pt x="0" y="21568"/>
                    <a:pt x="21568" y="0"/>
                    <a:pt x="48150" y="0"/>
                  </a:cubicBezTo>
                  <a:lnTo>
                    <a:pt x="48150" y="0"/>
                  </a:lnTo>
                  <a:cubicBezTo>
                    <a:pt x="74800" y="0"/>
                    <a:pt x="96300" y="21568"/>
                    <a:pt x="96300" y="48150"/>
                  </a:cubicBezTo>
                  <a:lnTo>
                    <a:pt x="96300" y="48150"/>
                  </a:lnTo>
                  <a:cubicBezTo>
                    <a:pt x="96300" y="74732"/>
                    <a:pt x="74800" y="96300"/>
                    <a:pt x="48150" y="96300"/>
                  </a:cubicBezTo>
                  <a:lnTo>
                    <a:pt x="48150" y="96300"/>
                  </a:lnTo>
                  <a:cubicBezTo>
                    <a:pt x="21636" y="96300"/>
                    <a:pt x="0" y="74732"/>
                    <a:pt x="0" y="4815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1071094-DF21-47AD-AF9F-6C09AE7653CA}"/>
                </a:ext>
              </a:extLst>
            </p:cNvPr>
            <p:cNvSpPr/>
            <p:nvPr/>
          </p:nvSpPr>
          <p:spPr>
            <a:xfrm>
              <a:off x="2134321" y="2719322"/>
              <a:ext cx="116768" cy="116768"/>
            </a:xfrm>
            <a:custGeom>
              <a:avLst/>
              <a:gdLst>
                <a:gd name="connsiteX0" fmla="*/ 0 w 116768"/>
                <a:gd name="connsiteY0" fmla="*/ 60651 h 116768"/>
                <a:gd name="connsiteX1" fmla="*/ 60651 w 116768"/>
                <a:gd name="connsiteY1" fmla="*/ 0 h 116768"/>
                <a:gd name="connsiteX2" fmla="*/ 60651 w 116768"/>
                <a:gd name="connsiteY2" fmla="*/ 0 h 116768"/>
                <a:gd name="connsiteX3" fmla="*/ 121302 w 116768"/>
                <a:gd name="connsiteY3" fmla="*/ 60651 h 116768"/>
                <a:gd name="connsiteX4" fmla="*/ 121302 w 116768"/>
                <a:gd name="connsiteY4" fmla="*/ 60651 h 116768"/>
                <a:gd name="connsiteX5" fmla="*/ 60651 w 116768"/>
                <a:gd name="connsiteY5" fmla="*/ 121302 h 116768"/>
                <a:gd name="connsiteX6" fmla="*/ 60651 w 116768"/>
                <a:gd name="connsiteY6" fmla="*/ 121302 h 116768"/>
                <a:gd name="connsiteX7" fmla="*/ 0 w 116768"/>
                <a:gd name="connsiteY7" fmla="*/ 60651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60651"/>
                  </a:moveTo>
                  <a:cubicBezTo>
                    <a:pt x="0" y="27200"/>
                    <a:pt x="27200" y="0"/>
                    <a:pt x="60651" y="0"/>
                  </a:cubicBezTo>
                  <a:lnTo>
                    <a:pt x="60651" y="0"/>
                  </a:lnTo>
                  <a:cubicBezTo>
                    <a:pt x="94102" y="0"/>
                    <a:pt x="121302" y="27200"/>
                    <a:pt x="121302" y="60651"/>
                  </a:cubicBezTo>
                  <a:lnTo>
                    <a:pt x="121302" y="60651"/>
                  </a:lnTo>
                  <a:cubicBezTo>
                    <a:pt x="121302" y="94102"/>
                    <a:pt x="94102" y="121302"/>
                    <a:pt x="60651" y="121302"/>
                  </a:cubicBezTo>
                  <a:lnTo>
                    <a:pt x="60651" y="121302"/>
                  </a:lnTo>
                  <a:cubicBezTo>
                    <a:pt x="27200" y="121302"/>
                    <a:pt x="0" y="94170"/>
                    <a:pt x="0" y="6065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8196454-1014-404D-8F32-E528D426E567}"/>
                </a:ext>
              </a:extLst>
            </p:cNvPr>
            <p:cNvSpPr/>
            <p:nvPr/>
          </p:nvSpPr>
          <p:spPr>
            <a:xfrm>
              <a:off x="1824335" y="2764037"/>
              <a:ext cx="27475" cy="27475"/>
            </a:xfrm>
            <a:custGeom>
              <a:avLst/>
              <a:gdLst>
                <a:gd name="connsiteX0" fmla="*/ 0 w 27474"/>
                <a:gd name="connsiteY0" fmla="*/ 15936 h 27474"/>
                <a:gd name="connsiteX1" fmla="*/ 15936 w 27474"/>
                <a:gd name="connsiteY1" fmla="*/ 0 h 27474"/>
                <a:gd name="connsiteX2" fmla="*/ 15936 w 27474"/>
                <a:gd name="connsiteY2" fmla="*/ 0 h 27474"/>
                <a:gd name="connsiteX3" fmla="*/ 31871 w 27474"/>
                <a:gd name="connsiteY3" fmla="*/ 15936 h 27474"/>
                <a:gd name="connsiteX4" fmla="*/ 31871 w 27474"/>
                <a:gd name="connsiteY4" fmla="*/ 15936 h 27474"/>
                <a:gd name="connsiteX5" fmla="*/ 15936 w 27474"/>
                <a:gd name="connsiteY5" fmla="*/ 31871 h 27474"/>
                <a:gd name="connsiteX6" fmla="*/ 15936 w 27474"/>
                <a:gd name="connsiteY6" fmla="*/ 31871 h 27474"/>
                <a:gd name="connsiteX7" fmla="*/ 0 w 27474"/>
                <a:gd name="connsiteY7" fmla="*/ 15936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5936"/>
                  </a:moveTo>
                  <a:cubicBezTo>
                    <a:pt x="0" y="7144"/>
                    <a:pt x="7144" y="0"/>
                    <a:pt x="15936" y="0"/>
                  </a:cubicBezTo>
                  <a:lnTo>
                    <a:pt x="15936" y="0"/>
                  </a:lnTo>
                  <a:cubicBezTo>
                    <a:pt x="24727" y="0"/>
                    <a:pt x="31871" y="7144"/>
                    <a:pt x="31871" y="15936"/>
                  </a:cubicBezTo>
                  <a:lnTo>
                    <a:pt x="31871" y="15936"/>
                  </a:lnTo>
                  <a:cubicBezTo>
                    <a:pt x="31871" y="24727"/>
                    <a:pt x="24727" y="31871"/>
                    <a:pt x="15936" y="31871"/>
                  </a:cubicBezTo>
                  <a:lnTo>
                    <a:pt x="15936" y="31871"/>
                  </a:lnTo>
                  <a:cubicBezTo>
                    <a:pt x="7144" y="31871"/>
                    <a:pt x="0" y="24727"/>
                    <a:pt x="0" y="1593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3CFA8C0-F8BC-4974-93B5-C184C7DCF4D1}"/>
                </a:ext>
              </a:extLst>
            </p:cNvPr>
            <p:cNvSpPr/>
            <p:nvPr/>
          </p:nvSpPr>
          <p:spPr>
            <a:xfrm>
              <a:off x="1428284" y="2722619"/>
              <a:ext cx="109900" cy="109900"/>
            </a:xfrm>
            <a:custGeom>
              <a:avLst/>
              <a:gdLst>
                <a:gd name="connsiteX0" fmla="*/ 0 w 109899"/>
                <a:gd name="connsiteY0" fmla="*/ 57354 h 109899"/>
                <a:gd name="connsiteX1" fmla="*/ 57423 w 109899"/>
                <a:gd name="connsiteY1" fmla="*/ 0 h 109899"/>
                <a:gd name="connsiteX2" fmla="*/ 57423 w 109899"/>
                <a:gd name="connsiteY2" fmla="*/ 0 h 109899"/>
                <a:gd name="connsiteX3" fmla="*/ 114845 w 109899"/>
                <a:gd name="connsiteY3" fmla="*/ 57354 h 109899"/>
                <a:gd name="connsiteX4" fmla="*/ 114845 w 109899"/>
                <a:gd name="connsiteY4" fmla="*/ 57354 h 109899"/>
                <a:gd name="connsiteX5" fmla="*/ 57423 w 109899"/>
                <a:gd name="connsiteY5" fmla="*/ 114776 h 109899"/>
                <a:gd name="connsiteX6" fmla="*/ 57423 w 109899"/>
                <a:gd name="connsiteY6" fmla="*/ 114776 h 109899"/>
                <a:gd name="connsiteX7" fmla="*/ 0 w 109899"/>
                <a:gd name="connsiteY7" fmla="*/ 57354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7354"/>
                  </a:moveTo>
                  <a:cubicBezTo>
                    <a:pt x="0" y="25689"/>
                    <a:pt x="25689" y="0"/>
                    <a:pt x="57423" y="0"/>
                  </a:cubicBezTo>
                  <a:lnTo>
                    <a:pt x="57423" y="0"/>
                  </a:lnTo>
                  <a:cubicBezTo>
                    <a:pt x="89087" y="0"/>
                    <a:pt x="114845" y="25689"/>
                    <a:pt x="114845" y="57354"/>
                  </a:cubicBezTo>
                  <a:lnTo>
                    <a:pt x="114845" y="57354"/>
                  </a:lnTo>
                  <a:cubicBezTo>
                    <a:pt x="114845" y="89019"/>
                    <a:pt x="89156" y="114776"/>
                    <a:pt x="57423" y="114776"/>
                  </a:cubicBezTo>
                  <a:lnTo>
                    <a:pt x="57423" y="114776"/>
                  </a:lnTo>
                  <a:cubicBezTo>
                    <a:pt x="25758" y="114776"/>
                    <a:pt x="0" y="89019"/>
                    <a:pt x="0" y="5735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33694F0-DA86-4F17-9BE4-7D1BF6D8613E}"/>
                </a:ext>
              </a:extLst>
            </p:cNvPr>
            <p:cNvSpPr/>
            <p:nvPr/>
          </p:nvSpPr>
          <p:spPr>
            <a:xfrm>
              <a:off x="1064722" y="2713690"/>
              <a:ext cx="130506" cy="130506"/>
            </a:xfrm>
            <a:custGeom>
              <a:avLst/>
              <a:gdLst>
                <a:gd name="connsiteX0" fmla="*/ 0 w 130505"/>
                <a:gd name="connsiteY0" fmla="*/ 66283 h 130505"/>
                <a:gd name="connsiteX1" fmla="*/ 66215 w 130505"/>
                <a:gd name="connsiteY1" fmla="*/ 0 h 130505"/>
                <a:gd name="connsiteX2" fmla="*/ 66215 w 130505"/>
                <a:gd name="connsiteY2" fmla="*/ 0 h 130505"/>
                <a:gd name="connsiteX3" fmla="*/ 132498 w 130505"/>
                <a:gd name="connsiteY3" fmla="*/ 66283 h 130505"/>
                <a:gd name="connsiteX4" fmla="*/ 132498 w 130505"/>
                <a:gd name="connsiteY4" fmla="*/ 66283 h 130505"/>
                <a:gd name="connsiteX5" fmla="*/ 66215 w 130505"/>
                <a:gd name="connsiteY5" fmla="*/ 132567 h 130505"/>
                <a:gd name="connsiteX6" fmla="*/ 66215 w 130505"/>
                <a:gd name="connsiteY6" fmla="*/ 132567 h 130505"/>
                <a:gd name="connsiteX7" fmla="*/ 0 w 130505"/>
                <a:gd name="connsiteY7" fmla="*/ 66283 h 1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505" h="130505">
                  <a:moveTo>
                    <a:pt x="0" y="66283"/>
                  </a:moveTo>
                  <a:cubicBezTo>
                    <a:pt x="0" y="29742"/>
                    <a:pt x="29673" y="0"/>
                    <a:pt x="66215" y="0"/>
                  </a:cubicBezTo>
                  <a:lnTo>
                    <a:pt x="66215" y="0"/>
                  </a:lnTo>
                  <a:cubicBezTo>
                    <a:pt x="102756" y="0"/>
                    <a:pt x="132498" y="29673"/>
                    <a:pt x="132498" y="66283"/>
                  </a:cubicBezTo>
                  <a:lnTo>
                    <a:pt x="132498" y="66283"/>
                  </a:lnTo>
                  <a:cubicBezTo>
                    <a:pt x="132498" y="102825"/>
                    <a:pt x="102825" y="132567"/>
                    <a:pt x="66215" y="132567"/>
                  </a:cubicBezTo>
                  <a:lnTo>
                    <a:pt x="66215" y="132567"/>
                  </a:lnTo>
                  <a:cubicBezTo>
                    <a:pt x="29673" y="132567"/>
                    <a:pt x="0" y="102825"/>
                    <a:pt x="0" y="6628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C625D529-CA3D-4F1E-9C11-B0202E058412}"/>
                </a:ext>
              </a:extLst>
            </p:cNvPr>
            <p:cNvSpPr/>
            <p:nvPr/>
          </p:nvSpPr>
          <p:spPr>
            <a:xfrm>
              <a:off x="713318" y="2717055"/>
              <a:ext cx="123637" cy="123637"/>
            </a:xfrm>
            <a:custGeom>
              <a:avLst/>
              <a:gdLst>
                <a:gd name="connsiteX0" fmla="*/ 0 w 123637"/>
                <a:gd name="connsiteY0" fmla="*/ 62918 h 123637"/>
                <a:gd name="connsiteX1" fmla="*/ 62986 w 123637"/>
                <a:gd name="connsiteY1" fmla="*/ 0 h 123637"/>
                <a:gd name="connsiteX2" fmla="*/ 62986 w 123637"/>
                <a:gd name="connsiteY2" fmla="*/ 0 h 123637"/>
                <a:gd name="connsiteX3" fmla="*/ 125904 w 123637"/>
                <a:gd name="connsiteY3" fmla="*/ 62918 h 123637"/>
                <a:gd name="connsiteX4" fmla="*/ 125904 w 123637"/>
                <a:gd name="connsiteY4" fmla="*/ 62918 h 123637"/>
                <a:gd name="connsiteX5" fmla="*/ 62986 w 123637"/>
                <a:gd name="connsiteY5" fmla="*/ 125904 h 123637"/>
                <a:gd name="connsiteX6" fmla="*/ 62986 w 123637"/>
                <a:gd name="connsiteY6" fmla="*/ 125904 h 123637"/>
                <a:gd name="connsiteX7" fmla="*/ 0 w 123637"/>
                <a:gd name="connsiteY7" fmla="*/ 62918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2918"/>
                  </a:moveTo>
                  <a:cubicBezTo>
                    <a:pt x="0" y="28162"/>
                    <a:pt x="28230" y="0"/>
                    <a:pt x="62986" y="0"/>
                  </a:cubicBezTo>
                  <a:lnTo>
                    <a:pt x="62986" y="0"/>
                  </a:lnTo>
                  <a:cubicBezTo>
                    <a:pt x="97742" y="0"/>
                    <a:pt x="125904" y="28230"/>
                    <a:pt x="125904" y="62918"/>
                  </a:cubicBezTo>
                  <a:lnTo>
                    <a:pt x="125904" y="62918"/>
                  </a:lnTo>
                  <a:cubicBezTo>
                    <a:pt x="125904" y="97673"/>
                    <a:pt x="97742" y="125904"/>
                    <a:pt x="62986" y="125904"/>
                  </a:cubicBezTo>
                  <a:lnTo>
                    <a:pt x="62986" y="125904"/>
                  </a:lnTo>
                  <a:cubicBezTo>
                    <a:pt x="28230" y="125904"/>
                    <a:pt x="0" y="97673"/>
                    <a:pt x="0" y="6291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118B6EF5-0F7A-4624-A2F7-FE9FEE3F71B0}"/>
                </a:ext>
              </a:extLst>
            </p:cNvPr>
            <p:cNvSpPr/>
            <p:nvPr/>
          </p:nvSpPr>
          <p:spPr>
            <a:xfrm>
              <a:off x="383413" y="2741645"/>
              <a:ext cx="75556" cy="75556"/>
            </a:xfrm>
            <a:custGeom>
              <a:avLst/>
              <a:gdLst>
                <a:gd name="connsiteX0" fmla="*/ 0 w 75556"/>
                <a:gd name="connsiteY0" fmla="*/ 38328 h 75556"/>
                <a:gd name="connsiteX1" fmla="*/ 38328 w 75556"/>
                <a:gd name="connsiteY1" fmla="*/ 0 h 75556"/>
                <a:gd name="connsiteX2" fmla="*/ 38328 w 75556"/>
                <a:gd name="connsiteY2" fmla="*/ 0 h 75556"/>
                <a:gd name="connsiteX3" fmla="*/ 76586 w 75556"/>
                <a:gd name="connsiteY3" fmla="*/ 38328 h 75556"/>
                <a:gd name="connsiteX4" fmla="*/ 76586 w 75556"/>
                <a:gd name="connsiteY4" fmla="*/ 38328 h 75556"/>
                <a:gd name="connsiteX5" fmla="*/ 38328 w 75556"/>
                <a:gd name="connsiteY5" fmla="*/ 76655 h 75556"/>
                <a:gd name="connsiteX6" fmla="*/ 38328 w 75556"/>
                <a:gd name="connsiteY6" fmla="*/ 76655 h 75556"/>
                <a:gd name="connsiteX7" fmla="*/ 0 w 75556"/>
                <a:gd name="connsiteY7" fmla="*/ 38328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38328"/>
                  </a:moveTo>
                  <a:cubicBezTo>
                    <a:pt x="0" y="17172"/>
                    <a:pt x="17172" y="0"/>
                    <a:pt x="38328" y="0"/>
                  </a:cubicBezTo>
                  <a:lnTo>
                    <a:pt x="38328" y="0"/>
                  </a:lnTo>
                  <a:cubicBezTo>
                    <a:pt x="59483" y="0"/>
                    <a:pt x="76586" y="17172"/>
                    <a:pt x="76586" y="38328"/>
                  </a:cubicBezTo>
                  <a:lnTo>
                    <a:pt x="76586" y="38328"/>
                  </a:lnTo>
                  <a:cubicBezTo>
                    <a:pt x="76586" y="59483"/>
                    <a:pt x="59415" y="76655"/>
                    <a:pt x="38328" y="76655"/>
                  </a:cubicBezTo>
                  <a:lnTo>
                    <a:pt x="38328" y="76655"/>
                  </a:lnTo>
                  <a:cubicBezTo>
                    <a:pt x="17172" y="76655"/>
                    <a:pt x="0" y="59483"/>
                    <a:pt x="0" y="3832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82DAE6D4-8069-4A5B-8642-9B00738ED841}"/>
                </a:ext>
              </a:extLst>
            </p:cNvPr>
            <p:cNvSpPr/>
            <p:nvPr/>
          </p:nvSpPr>
          <p:spPr>
            <a:xfrm>
              <a:off x="12080589" y="2735120"/>
              <a:ext cx="89294" cy="89294"/>
            </a:xfrm>
            <a:custGeom>
              <a:avLst/>
              <a:gdLst>
                <a:gd name="connsiteX0" fmla="*/ 44921 w 89293"/>
                <a:gd name="connsiteY0" fmla="*/ 89843 h 89293"/>
                <a:gd name="connsiteX1" fmla="*/ 13187 w 89293"/>
                <a:gd name="connsiteY1" fmla="*/ 76724 h 89293"/>
                <a:gd name="connsiteX2" fmla="*/ 0 w 89293"/>
                <a:gd name="connsiteY2" fmla="*/ 44921 h 89293"/>
                <a:gd name="connsiteX3" fmla="*/ 13187 w 89293"/>
                <a:gd name="connsiteY3" fmla="*/ 13188 h 89293"/>
                <a:gd name="connsiteX4" fmla="*/ 44921 w 89293"/>
                <a:gd name="connsiteY4" fmla="*/ 0 h 89293"/>
                <a:gd name="connsiteX5" fmla="*/ 76723 w 89293"/>
                <a:gd name="connsiteY5" fmla="*/ 13188 h 89293"/>
                <a:gd name="connsiteX6" fmla="*/ 89843 w 89293"/>
                <a:gd name="connsiteY6" fmla="*/ 44921 h 89293"/>
                <a:gd name="connsiteX7" fmla="*/ 76723 w 89293"/>
                <a:gd name="connsiteY7" fmla="*/ 76724 h 89293"/>
                <a:gd name="connsiteX8" fmla="*/ 44921 w 89293"/>
                <a:gd name="connsiteY8" fmla="*/ 89843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293" h="89293">
                  <a:moveTo>
                    <a:pt x="44921" y="89843"/>
                  </a:moveTo>
                  <a:cubicBezTo>
                    <a:pt x="33107" y="89843"/>
                    <a:pt x="21568" y="85103"/>
                    <a:pt x="13187" y="76724"/>
                  </a:cubicBezTo>
                  <a:cubicBezTo>
                    <a:pt x="4808" y="68344"/>
                    <a:pt x="0" y="56804"/>
                    <a:pt x="0" y="44921"/>
                  </a:cubicBezTo>
                  <a:cubicBezTo>
                    <a:pt x="0" y="33176"/>
                    <a:pt x="4877" y="21568"/>
                    <a:pt x="13187" y="13188"/>
                  </a:cubicBezTo>
                  <a:cubicBezTo>
                    <a:pt x="21499" y="4808"/>
                    <a:pt x="33038" y="0"/>
                    <a:pt x="44921" y="0"/>
                  </a:cubicBezTo>
                  <a:cubicBezTo>
                    <a:pt x="56805" y="0"/>
                    <a:pt x="68412" y="4877"/>
                    <a:pt x="76723" y="13188"/>
                  </a:cubicBezTo>
                  <a:cubicBezTo>
                    <a:pt x="85104" y="21568"/>
                    <a:pt x="89843" y="33176"/>
                    <a:pt x="89843" y="44921"/>
                  </a:cubicBezTo>
                  <a:cubicBezTo>
                    <a:pt x="89843" y="56804"/>
                    <a:pt x="85104" y="68413"/>
                    <a:pt x="76723" y="76724"/>
                  </a:cubicBezTo>
                  <a:cubicBezTo>
                    <a:pt x="68344" y="85035"/>
                    <a:pt x="56736" y="89843"/>
                    <a:pt x="44921" y="8984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ECCCB0A0-E37E-4D12-AFAD-6E114BD83B1B}"/>
                </a:ext>
              </a:extLst>
            </p:cNvPr>
            <p:cNvSpPr/>
            <p:nvPr/>
          </p:nvSpPr>
          <p:spPr>
            <a:xfrm>
              <a:off x="21705" y="2303695"/>
              <a:ext cx="89294" cy="89294"/>
            </a:xfrm>
            <a:custGeom>
              <a:avLst/>
              <a:gdLst>
                <a:gd name="connsiteX0" fmla="*/ 45265 w 89293"/>
                <a:gd name="connsiteY0" fmla="*/ 90461 h 89293"/>
                <a:gd name="connsiteX1" fmla="*/ 13325 w 89293"/>
                <a:gd name="connsiteY1" fmla="*/ 77273 h 89293"/>
                <a:gd name="connsiteX2" fmla="*/ 0 w 89293"/>
                <a:gd name="connsiteY2" fmla="*/ 45265 h 89293"/>
                <a:gd name="connsiteX3" fmla="*/ 13325 w 89293"/>
                <a:gd name="connsiteY3" fmla="*/ 13325 h 89293"/>
                <a:gd name="connsiteX4" fmla="*/ 45265 w 89293"/>
                <a:gd name="connsiteY4" fmla="*/ 0 h 89293"/>
                <a:gd name="connsiteX5" fmla="*/ 77342 w 89293"/>
                <a:gd name="connsiteY5" fmla="*/ 13325 h 89293"/>
                <a:gd name="connsiteX6" fmla="*/ 90530 w 89293"/>
                <a:gd name="connsiteY6" fmla="*/ 45265 h 89293"/>
                <a:gd name="connsiteX7" fmla="*/ 77342 w 89293"/>
                <a:gd name="connsiteY7" fmla="*/ 77273 h 89293"/>
                <a:gd name="connsiteX8" fmla="*/ 45265 w 89293"/>
                <a:gd name="connsiteY8" fmla="*/ 90461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293" h="89293">
                  <a:moveTo>
                    <a:pt x="45265" y="90461"/>
                  </a:moveTo>
                  <a:cubicBezTo>
                    <a:pt x="33313" y="90461"/>
                    <a:pt x="21705" y="85653"/>
                    <a:pt x="13325" y="77273"/>
                  </a:cubicBezTo>
                  <a:cubicBezTo>
                    <a:pt x="4945" y="68893"/>
                    <a:pt x="0" y="57216"/>
                    <a:pt x="0" y="45265"/>
                  </a:cubicBezTo>
                  <a:cubicBezTo>
                    <a:pt x="0" y="33382"/>
                    <a:pt x="4808" y="21705"/>
                    <a:pt x="13325" y="13325"/>
                  </a:cubicBezTo>
                  <a:cubicBezTo>
                    <a:pt x="21774" y="4808"/>
                    <a:pt x="33313" y="0"/>
                    <a:pt x="45265" y="0"/>
                  </a:cubicBezTo>
                  <a:cubicBezTo>
                    <a:pt x="57217" y="0"/>
                    <a:pt x="68893" y="4808"/>
                    <a:pt x="77342" y="13325"/>
                  </a:cubicBezTo>
                  <a:cubicBezTo>
                    <a:pt x="85722" y="21774"/>
                    <a:pt x="90530" y="33451"/>
                    <a:pt x="90530" y="45265"/>
                  </a:cubicBezTo>
                  <a:cubicBezTo>
                    <a:pt x="90530" y="57216"/>
                    <a:pt x="85722" y="68893"/>
                    <a:pt x="77342" y="77273"/>
                  </a:cubicBezTo>
                  <a:cubicBezTo>
                    <a:pt x="68893" y="85653"/>
                    <a:pt x="57217" y="90461"/>
                    <a:pt x="45265" y="9046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BE01F049-F1B0-474B-A523-0A511EA5919C}"/>
                </a:ext>
              </a:extLst>
            </p:cNvPr>
            <p:cNvSpPr/>
            <p:nvPr/>
          </p:nvSpPr>
          <p:spPr>
            <a:xfrm>
              <a:off x="11712082" y="2290095"/>
              <a:ext cx="116768" cy="116768"/>
            </a:xfrm>
            <a:custGeom>
              <a:avLst/>
              <a:gdLst>
                <a:gd name="connsiteX0" fmla="*/ 0 w 116768"/>
                <a:gd name="connsiteY0" fmla="*/ 58796 h 116768"/>
                <a:gd name="connsiteX1" fmla="*/ 58728 w 116768"/>
                <a:gd name="connsiteY1" fmla="*/ 0 h 116768"/>
                <a:gd name="connsiteX2" fmla="*/ 58728 w 116768"/>
                <a:gd name="connsiteY2" fmla="*/ 0 h 116768"/>
                <a:gd name="connsiteX3" fmla="*/ 117661 w 116768"/>
                <a:gd name="connsiteY3" fmla="*/ 58796 h 116768"/>
                <a:gd name="connsiteX4" fmla="*/ 117661 w 116768"/>
                <a:gd name="connsiteY4" fmla="*/ 58796 h 116768"/>
                <a:gd name="connsiteX5" fmla="*/ 58728 w 116768"/>
                <a:gd name="connsiteY5" fmla="*/ 117593 h 116768"/>
                <a:gd name="connsiteX6" fmla="*/ 58728 w 116768"/>
                <a:gd name="connsiteY6" fmla="*/ 117593 h 116768"/>
                <a:gd name="connsiteX7" fmla="*/ 0 w 116768"/>
                <a:gd name="connsiteY7" fmla="*/ 58796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58796"/>
                  </a:moveTo>
                  <a:cubicBezTo>
                    <a:pt x="0" y="26307"/>
                    <a:pt x="26238" y="0"/>
                    <a:pt x="58728" y="0"/>
                  </a:cubicBezTo>
                  <a:lnTo>
                    <a:pt x="58728" y="0"/>
                  </a:lnTo>
                  <a:cubicBezTo>
                    <a:pt x="91286" y="0"/>
                    <a:pt x="117661" y="26307"/>
                    <a:pt x="117661" y="58796"/>
                  </a:cubicBezTo>
                  <a:lnTo>
                    <a:pt x="117661" y="58796"/>
                  </a:lnTo>
                  <a:cubicBezTo>
                    <a:pt x="117661" y="91286"/>
                    <a:pt x="91354" y="117593"/>
                    <a:pt x="58728" y="117593"/>
                  </a:cubicBezTo>
                  <a:lnTo>
                    <a:pt x="58728" y="117593"/>
                  </a:lnTo>
                  <a:cubicBezTo>
                    <a:pt x="26238" y="117593"/>
                    <a:pt x="0" y="91217"/>
                    <a:pt x="0" y="5879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C4EAF34F-D9AD-4FE7-A216-F0F0F3A05293}"/>
                </a:ext>
              </a:extLst>
            </p:cNvPr>
            <p:cNvSpPr/>
            <p:nvPr/>
          </p:nvSpPr>
          <p:spPr>
            <a:xfrm>
              <a:off x="11399554" y="2332200"/>
              <a:ext cx="27475" cy="27475"/>
            </a:xfrm>
            <a:custGeom>
              <a:avLst/>
              <a:gdLst>
                <a:gd name="connsiteX0" fmla="*/ 0 w 27474"/>
                <a:gd name="connsiteY0" fmla="*/ 16691 h 27474"/>
                <a:gd name="connsiteX1" fmla="*/ 16623 w 27474"/>
                <a:gd name="connsiteY1" fmla="*/ 0 h 27474"/>
                <a:gd name="connsiteX2" fmla="*/ 16623 w 27474"/>
                <a:gd name="connsiteY2" fmla="*/ 0 h 27474"/>
                <a:gd name="connsiteX3" fmla="*/ 33313 w 27474"/>
                <a:gd name="connsiteY3" fmla="*/ 16691 h 27474"/>
                <a:gd name="connsiteX4" fmla="*/ 33313 w 27474"/>
                <a:gd name="connsiteY4" fmla="*/ 16691 h 27474"/>
                <a:gd name="connsiteX5" fmla="*/ 16623 w 27474"/>
                <a:gd name="connsiteY5" fmla="*/ 33382 h 27474"/>
                <a:gd name="connsiteX6" fmla="*/ 16623 w 27474"/>
                <a:gd name="connsiteY6" fmla="*/ 33382 h 27474"/>
                <a:gd name="connsiteX7" fmla="*/ 0 w 27474"/>
                <a:gd name="connsiteY7" fmla="*/ 16691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6691"/>
                  </a:moveTo>
                  <a:cubicBezTo>
                    <a:pt x="0" y="7487"/>
                    <a:pt x="7487" y="0"/>
                    <a:pt x="16623" y="0"/>
                  </a:cubicBezTo>
                  <a:lnTo>
                    <a:pt x="16623" y="0"/>
                  </a:lnTo>
                  <a:cubicBezTo>
                    <a:pt x="25827" y="0"/>
                    <a:pt x="33313" y="7487"/>
                    <a:pt x="33313" y="16691"/>
                  </a:cubicBezTo>
                  <a:lnTo>
                    <a:pt x="33313" y="16691"/>
                  </a:lnTo>
                  <a:cubicBezTo>
                    <a:pt x="33313" y="25895"/>
                    <a:pt x="25827" y="33382"/>
                    <a:pt x="16623" y="33382"/>
                  </a:cubicBezTo>
                  <a:lnTo>
                    <a:pt x="16623" y="33382"/>
                  </a:lnTo>
                  <a:cubicBezTo>
                    <a:pt x="7418" y="33382"/>
                    <a:pt x="0" y="25895"/>
                    <a:pt x="0" y="1669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DD7A686D-C672-4623-A505-D39871BBEFBE}"/>
                </a:ext>
              </a:extLst>
            </p:cNvPr>
            <p:cNvSpPr/>
            <p:nvPr/>
          </p:nvSpPr>
          <p:spPr>
            <a:xfrm>
              <a:off x="10997321" y="2284737"/>
              <a:ext cx="123637" cy="123637"/>
            </a:xfrm>
            <a:custGeom>
              <a:avLst/>
              <a:gdLst>
                <a:gd name="connsiteX0" fmla="*/ 0 w 123637"/>
                <a:gd name="connsiteY0" fmla="*/ 64154 h 123637"/>
                <a:gd name="connsiteX1" fmla="*/ 64155 w 123637"/>
                <a:gd name="connsiteY1" fmla="*/ 0 h 123637"/>
                <a:gd name="connsiteX2" fmla="*/ 64155 w 123637"/>
                <a:gd name="connsiteY2" fmla="*/ 0 h 123637"/>
                <a:gd name="connsiteX3" fmla="*/ 128308 w 123637"/>
                <a:gd name="connsiteY3" fmla="*/ 64154 h 123637"/>
                <a:gd name="connsiteX4" fmla="*/ 128308 w 123637"/>
                <a:gd name="connsiteY4" fmla="*/ 64154 h 123637"/>
                <a:gd name="connsiteX5" fmla="*/ 64155 w 123637"/>
                <a:gd name="connsiteY5" fmla="*/ 128308 h 123637"/>
                <a:gd name="connsiteX6" fmla="*/ 64155 w 123637"/>
                <a:gd name="connsiteY6" fmla="*/ 128308 h 123637"/>
                <a:gd name="connsiteX7" fmla="*/ 0 w 123637"/>
                <a:gd name="connsiteY7" fmla="*/ 64154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4154"/>
                  </a:moveTo>
                  <a:cubicBezTo>
                    <a:pt x="0" y="28780"/>
                    <a:pt x="28712" y="0"/>
                    <a:pt x="64155" y="0"/>
                  </a:cubicBezTo>
                  <a:lnTo>
                    <a:pt x="64155" y="0"/>
                  </a:lnTo>
                  <a:cubicBezTo>
                    <a:pt x="99529" y="0"/>
                    <a:pt x="128308" y="28711"/>
                    <a:pt x="128308" y="64154"/>
                  </a:cubicBezTo>
                  <a:lnTo>
                    <a:pt x="128308" y="64154"/>
                  </a:lnTo>
                  <a:cubicBezTo>
                    <a:pt x="128308" y="99528"/>
                    <a:pt x="99597" y="128308"/>
                    <a:pt x="64155" y="128308"/>
                  </a:cubicBezTo>
                  <a:lnTo>
                    <a:pt x="64155" y="128308"/>
                  </a:lnTo>
                  <a:cubicBezTo>
                    <a:pt x="28780" y="128308"/>
                    <a:pt x="0" y="99528"/>
                    <a:pt x="0" y="6415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E717D8C9-A8C5-4934-A49E-376DE5FCB56E}"/>
                </a:ext>
              </a:extLst>
            </p:cNvPr>
            <p:cNvSpPr/>
            <p:nvPr/>
          </p:nvSpPr>
          <p:spPr>
            <a:xfrm>
              <a:off x="10643170" y="2285149"/>
              <a:ext cx="123637" cy="123637"/>
            </a:xfrm>
            <a:custGeom>
              <a:avLst/>
              <a:gdLst>
                <a:gd name="connsiteX0" fmla="*/ 0 w 123637"/>
                <a:gd name="connsiteY0" fmla="*/ 63742 h 123637"/>
                <a:gd name="connsiteX1" fmla="*/ 63742 w 123637"/>
                <a:gd name="connsiteY1" fmla="*/ 0 h 123637"/>
                <a:gd name="connsiteX2" fmla="*/ 63742 w 123637"/>
                <a:gd name="connsiteY2" fmla="*/ 0 h 123637"/>
                <a:gd name="connsiteX3" fmla="*/ 127483 w 123637"/>
                <a:gd name="connsiteY3" fmla="*/ 63742 h 123637"/>
                <a:gd name="connsiteX4" fmla="*/ 127483 w 123637"/>
                <a:gd name="connsiteY4" fmla="*/ 63742 h 123637"/>
                <a:gd name="connsiteX5" fmla="*/ 63742 w 123637"/>
                <a:gd name="connsiteY5" fmla="*/ 127484 h 123637"/>
                <a:gd name="connsiteX6" fmla="*/ 63742 w 123637"/>
                <a:gd name="connsiteY6" fmla="*/ 127484 h 123637"/>
                <a:gd name="connsiteX7" fmla="*/ 0 w 123637"/>
                <a:gd name="connsiteY7" fmla="*/ 63742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3742"/>
                  </a:moveTo>
                  <a:cubicBezTo>
                    <a:pt x="0" y="28574"/>
                    <a:pt x="28437" y="0"/>
                    <a:pt x="63742" y="0"/>
                  </a:cubicBezTo>
                  <a:lnTo>
                    <a:pt x="63742" y="0"/>
                  </a:lnTo>
                  <a:cubicBezTo>
                    <a:pt x="98910" y="0"/>
                    <a:pt x="127483" y="28574"/>
                    <a:pt x="127483" y="63742"/>
                  </a:cubicBezTo>
                  <a:lnTo>
                    <a:pt x="127483" y="63742"/>
                  </a:lnTo>
                  <a:cubicBezTo>
                    <a:pt x="127483" y="98910"/>
                    <a:pt x="98910" y="127484"/>
                    <a:pt x="63742" y="127484"/>
                  </a:cubicBezTo>
                  <a:lnTo>
                    <a:pt x="63742" y="127484"/>
                  </a:lnTo>
                  <a:cubicBezTo>
                    <a:pt x="28437" y="127484"/>
                    <a:pt x="0" y="98910"/>
                    <a:pt x="0" y="6374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87EE476-B23C-42EA-BCB1-B9CE585598BE}"/>
                </a:ext>
              </a:extLst>
            </p:cNvPr>
            <p:cNvSpPr/>
            <p:nvPr/>
          </p:nvSpPr>
          <p:spPr>
            <a:xfrm>
              <a:off x="10327414" y="2324164"/>
              <a:ext cx="48081" cy="48081"/>
            </a:xfrm>
            <a:custGeom>
              <a:avLst/>
              <a:gdLst>
                <a:gd name="connsiteX0" fmla="*/ 0 w 48081"/>
                <a:gd name="connsiteY0" fmla="*/ 24727 h 48081"/>
                <a:gd name="connsiteX1" fmla="*/ 24796 w 48081"/>
                <a:gd name="connsiteY1" fmla="*/ 0 h 48081"/>
                <a:gd name="connsiteX2" fmla="*/ 24796 w 48081"/>
                <a:gd name="connsiteY2" fmla="*/ 0 h 48081"/>
                <a:gd name="connsiteX3" fmla="*/ 49523 w 48081"/>
                <a:gd name="connsiteY3" fmla="*/ 24727 h 48081"/>
                <a:gd name="connsiteX4" fmla="*/ 49523 w 48081"/>
                <a:gd name="connsiteY4" fmla="*/ 24727 h 48081"/>
                <a:gd name="connsiteX5" fmla="*/ 24796 w 48081"/>
                <a:gd name="connsiteY5" fmla="*/ 49524 h 48081"/>
                <a:gd name="connsiteX6" fmla="*/ 24796 w 48081"/>
                <a:gd name="connsiteY6" fmla="*/ 49524 h 48081"/>
                <a:gd name="connsiteX7" fmla="*/ 0 w 48081"/>
                <a:gd name="connsiteY7" fmla="*/ 24727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4727"/>
                  </a:moveTo>
                  <a:cubicBezTo>
                    <a:pt x="0" y="11059"/>
                    <a:pt x="11127" y="0"/>
                    <a:pt x="24796" y="0"/>
                  </a:cubicBezTo>
                  <a:lnTo>
                    <a:pt x="24796" y="0"/>
                  </a:lnTo>
                  <a:cubicBezTo>
                    <a:pt x="38465" y="0"/>
                    <a:pt x="49523" y="11059"/>
                    <a:pt x="49523" y="24727"/>
                  </a:cubicBezTo>
                  <a:lnTo>
                    <a:pt x="49523" y="24727"/>
                  </a:lnTo>
                  <a:cubicBezTo>
                    <a:pt x="49523" y="38396"/>
                    <a:pt x="38396" y="49524"/>
                    <a:pt x="24796" y="49524"/>
                  </a:cubicBezTo>
                  <a:lnTo>
                    <a:pt x="24796" y="49524"/>
                  </a:lnTo>
                  <a:cubicBezTo>
                    <a:pt x="11127" y="49455"/>
                    <a:pt x="0" y="38396"/>
                    <a:pt x="0" y="2472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B2EF7751-054F-4E10-85F5-6220ABEF4B69}"/>
                </a:ext>
              </a:extLst>
            </p:cNvPr>
            <p:cNvSpPr/>
            <p:nvPr/>
          </p:nvSpPr>
          <p:spPr>
            <a:xfrm>
              <a:off x="9966050" y="2317433"/>
              <a:ext cx="61819" cy="61819"/>
            </a:xfrm>
            <a:custGeom>
              <a:avLst/>
              <a:gdLst>
                <a:gd name="connsiteX0" fmla="*/ 0 w 61818"/>
                <a:gd name="connsiteY0" fmla="*/ 31459 h 61818"/>
                <a:gd name="connsiteX1" fmla="*/ 31458 w 61818"/>
                <a:gd name="connsiteY1" fmla="*/ 0 h 61818"/>
                <a:gd name="connsiteX2" fmla="*/ 31458 w 61818"/>
                <a:gd name="connsiteY2" fmla="*/ 0 h 61818"/>
                <a:gd name="connsiteX3" fmla="*/ 62986 w 61818"/>
                <a:gd name="connsiteY3" fmla="*/ 31459 h 61818"/>
                <a:gd name="connsiteX4" fmla="*/ 62986 w 61818"/>
                <a:gd name="connsiteY4" fmla="*/ 31459 h 61818"/>
                <a:gd name="connsiteX5" fmla="*/ 31458 w 61818"/>
                <a:gd name="connsiteY5" fmla="*/ 62986 h 61818"/>
                <a:gd name="connsiteX6" fmla="*/ 31458 w 61818"/>
                <a:gd name="connsiteY6" fmla="*/ 62986 h 61818"/>
                <a:gd name="connsiteX7" fmla="*/ 0 w 61818"/>
                <a:gd name="connsiteY7" fmla="*/ 31459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1459"/>
                  </a:moveTo>
                  <a:cubicBezTo>
                    <a:pt x="0" y="14081"/>
                    <a:pt x="14012" y="0"/>
                    <a:pt x="31458" y="0"/>
                  </a:cubicBezTo>
                  <a:lnTo>
                    <a:pt x="31458" y="0"/>
                  </a:lnTo>
                  <a:cubicBezTo>
                    <a:pt x="48905" y="0"/>
                    <a:pt x="62986" y="14081"/>
                    <a:pt x="62986" y="31459"/>
                  </a:cubicBezTo>
                  <a:lnTo>
                    <a:pt x="62986" y="31459"/>
                  </a:lnTo>
                  <a:cubicBezTo>
                    <a:pt x="62986" y="48837"/>
                    <a:pt x="48905" y="62986"/>
                    <a:pt x="31458" y="62986"/>
                  </a:cubicBezTo>
                  <a:lnTo>
                    <a:pt x="31458" y="62986"/>
                  </a:lnTo>
                  <a:cubicBezTo>
                    <a:pt x="14080" y="62917"/>
                    <a:pt x="0" y="48837"/>
                    <a:pt x="0" y="3145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0E7744D-1FB3-4A7A-A1D2-A0BE10BE503C}"/>
                </a:ext>
              </a:extLst>
            </p:cNvPr>
            <p:cNvSpPr/>
            <p:nvPr/>
          </p:nvSpPr>
          <p:spPr>
            <a:xfrm>
              <a:off x="9605098" y="2311113"/>
              <a:ext cx="75556" cy="75556"/>
            </a:xfrm>
            <a:custGeom>
              <a:avLst/>
              <a:gdLst>
                <a:gd name="connsiteX0" fmla="*/ 0 w 75556"/>
                <a:gd name="connsiteY0" fmla="*/ 37778 h 75556"/>
                <a:gd name="connsiteX1" fmla="*/ 37778 w 75556"/>
                <a:gd name="connsiteY1" fmla="*/ 0 h 75556"/>
                <a:gd name="connsiteX2" fmla="*/ 37778 w 75556"/>
                <a:gd name="connsiteY2" fmla="*/ 0 h 75556"/>
                <a:gd name="connsiteX3" fmla="*/ 75556 w 75556"/>
                <a:gd name="connsiteY3" fmla="*/ 37778 h 75556"/>
                <a:gd name="connsiteX4" fmla="*/ 75556 w 75556"/>
                <a:gd name="connsiteY4" fmla="*/ 37778 h 75556"/>
                <a:gd name="connsiteX5" fmla="*/ 37778 w 75556"/>
                <a:gd name="connsiteY5" fmla="*/ 75556 h 75556"/>
                <a:gd name="connsiteX6" fmla="*/ 37778 w 75556"/>
                <a:gd name="connsiteY6" fmla="*/ 75556 h 75556"/>
                <a:gd name="connsiteX7" fmla="*/ 0 w 75556"/>
                <a:gd name="connsiteY7" fmla="*/ 37778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37778"/>
                  </a:moveTo>
                  <a:cubicBezTo>
                    <a:pt x="0" y="16966"/>
                    <a:pt x="16897" y="0"/>
                    <a:pt x="37778" y="0"/>
                  </a:cubicBezTo>
                  <a:lnTo>
                    <a:pt x="37778" y="0"/>
                  </a:lnTo>
                  <a:cubicBezTo>
                    <a:pt x="58659" y="0"/>
                    <a:pt x="75556" y="16897"/>
                    <a:pt x="75556" y="37778"/>
                  </a:cubicBezTo>
                  <a:lnTo>
                    <a:pt x="75556" y="37778"/>
                  </a:lnTo>
                  <a:cubicBezTo>
                    <a:pt x="75556" y="58590"/>
                    <a:pt x="58659" y="75556"/>
                    <a:pt x="37778" y="75556"/>
                  </a:cubicBezTo>
                  <a:lnTo>
                    <a:pt x="37778" y="75556"/>
                  </a:lnTo>
                  <a:cubicBezTo>
                    <a:pt x="16966" y="75556"/>
                    <a:pt x="0" y="58590"/>
                    <a:pt x="0" y="3777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0758C7D-2ACE-4E21-91F6-432A5BF19663}"/>
                </a:ext>
              </a:extLst>
            </p:cNvPr>
            <p:cNvSpPr/>
            <p:nvPr/>
          </p:nvSpPr>
          <p:spPr>
            <a:xfrm>
              <a:off x="9264958" y="2325675"/>
              <a:ext cx="41212" cy="41212"/>
            </a:xfrm>
            <a:custGeom>
              <a:avLst/>
              <a:gdLst>
                <a:gd name="connsiteX0" fmla="*/ 0 w 41212"/>
                <a:gd name="connsiteY0" fmla="*/ 23216 h 41212"/>
                <a:gd name="connsiteX1" fmla="*/ 23216 w 41212"/>
                <a:gd name="connsiteY1" fmla="*/ 0 h 41212"/>
                <a:gd name="connsiteX2" fmla="*/ 23216 w 41212"/>
                <a:gd name="connsiteY2" fmla="*/ 0 h 41212"/>
                <a:gd name="connsiteX3" fmla="*/ 46433 w 41212"/>
                <a:gd name="connsiteY3" fmla="*/ 23216 h 41212"/>
                <a:gd name="connsiteX4" fmla="*/ 46433 w 41212"/>
                <a:gd name="connsiteY4" fmla="*/ 23216 h 41212"/>
                <a:gd name="connsiteX5" fmla="*/ 23216 w 41212"/>
                <a:gd name="connsiteY5" fmla="*/ 46433 h 41212"/>
                <a:gd name="connsiteX6" fmla="*/ 23216 w 41212"/>
                <a:gd name="connsiteY6" fmla="*/ 46433 h 41212"/>
                <a:gd name="connsiteX7" fmla="*/ 0 w 41212"/>
                <a:gd name="connsiteY7" fmla="*/ 23216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3216"/>
                  </a:moveTo>
                  <a:cubicBezTo>
                    <a:pt x="0" y="10372"/>
                    <a:pt x="10372" y="0"/>
                    <a:pt x="23216" y="0"/>
                  </a:cubicBezTo>
                  <a:lnTo>
                    <a:pt x="23216" y="0"/>
                  </a:lnTo>
                  <a:cubicBezTo>
                    <a:pt x="36061" y="0"/>
                    <a:pt x="46433" y="10441"/>
                    <a:pt x="46433" y="23216"/>
                  </a:cubicBezTo>
                  <a:lnTo>
                    <a:pt x="46433" y="23216"/>
                  </a:lnTo>
                  <a:cubicBezTo>
                    <a:pt x="46433" y="36061"/>
                    <a:pt x="36061" y="46433"/>
                    <a:pt x="23216" y="46433"/>
                  </a:cubicBezTo>
                  <a:lnTo>
                    <a:pt x="23216" y="46433"/>
                  </a:lnTo>
                  <a:cubicBezTo>
                    <a:pt x="10372" y="46433"/>
                    <a:pt x="0" y="35992"/>
                    <a:pt x="0" y="2321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1744DD6C-DC48-4426-A9A5-CB1C8CE59EF8}"/>
                </a:ext>
              </a:extLst>
            </p:cNvPr>
            <p:cNvSpPr/>
            <p:nvPr/>
          </p:nvSpPr>
          <p:spPr>
            <a:xfrm>
              <a:off x="8883194" y="2298475"/>
              <a:ext cx="96162" cy="96162"/>
            </a:xfrm>
            <a:custGeom>
              <a:avLst/>
              <a:gdLst>
                <a:gd name="connsiteX0" fmla="*/ 0 w 96162"/>
                <a:gd name="connsiteY0" fmla="*/ 50416 h 96162"/>
                <a:gd name="connsiteX1" fmla="*/ 50416 w 96162"/>
                <a:gd name="connsiteY1" fmla="*/ 0 h 96162"/>
                <a:gd name="connsiteX2" fmla="*/ 50416 w 96162"/>
                <a:gd name="connsiteY2" fmla="*/ 0 h 96162"/>
                <a:gd name="connsiteX3" fmla="*/ 100833 w 96162"/>
                <a:gd name="connsiteY3" fmla="*/ 50416 h 96162"/>
                <a:gd name="connsiteX4" fmla="*/ 100833 w 96162"/>
                <a:gd name="connsiteY4" fmla="*/ 50416 h 96162"/>
                <a:gd name="connsiteX5" fmla="*/ 50416 w 96162"/>
                <a:gd name="connsiteY5" fmla="*/ 100833 h 96162"/>
                <a:gd name="connsiteX6" fmla="*/ 50416 w 96162"/>
                <a:gd name="connsiteY6" fmla="*/ 100833 h 96162"/>
                <a:gd name="connsiteX7" fmla="*/ 0 w 96162"/>
                <a:gd name="connsiteY7" fmla="*/ 50416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50416"/>
                  </a:moveTo>
                  <a:cubicBezTo>
                    <a:pt x="0" y="22598"/>
                    <a:pt x="22461" y="0"/>
                    <a:pt x="50416" y="0"/>
                  </a:cubicBezTo>
                  <a:lnTo>
                    <a:pt x="50416" y="0"/>
                  </a:lnTo>
                  <a:cubicBezTo>
                    <a:pt x="78235" y="0"/>
                    <a:pt x="100833" y="22598"/>
                    <a:pt x="100833" y="50416"/>
                  </a:cubicBezTo>
                  <a:lnTo>
                    <a:pt x="100833" y="50416"/>
                  </a:lnTo>
                  <a:cubicBezTo>
                    <a:pt x="100833" y="78235"/>
                    <a:pt x="78235" y="100833"/>
                    <a:pt x="50416" y="100833"/>
                  </a:cubicBezTo>
                  <a:lnTo>
                    <a:pt x="50416" y="100833"/>
                  </a:lnTo>
                  <a:cubicBezTo>
                    <a:pt x="22461" y="100833"/>
                    <a:pt x="0" y="78235"/>
                    <a:pt x="0" y="5041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8D9D19F0-C611-4621-B542-0EB3B86A6451}"/>
                </a:ext>
              </a:extLst>
            </p:cNvPr>
            <p:cNvSpPr/>
            <p:nvPr/>
          </p:nvSpPr>
          <p:spPr>
            <a:xfrm>
              <a:off x="8527463" y="2297445"/>
              <a:ext cx="96162" cy="96162"/>
            </a:xfrm>
            <a:custGeom>
              <a:avLst/>
              <a:gdLst>
                <a:gd name="connsiteX0" fmla="*/ 0 w 96162"/>
                <a:gd name="connsiteY0" fmla="*/ 51447 h 96162"/>
                <a:gd name="connsiteX1" fmla="*/ 51447 w 96162"/>
                <a:gd name="connsiteY1" fmla="*/ 0 h 96162"/>
                <a:gd name="connsiteX2" fmla="*/ 51447 w 96162"/>
                <a:gd name="connsiteY2" fmla="*/ 0 h 96162"/>
                <a:gd name="connsiteX3" fmla="*/ 102893 w 96162"/>
                <a:gd name="connsiteY3" fmla="*/ 51447 h 96162"/>
                <a:gd name="connsiteX4" fmla="*/ 102893 w 96162"/>
                <a:gd name="connsiteY4" fmla="*/ 51447 h 96162"/>
                <a:gd name="connsiteX5" fmla="*/ 51447 w 96162"/>
                <a:gd name="connsiteY5" fmla="*/ 102893 h 96162"/>
                <a:gd name="connsiteX6" fmla="*/ 51447 w 96162"/>
                <a:gd name="connsiteY6" fmla="*/ 102893 h 96162"/>
                <a:gd name="connsiteX7" fmla="*/ 0 w 96162"/>
                <a:gd name="connsiteY7" fmla="*/ 51447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51447"/>
                  </a:moveTo>
                  <a:cubicBezTo>
                    <a:pt x="0" y="23010"/>
                    <a:pt x="23079" y="0"/>
                    <a:pt x="51447" y="0"/>
                  </a:cubicBezTo>
                  <a:lnTo>
                    <a:pt x="51447" y="0"/>
                  </a:lnTo>
                  <a:cubicBezTo>
                    <a:pt x="79815" y="0"/>
                    <a:pt x="102893" y="23079"/>
                    <a:pt x="102893" y="51447"/>
                  </a:cubicBezTo>
                  <a:lnTo>
                    <a:pt x="102893" y="51447"/>
                  </a:lnTo>
                  <a:cubicBezTo>
                    <a:pt x="102893" y="79883"/>
                    <a:pt x="79815" y="102893"/>
                    <a:pt x="51447" y="102893"/>
                  </a:cubicBezTo>
                  <a:lnTo>
                    <a:pt x="51447" y="102893"/>
                  </a:lnTo>
                  <a:cubicBezTo>
                    <a:pt x="23010" y="102893"/>
                    <a:pt x="0" y="79815"/>
                    <a:pt x="0" y="5144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FF122B98-5549-412C-BF84-7B7937F2C517}"/>
                </a:ext>
              </a:extLst>
            </p:cNvPr>
            <p:cNvSpPr/>
            <p:nvPr/>
          </p:nvSpPr>
          <p:spPr>
            <a:xfrm>
              <a:off x="8211157" y="2335841"/>
              <a:ext cx="20606" cy="20606"/>
            </a:xfrm>
            <a:custGeom>
              <a:avLst/>
              <a:gdLst>
                <a:gd name="connsiteX0" fmla="*/ 0 w 20606"/>
                <a:gd name="connsiteY0" fmla="*/ 13051 h 20606"/>
                <a:gd name="connsiteX1" fmla="*/ 13051 w 20606"/>
                <a:gd name="connsiteY1" fmla="*/ 0 h 20606"/>
                <a:gd name="connsiteX2" fmla="*/ 13051 w 20606"/>
                <a:gd name="connsiteY2" fmla="*/ 0 h 20606"/>
                <a:gd name="connsiteX3" fmla="*/ 26102 w 20606"/>
                <a:gd name="connsiteY3" fmla="*/ 13051 h 20606"/>
                <a:gd name="connsiteX4" fmla="*/ 26102 w 20606"/>
                <a:gd name="connsiteY4" fmla="*/ 13051 h 20606"/>
                <a:gd name="connsiteX5" fmla="*/ 13051 w 20606"/>
                <a:gd name="connsiteY5" fmla="*/ 26101 h 20606"/>
                <a:gd name="connsiteX6" fmla="*/ 13051 w 20606"/>
                <a:gd name="connsiteY6" fmla="*/ 26101 h 20606"/>
                <a:gd name="connsiteX7" fmla="*/ 0 w 20606"/>
                <a:gd name="connsiteY7" fmla="*/ 13051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3051"/>
                  </a:moveTo>
                  <a:cubicBezTo>
                    <a:pt x="0" y="5838"/>
                    <a:pt x="5839" y="0"/>
                    <a:pt x="13051" y="0"/>
                  </a:cubicBezTo>
                  <a:lnTo>
                    <a:pt x="13051" y="0"/>
                  </a:lnTo>
                  <a:cubicBezTo>
                    <a:pt x="20263" y="0"/>
                    <a:pt x="26102" y="5838"/>
                    <a:pt x="26102" y="13051"/>
                  </a:cubicBezTo>
                  <a:lnTo>
                    <a:pt x="26102" y="13051"/>
                  </a:lnTo>
                  <a:cubicBezTo>
                    <a:pt x="26102" y="20263"/>
                    <a:pt x="20263" y="26101"/>
                    <a:pt x="13051" y="26101"/>
                  </a:cubicBezTo>
                  <a:lnTo>
                    <a:pt x="13051" y="26101"/>
                  </a:lnTo>
                  <a:cubicBezTo>
                    <a:pt x="5839" y="26101"/>
                    <a:pt x="0" y="20263"/>
                    <a:pt x="0" y="1305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9ECDC32-7AE9-4E6D-ADF0-2EF3897ACDEB}"/>
                </a:ext>
              </a:extLst>
            </p:cNvPr>
            <p:cNvSpPr/>
            <p:nvPr/>
          </p:nvSpPr>
          <p:spPr>
            <a:xfrm>
              <a:off x="7839559" y="2318806"/>
              <a:ext cx="54950" cy="54950"/>
            </a:xfrm>
            <a:custGeom>
              <a:avLst/>
              <a:gdLst>
                <a:gd name="connsiteX0" fmla="*/ 0 w 54949"/>
                <a:gd name="connsiteY0" fmla="*/ 30085 h 54949"/>
                <a:gd name="connsiteX1" fmla="*/ 30085 w 54949"/>
                <a:gd name="connsiteY1" fmla="*/ 0 h 54949"/>
                <a:gd name="connsiteX2" fmla="*/ 30085 w 54949"/>
                <a:gd name="connsiteY2" fmla="*/ 0 h 54949"/>
                <a:gd name="connsiteX3" fmla="*/ 60170 w 54949"/>
                <a:gd name="connsiteY3" fmla="*/ 30085 h 54949"/>
                <a:gd name="connsiteX4" fmla="*/ 60170 w 54949"/>
                <a:gd name="connsiteY4" fmla="*/ 30085 h 54949"/>
                <a:gd name="connsiteX5" fmla="*/ 30085 w 54949"/>
                <a:gd name="connsiteY5" fmla="*/ 60170 h 54949"/>
                <a:gd name="connsiteX6" fmla="*/ 30085 w 54949"/>
                <a:gd name="connsiteY6" fmla="*/ 60170 h 54949"/>
                <a:gd name="connsiteX7" fmla="*/ 0 w 54949"/>
                <a:gd name="connsiteY7" fmla="*/ 30085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30085"/>
                  </a:moveTo>
                  <a:cubicBezTo>
                    <a:pt x="0" y="13531"/>
                    <a:pt x="13463" y="0"/>
                    <a:pt x="30085" y="0"/>
                  </a:cubicBezTo>
                  <a:lnTo>
                    <a:pt x="30085" y="0"/>
                  </a:lnTo>
                  <a:cubicBezTo>
                    <a:pt x="46708" y="0"/>
                    <a:pt x="60170" y="13463"/>
                    <a:pt x="60170" y="30085"/>
                  </a:cubicBezTo>
                  <a:lnTo>
                    <a:pt x="60170" y="30085"/>
                  </a:lnTo>
                  <a:cubicBezTo>
                    <a:pt x="60170" y="46708"/>
                    <a:pt x="46708" y="60170"/>
                    <a:pt x="30085" y="60170"/>
                  </a:cubicBezTo>
                  <a:lnTo>
                    <a:pt x="30085" y="60170"/>
                  </a:lnTo>
                  <a:cubicBezTo>
                    <a:pt x="13463" y="60170"/>
                    <a:pt x="0" y="46639"/>
                    <a:pt x="0" y="3008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73796016-067C-42DC-94F6-E1E255DCF9B1}"/>
                </a:ext>
              </a:extLst>
            </p:cNvPr>
            <p:cNvSpPr/>
            <p:nvPr/>
          </p:nvSpPr>
          <p:spPr>
            <a:xfrm>
              <a:off x="7469746" y="2303764"/>
              <a:ext cx="89294" cy="89294"/>
            </a:xfrm>
            <a:custGeom>
              <a:avLst/>
              <a:gdLst>
                <a:gd name="connsiteX0" fmla="*/ 0 w 89293"/>
                <a:gd name="connsiteY0" fmla="*/ 45128 h 89293"/>
                <a:gd name="connsiteX1" fmla="*/ 45127 w 89293"/>
                <a:gd name="connsiteY1" fmla="*/ 0 h 89293"/>
                <a:gd name="connsiteX2" fmla="*/ 45127 w 89293"/>
                <a:gd name="connsiteY2" fmla="*/ 0 h 89293"/>
                <a:gd name="connsiteX3" fmla="*/ 90255 w 89293"/>
                <a:gd name="connsiteY3" fmla="*/ 45128 h 89293"/>
                <a:gd name="connsiteX4" fmla="*/ 90255 w 89293"/>
                <a:gd name="connsiteY4" fmla="*/ 45128 h 89293"/>
                <a:gd name="connsiteX5" fmla="*/ 45127 w 89293"/>
                <a:gd name="connsiteY5" fmla="*/ 90255 h 89293"/>
                <a:gd name="connsiteX6" fmla="*/ 45127 w 89293"/>
                <a:gd name="connsiteY6" fmla="*/ 90255 h 89293"/>
                <a:gd name="connsiteX7" fmla="*/ 0 w 89293"/>
                <a:gd name="connsiteY7" fmla="*/ 45128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5128"/>
                  </a:moveTo>
                  <a:cubicBezTo>
                    <a:pt x="0" y="20263"/>
                    <a:pt x="20194" y="0"/>
                    <a:pt x="45127" y="0"/>
                  </a:cubicBezTo>
                  <a:lnTo>
                    <a:pt x="45127" y="0"/>
                  </a:lnTo>
                  <a:cubicBezTo>
                    <a:pt x="69992" y="0"/>
                    <a:pt x="90255" y="20194"/>
                    <a:pt x="90255" y="45128"/>
                  </a:cubicBezTo>
                  <a:lnTo>
                    <a:pt x="90255" y="45128"/>
                  </a:lnTo>
                  <a:cubicBezTo>
                    <a:pt x="90255" y="69992"/>
                    <a:pt x="70061" y="90255"/>
                    <a:pt x="45127" y="90255"/>
                  </a:cubicBezTo>
                  <a:lnTo>
                    <a:pt x="45127" y="90255"/>
                  </a:lnTo>
                  <a:cubicBezTo>
                    <a:pt x="20262" y="90186"/>
                    <a:pt x="0" y="69992"/>
                    <a:pt x="0" y="4512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42942E31-580B-4EEC-84C6-5FE517BDE6EA}"/>
                </a:ext>
              </a:extLst>
            </p:cNvPr>
            <p:cNvSpPr/>
            <p:nvPr/>
          </p:nvSpPr>
          <p:spPr>
            <a:xfrm>
              <a:off x="7102544" y="2291262"/>
              <a:ext cx="109900" cy="109900"/>
            </a:xfrm>
            <a:custGeom>
              <a:avLst/>
              <a:gdLst>
                <a:gd name="connsiteX0" fmla="*/ 0 w 109899"/>
                <a:gd name="connsiteY0" fmla="*/ 57629 h 109899"/>
                <a:gd name="connsiteX1" fmla="*/ 57765 w 109899"/>
                <a:gd name="connsiteY1" fmla="*/ 0 h 109899"/>
                <a:gd name="connsiteX2" fmla="*/ 57765 w 109899"/>
                <a:gd name="connsiteY2" fmla="*/ 0 h 109899"/>
                <a:gd name="connsiteX3" fmla="*/ 115257 w 109899"/>
                <a:gd name="connsiteY3" fmla="*/ 57629 h 109899"/>
                <a:gd name="connsiteX4" fmla="*/ 115257 w 109899"/>
                <a:gd name="connsiteY4" fmla="*/ 57629 h 109899"/>
                <a:gd name="connsiteX5" fmla="*/ 57765 w 109899"/>
                <a:gd name="connsiteY5" fmla="*/ 115258 h 109899"/>
                <a:gd name="connsiteX6" fmla="*/ 57765 w 109899"/>
                <a:gd name="connsiteY6" fmla="*/ 115258 h 109899"/>
                <a:gd name="connsiteX7" fmla="*/ 0 w 109899"/>
                <a:gd name="connsiteY7" fmla="*/ 57629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7629"/>
                  </a:moveTo>
                  <a:cubicBezTo>
                    <a:pt x="0" y="25827"/>
                    <a:pt x="25827" y="0"/>
                    <a:pt x="57765" y="0"/>
                  </a:cubicBezTo>
                  <a:lnTo>
                    <a:pt x="57765" y="0"/>
                  </a:lnTo>
                  <a:cubicBezTo>
                    <a:pt x="89568" y="0"/>
                    <a:pt x="115257" y="25827"/>
                    <a:pt x="115257" y="57629"/>
                  </a:cubicBezTo>
                  <a:lnTo>
                    <a:pt x="115257" y="57629"/>
                  </a:lnTo>
                  <a:cubicBezTo>
                    <a:pt x="115257" y="89431"/>
                    <a:pt x="89568" y="115258"/>
                    <a:pt x="57765" y="115258"/>
                  </a:cubicBezTo>
                  <a:lnTo>
                    <a:pt x="57765" y="115258"/>
                  </a:lnTo>
                  <a:cubicBezTo>
                    <a:pt x="25827" y="115258"/>
                    <a:pt x="0" y="89431"/>
                    <a:pt x="0" y="5762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DFF5E79A-49AB-4689-97C0-038BC519054E}"/>
                </a:ext>
              </a:extLst>
            </p:cNvPr>
            <p:cNvSpPr/>
            <p:nvPr/>
          </p:nvSpPr>
          <p:spPr>
            <a:xfrm>
              <a:off x="6766938" y="2310220"/>
              <a:ext cx="75556" cy="75556"/>
            </a:xfrm>
            <a:custGeom>
              <a:avLst/>
              <a:gdLst>
                <a:gd name="connsiteX0" fmla="*/ 0 w 75556"/>
                <a:gd name="connsiteY0" fmla="*/ 38671 h 75556"/>
                <a:gd name="connsiteX1" fmla="*/ 38671 w 75556"/>
                <a:gd name="connsiteY1" fmla="*/ 0 h 75556"/>
                <a:gd name="connsiteX2" fmla="*/ 38671 w 75556"/>
                <a:gd name="connsiteY2" fmla="*/ 0 h 75556"/>
                <a:gd name="connsiteX3" fmla="*/ 77342 w 75556"/>
                <a:gd name="connsiteY3" fmla="*/ 38671 h 75556"/>
                <a:gd name="connsiteX4" fmla="*/ 77342 w 75556"/>
                <a:gd name="connsiteY4" fmla="*/ 38671 h 75556"/>
                <a:gd name="connsiteX5" fmla="*/ 38671 w 75556"/>
                <a:gd name="connsiteY5" fmla="*/ 77342 h 75556"/>
                <a:gd name="connsiteX6" fmla="*/ 38671 w 75556"/>
                <a:gd name="connsiteY6" fmla="*/ 77342 h 75556"/>
                <a:gd name="connsiteX7" fmla="*/ 0 w 75556"/>
                <a:gd name="connsiteY7" fmla="*/ 38671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38671"/>
                  </a:moveTo>
                  <a:cubicBezTo>
                    <a:pt x="0" y="17378"/>
                    <a:pt x="17309" y="0"/>
                    <a:pt x="38671" y="0"/>
                  </a:cubicBezTo>
                  <a:lnTo>
                    <a:pt x="38671" y="0"/>
                  </a:lnTo>
                  <a:cubicBezTo>
                    <a:pt x="60033" y="0"/>
                    <a:pt x="77342" y="17309"/>
                    <a:pt x="77342" y="38671"/>
                  </a:cubicBezTo>
                  <a:lnTo>
                    <a:pt x="77342" y="38671"/>
                  </a:lnTo>
                  <a:cubicBezTo>
                    <a:pt x="77342" y="60033"/>
                    <a:pt x="60033" y="77342"/>
                    <a:pt x="38671" y="77342"/>
                  </a:cubicBezTo>
                  <a:lnTo>
                    <a:pt x="38671" y="77342"/>
                  </a:lnTo>
                  <a:cubicBezTo>
                    <a:pt x="17309" y="77273"/>
                    <a:pt x="0" y="59964"/>
                    <a:pt x="0" y="3867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66E6FED0-ED22-43C3-A3FE-3BB41843C0ED}"/>
                </a:ext>
              </a:extLst>
            </p:cNvPr>
            <p:cNvSpPr/>
            <p:nvPr/>
          </p:nvSpPr>
          <p:spPr>
            <a:xfrm>
              <a:off x="6392729" y="2290713"/>
              <a:ext cx="109900" cy="109900"/>
            </a:xfrm>
            <a:custGeom>
              <a:avLst/>
              <a:gdLst>
                <a:gd name="connsiteX0" fmla="*/ 0 w 109899"/>
                <a:gd name="connsiteY0" fmla="*/ 58178 h 109899"/>
                <a:gd name="connsiteX1" fmla="*/ 58178 w 109899"/>
                <a:gd name="connsiteY1" fmla="*/ 0 h 109899"/>
                <a:gd name="connsiteX2" fmla="*/ 58178 w 109899"/>
                <a:gd name="connsiteY2" fmla="*/ 0 h 109899"/>
                <a:gd name="connsiteX3" fmla="*/ 116356 w 109899"/>
                <a:gd name="connsiteY3" fmla="*/ 58178 h 109899"/>
                <a:gd name="connsiteX4" fmla="*/ 116356 w 109899"/>
                <a:gd name="connsiteY4" fmla="*/ 58178 h 109899"/>
                <a:gd name="connsiteX5" fmla="*/ 58178 w 109899"/>
                <a:gd name="connsiteY5" fmla="*/ 116356 h 109899"/>
                <a:gd name="connsiteX6" fmla="*/ 58178 w 109899"/>
                <a:gd name="connsiteY6" fmla="*/ 116356 h 109899"/>
                <a:gd name="connsiteX7" fmla="*/ 0 w 109899"/>
                <a:gd name="connsiteY7" fmla="*/ 58178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8178"/>
                  </a:moveTo>
                  <a:cubicBezTo>
                    <a:pt x="0" y="26101"/>
                    <a:pt x="26032" y="0"/>
                    <a:pt x="58178" y="0"/>
                  </a:cubicBezTo>
                  <a:lnTo>
                    <a:pt x="58178" y="0"/>
                  </a:lnTo>
                  <a:cubicBezTo>
                    <a:pt x="90324" y="0"/>
                    <a:pt x="116356" y="26033"/>
                    <a:pt x="116356" y="58178"/>
                  </a:cubicBezTo>
                  <a:lnTo>
                    <a:pt x="116356" y="58178"/>
                  </a:lnTo>
                  <a:cubicBezTo>
                    <a:pt x="116356" y="90255"/>
                    <a:pt x="90324" y="116356"/>
                    <a:pt x="58178" y="116356"/>
                  </a:cubicBezTo>
                  <a:lnTo>
                    <a:pt x="58178" y="116356"/>
                  </a:lnTo>
                  <a:cubicBezTo>
                    <a:pt x="26032" y="116356"/>
                    <a:pt x="0" y="90255"/>
                    <a:pt x="0" y="5817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A4FFFF01-3842-42DC-A77B-0B1C273E2473}"/>
                </a:ext>
              </a:extLst>
            </p:cNvPr>
            <p:cNvSpPr/>
            <p:nvPr/>
          </p:nvSpPr>
          <p:spPr>
            <a:xfrm>
              <a:off x="6070517" y="2323134"/>
              <a:ext cx="48081" cy="48081"/>
            </a:xfrm>
            <a:custGeom>
              <a:avLst/>
              <a:gdLst>
                <a:gd name="connsiteX0" fmla="*/ 0 w 48081"/>
                <a:gd name="connsiteY0" fmla="*/ 25758 h 48081"/>
                <a:gd name="connsiteX1" fmla="*/ 25758 w 48081"/>
                <a:gd name="connsiteY1" fmla="*/ 0 h 48081"/>
                <a:gd name="connsiteX2" fmla="*/ 25758 w 48081"/>
                <a:gd name="connsiteY2" fmla="*/ 0 h 48081"/>
                <a:gd name="connsiteX3" fmla="*/ 51515 w 48081"/>
                <a:gd name="connsiteY3" fmla="*/ 25758 h 48081"/>
                <a:gd name="connsiteX4" fmla="*/ 51515 w 48081"/>
                <a:gd name="connsiteY4" fmla="*/ 25758 h 48081"/>
                <a:gd name="connsiteX5" fmla="*/ 25758 w 48081"/>
                <a:gd name="connsiteY5" fmla="*/ 51515 h 48081"/>
                <a:gd name="connsiteX6" fmla="*/ 25758 w 48081"/>
                <a:gd name="connsiteY6" fmla="*/ 51515 h 48081"/>
                <a:gd name="connsiteX7" fmla="*/ 0 w 48081"/>
                <a:gd name="connsiteY7" fmla="*/ 25758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5758"/>
                  </a:moveTo>
                  <a:cubicBezTo>
                    <a:pt x="0" y="11539"/>
                    <a:pt x="11539" y="0"/>
                    <a:pt x="25758" y="0"/>
                  </a:cubicBezTo>
                  <a:lnTo>
                    <a:pt x="25758" y="0"/>
                  </a:lnTo>
                  <a:cubicBezTo>
                    <a:pt x="39976" y="0"/>
                    <a:pt x="51515" y="11539"/>
                    <a:pt x="51515" y="25758"/>
                  </a:cubicBezTo>
                  <a:lnTo>
                    <a:pt x="51515" y="25758"/>
                  </a:lnTo>
                  <a:cubicBezTo>
                    <a:pt x="51515" y="39976"/>
                    <a:pt x="39976" y="51515"/>
                    <a:pt x="25758" y="51515"/>
                  </a:cubicBezTo>
                  <a:lnTo>
                    <a:pt x="25758" y="51515"/>
                  </a:lnTo>
                  <a:cubicBezTo>
                    <a:pt x="11539" y="51515"/>
                    <a:pt x="0" y="39976"/>
                    <a:pt x="0" y="2575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DFD3657A-D130-43EB-93E1-21446F0C3534}"/>
                </a:ext>
              </a:extLst>
            </p:cNvPr>
            <p:cNvSpPr/>
            <p:nvPr/>
          </p:nvSpPr>
          <p:spPr>
            <a:xfrm>
              <a:off x="5708535" y="2315853"/>
              <a:ext cx="61819" cy="61819"/>
            </a:xfrm>
            <a:custGeom>
              <a:avLst/>
              <a:gdLst>
                <a:gd name="connsiteX0" fmla="*/ 0 w 61818"/>
                <a:gd name="connsiteY0" fmla="*/ 33039 h 61818"/>
                <a:gd name="connsiteX1" fmla="*/ 33039 w 61818"/>
                <a:gd name="connsiteY1" fmla="*/ 0 h 61818"/>
                <a:gd name="connsiteX2" fmla="*/ 33039 w 61818"/>
                <a:gd name="connsiteY2" fmla="*/ 0 h 61818"/>
                <a:gd name="connsiteX3" fmla="*/ 66077 w 61818"/>
                <a:gd name="connsiteY3" fmla="*/ 33039 h 61818"/>
                <a:gd name="connsiteX4" fmla="*/ 66077 w 61818"/>
                <a:gd name="connsiteY4" fmla="*/ 33039 h 61818"/>
                <a:gd name="connsiteX5" fmla="*/ 33039 w 61818"/>
                <a:gd name="connsiteY5" fmla="*/ 66146 h 61818"/>
                <a:gd name="connsiteX6" fmla="*/ 33039 w 61818"/>
                <a:gd name="connsiteY6" fmla="*/ 66146 h 61818"/>
                <a:gd name="connsiteX7" fmla="*/ 0 w 61818"/>
                <a:gd name="connsiteY7" fmla="*/ 33039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3039"/>
                  </a:moveTo>
                  <a:cubicBezTo>
                    <a:pt x="0" y="14768"/>
                    <a:pt x="14836" y="0"/>
                    <a:pt x="33039" y="0"/>
                  </a:cubicBezTo>
                  <a:lnTo>
                    <a:pt x="33039" y="0"/>
                  </a:lnTo>
                  <a:cubicBezTo>
                    <a:pt x="51309" y="0"/>
                    <a:pt x="66077" y="14836"/>
                    <a:pt x="66077" y="33039"/>
                  </a:cubicBezTo>
                  <a:lnTo>
                    <a:pt x="66077" y="33039"/>
                  </a:lnTo>
                  <a:cubicBezTo>
                    <a:pt x="66077" y="51309"/>
                    <a:pt x="51240" y="66146"/>
                    <a:pt x="33039" y="66146"/>
                  </a:cubicBezTo>
                  <a:lnTo>
                    <a:pt x="33039" y="66146"/>
                  </a:lnTo>
                  <a:cubicBezTo>
                    <a:pt x="14836" y="66077"/>
                    <a:pt x="0" y="51309"/>
                    <a:pt x="0" y="3303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2B5A3BD5-BA75-48B8-B739-0692E19E2FA5}"/>
                </a:ext>
              </a:extLst>
            </p:cNvPr>
            <p:cNvSpPr/>
            <p:nvPr/>
          </p:nvSpPr>
          <p:spPr>
            <a:xfrm>
              <a:off x="5348064" y="2310083"/>
              <a:ext cx="75556" cy="75556"/>
            </a:xfrm>
            <a:custGeom>
              <a:avLst/>
              <a:gdLst>
                <a:gd name="connsiteX0" fmla="*/ 0 w 75556"/>
                <a:gd name="connsiteY0" fmla="*/ 38808 h 75556"/>
                <a:gd name="connsiteX1" fmla="*/ 38809 w 75556"/>
                <a:gd name="connsiteY1" fmla="*/ 0 h 75556"/>
                <a:gd name="connsiteX2" fmla="*/ 38809 w 75556"/>
                <a:gd name="connsiteY2" fmla="*/ 0 h 75556"/>
                <a:gd name="connsiteX3" fmla="*/ 77617 w 75556"/>
                <a:gd name="connsiteY3" fmla="*/ 38808 h 75556"/>
                <a:gd name="connsiteX4" fmla="*/ 77617 w 75556"/>
                <a:gd name="connsiteY4" fmla="*/ 38808 h 75556"/>
                <a:gd name="connsiteX5" fmla="*/ 38809 w 75556"/>
                <a:gd name="connsiteY5" fmla="*/ 77617 h 75556"/>
                <a:gd name="connsiteX6" fmla="*/ 38809 w 75556"/>
                <a:gd name="connsiteY6" fmla="*/ 77617 h 75556"/>
                <a:gd name="connsiteX7" fmla="*/ 0 w 75556"/>
                <a:gd name="connsiteY7" fmla="*/ 38808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38808"/>
                  </a:moveTo>
                  <a:cubicBezTo>
                    <a:pt x="0" y="17378"/>
                    <a:pt x="17378" y="0"/>
                    <a:pt x="38809" y="0"/>
                  </a:cubicBezTo>
                  <a:lnTo>
                    <a:pt x="38809" y="0"/>
                  </a:lnTo>
                  <a:cubicBezTo>
                    <a:pt x="60308" y="0"/>
                    <a:pt x="77617" y="17378"/>
                    <a:pt x="77617" y="38808"/>
                  </a:cubicBezTo>
                  <a:lnTo>
                    <a:pt x="77617" y="38808"/>
                  </a:lnTo>
                  <a:cubicBezTo>
                    <a:pt x="77617" y="60239"/>
                    <a:pt x="60308" y="77617"/>
                    <a:pt x="38809" y="77617"/>
                  </a:cubicBezTo>
                  <a:lnTo>
                    <a:pt x="38809" y="77617"/>
                  </a:lnTo>
                  <a:cubicBezTo>
                    <a:pt x="17378" y="77617"/>
                    <a:pt x="0" y="60239"/>
                    <a:pt x="0" y="3880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7483CA7-B4EB-419A-AE13-645B85316A55}"/>
                </a:ext>
              </a:extLst>
            </p:cNvPr>
            <p:cNvSpPr/>
            <p:nvPr/>
          </p:nvSpPr>
          <p:spPr>
            <a:xfrm>
              <a:off x="5007443" y="2324095"/>
              <a:ext cx="48081" cy="48081"/>
            </a:xfrm>
            <a:custGeom>
              <a:avLst/>
              <a:gdLst>
                <a:gd name="connsiteX0" fmla="*/ 0 w 48081"/>
                <a:gd name="connsiteY0" fmla="*/ 24796 h 48081"/>
                <a:gd name="connsiteX1" fmla="*/ 24865 w 48081"/>
                <a:gd name="connsiteY1" fmla="*/ 0 h 48081"/>
                <a:gd name="connsiteX2" fmla="*/ 24865 w 48081"/>
                <a:gd name="connsiteY2" fmla="*/ 0 h 48081"/>
                <a:gd name="connsiteX3" fmla="*/ 49661 w 48081"/>
                <a:gd name="connsiteY3" fmla="*/ 24796 h 48081"/>
                <a:gd name="connsiteX4" fmla="*/ 49661 w 48081"/>
                <a:gd name="connsiteY4" fmla="*/ 24796 h 48081"/>
                <a:gd name="connsiteX5" fmla="*/ 24865 w 48081"/>
                <a:gd name="connsiteY5" fmla="*/ 49592 h 48081"/>
                <a:gd name="connsiteX6" fmla="*/ 24865 w 48081"/>
                <a:gd name="connsiteY6" fmla="*/ 49592 h 48081"/>
                <a:gd name="connsiteX7" fmla="*/ 0 w 48081"/>
                <a:gd name="connsiteY7" fmla="*/ 24796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4796"/>
                  </a:moveTo>
                  <a:cubicBezTo>
                    <a:pt x="0" y="11059"/>
                    <a:pt x="11127" y="0"/>
                    <a:pt x="24865" y="0"/>
                  </a:cubicBezTo>
                  <a:lnTo>
                    <a:pt x="24865" y="0"/>
                  </a:lnTo>
                  <a:cubicBezTo>
                    <a:pt x="38533" y="0"/>
                    <a:pt x="49661" y="11127"/>
                    <a:pt x="49661" y="24796"/>
                  </a:cubicBezTo>
                  <a:lnTo>
                    <a:pt x="49661" y="24796"/>
                  </a:lnTo>
                  <a:cubicBezTo>
                    <a:pt x="49661" y="38533"/>
                    <a:pt x="38533" y="49592"/>
                    <a:pt x="24865" y="49592"/>
                  </a:cubicBezTo>
                  <a:lnTo>
                    <a:pt x="24865" y="49592"/>
                  </a:lnTo>
                  <a:cubicBezTo>
                    <a:pt x="11127" y="49592"/>
                    <a:pt x="0" y="38533"/>
                    <a:pt x="0" y="2479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AACD2CBB-EB53-489A-A820-32739E99CBE7}"/>
                </a:ext>
              </a:extLst>
            </p:cNvPr>
            <p:cNvSpPr/>
            <p:nvPr/>
          </p:nvSpPr>
          <p:spPr>
            <a:xfrm>
              <a:off x="4636120" y="2307473"/>
              <a:ext cx="82425" cy="82425"/>
            </a:xfrm>
            <a:custGeom>
              <a:avLst/>
              <a:gdLst>
                <a:gd name="connsiteX0" fmla="*/ 0 w 82424"/>
                <a:gd name="connsiteY0" fmla="*/ 41418 h 82424"/>
                <a:gd name="connsiteX1" fmla="*/ 41487 w 82424"/>
                <a:gd name="connsiteY1" fmla="*/ 0 h 82424"/>
                <a:gd name="connsiteX2" fmla="*/ 41487 w 82424"/>
                <a:gd name="connsiteY2" fmla="*/ 0 h 82424"/>
                <a:gd name="connsiteX3" fmla="*/ 82906 w 82424"/>
                <a:gd name="connsiteY3" fmla="*/ 41418 h 82424"/>
                <a:gd name="connsiteX4" fmla="*/ 82906 w 82424"/>
                <a:gd name="connsiteY4" fmla="*/ 41418 h 82424"/>
                <a:gd name="connsiteX5" fmla="*/ 41487 w 82424"/>
                <a:gd name="connsiteY5" fmla="*/ 82837 h 82424"/>
                <a:gd name="connsiteX6" fmla="*/ 41487 w 82424"/>
                <a:gd name="connsiteY6" fmla="*/ 82837 h 82424"/>
                <a:gd name="connsiteX7" fmla="*/ 0 w 82424"/>
                <a:gd name="connsiteY7" fmla="*/ 41418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1418"/>
                  </a:moveTo>
                  <a:cubicBezTo>
                    <a:pt x="0" y="18546"/>
                    <a:pt x="18545" y="0"/>
                    <a:pt x="41487" y="0"/>
                  </a:cubicBezTo>
                  <a:lnTo>
                    <a:pt x="41487" y="0"/>
                  </a:lnTo>
                  <a:cubicBezTo>
                    <a:pt x="64360" y="0"/>
                    <a:pt x="82906" y="18546"/>
                    <a:pt x="82906" y="41418"/>
                  </a:cubicBezTo>
                  <a:lnTo>
                    <a:pt x="82906" y="41418"/>
                  </a:lnTo>
                  <a:cubicBezTo>
                    <a:pt x="82906" y="64291"/>
                    <a:pt x="64360" y="82837"/>
                    <a:pt x="41487" y="82837"/>
                  </a:cubicBezTo>
                  <a:lnTo>
                    <a:pt x="41487" y="82837"/>
                  </a:lnTo>
                  <a:cubicBezTo>
                    <a:pt x="18545" y="82837"/>
                    <a:pt x="0" y="64291"/>
                    <a:pt x="0" y="4141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6C13E6F9-DDA0-474A-A653-E3AC19F76A85}"/>
                </a:ext>
              </a:extLst>
            </p:cNvPr>
            <p:cNvSpPr/>
            <p:nvPr/>
          </p:nvSpPr>
          <p:spPr>
            <a:xfrm>
              <a:off x="4255523" y="2281578"/>
              <a:ext cx="130506" cy="130506"/>
            </a:xfrm>
            <a:custGeom>
              <a:avLst/>
              <a:gdLst>
                <a:gd name="connsiteX0" fmla="*/ 0 w 130505"/>
                <a:gd name="connsiteY0" fmla="*/ 67314 h 130505"/>
                <a:gd name="connsiteX1" fmla="*/ 67451 w 130505"/>
                <a:gd name="connsiteY1" fmla="*/ 0 h 130505"/>
                <a:gd name="connsiteX2" fmla="*/ 67451 w 130505"/>
                <a:gd name="connsiteY2" fmla="*/ 0 h 130505"/>
                <a:gd name="connsiteX3" fmla="*/ 134765 w 130505"/>
                <a:gd name="connsiteY3" fmla="*/ 67314 h 130505"/>
                <a:gd name="connsiteX4" fmla="*/ 134765 w 130505"/>
                <a:gd name="connsiteY4" fmla="*/ 67314 h 130505"/>
                <a:gd name="connsiteX5" fmla="*/ 67451 w 130505"/>
                <a:gd name="connsiteY5" fmla="*/ 134627 h 130505"/>
                <a:gd name="connsiteX6" fmla="*/ 67451 w 130505"/>
                <a:gd name="connsiteY6" fmla="*/ 134627 h 130505"/>
                <a:gd name="connsiteX7" fmla="*/ 0 w 130505"/>
                <a:gd name="connsiteY7" fmla="*/ 67314 h 1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505" h="130505">
                  <a:moveTo>
                    <a:pt x="0" y="67314"/>
                  </a:moveTo>
                  <a:cubicBezTo>
                    <a:pt x="0" y="30154"/>
                    <a:pt x="30154" y="0"/>
                    <a:pt x="67451" y="0"/>
                  </a:cubicBezTo>
                  <a:lnTo>
                    <a:pt x="67451" y="0"/>
                  </a:lnTo>
                  <a:cubicBezTo>
                    <a:pt x="104611" y="0"/>
                    <a:pt x="134765" y="30154"/>
                    <a:pt x="134765" y="67314"/>
                  </a:cubicBezTo>
                  <a:lnTo>
                    <a:pt x="134765" y="67314"/>
                  </a:lnTo>
                  <a:cubicBezTo>
                    <a:pt x="134765" y="104473"/>
                    <a:pt x="104611" y="134627"/>
                    <a:pt x="67451" y="134627"/>
                  </a:cubicBezTo>
                  <a:lnTo>
                    <a:pt x="67451" y="134627"/>
                  </a:lnTo>
                  <a:cubicBezTo>
                    <a:pt x="30223" y="134627"/>
                    <a:pt x="0" y="104473"/>
                    <a:pt x="0" y="6731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0C1D5C6-DF67-4590-B143-4AF19E161515}"/>
                </a:ext>
              </a:extLst>
            </p:cNvPr>
            <p:cNvSpPr/>
            <p:nvPr/>
          </p:nvSpPr>
          <p:spPr>
            <a:xfrm>
              <a:off x="3927747" y="2308297"/>
              <a:ext cx="75556" cy="75556"/>
            </a:xfrm>
            <a:custGeom>
              <a:avLst/>
              <a:gdLst>
                <a:gd name="connsiteX0" fmla="*/ 0 w 75556"/>
                <a:gd name="connsiteY0" fmla="*/ 40594 h 75556"/>
                <a:gd name="connsiteX1" fmla="*/ 40594 w 75556"/>
                <a:gd name="connsiteY1" fmla="*/ 0 h 75556"/>
                <a:gd name="connsiteX2" fmla="*/ 40594 w 75556"/>
                <a:gd name="connsiteY2" fmla="*/ 0 h 75556"/>
                <a:gd name="connsiteX3" fmla="*/ 81188 w 75556"/>
                <a:gd name="connsiteY3" fmla="*/ 40594 h 75556"/>
                <a:gd name="connsiteX4" fmla="*/ 81188 w 75556"/>
                <a:gd name="connsiteY4" fmla="*/ 40594 h 75556"/>
                <a:gd name="connsiteX5" fmla="*/ 40594 w 75556"/>
                <a:gd name="connsiteY5" fmla="*/ 81188 h 75556"/>
                <a:gd name="connsiteX6" fmla="*/ 40594 w 75556"/>
                <a:gd name="connsiteY6" fmla="*/ 81188 h 75556"/>
                <a:gd name="connsiteX7" fmla="*/ 0 w 75556"/>
                <a:gd name="connsiteY7" fmla="*/ 40594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40594"/>
                  </a:moveTo>
                  <a:cubicBezTo>
                    <a:pt x="0" y="18202"/>
                    <a:pt x="18202" y="0"/>
                    <a:pt x="40594" y="0"/>
                  </a:cubicBezTo>
                  <a:lnTo>
                    <a:pt x="40594" y="0"/>
                  </a:lnTo>
                  <a:cubicBezTo>
                    <a:pt x="62986" y="0"/>
                    <a:pt x="81188" y="18202"/>
                    <a:pt x="81188" y="40594"/>
                  </a:cubicBezTo>
                  <a:lnTo>
                    <a:pt x="81188" y="40594"/>
                  </a:lnTo>
                  <a:cubicBezTo>
                    <a:pt x="81188" y="62986"/>
                    <a:pt x="62986" y="81188"/>
                    <a:pt x="40594" y="81188"/>
                  </a:cubicBezTo>
                  <a:lnTo>
                    <a:pt x="40594" y="81188"/>
                  </a:lnTo>
                  <a:cubicBezTo>
                    <a:pt x="18133" y="81188"/>
                    <a:pt x="0" y="62986"/>
                    <a:pt x="0" y="4059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8FD1E898-7024-4C7E-87C9-32D5E1EA6372}"/>
                </a:ext>
              </a:extLst>
            </p:cNvPr>
            <p:cNvSpPr/>
            <p:nvPr/>
          </p:nvSpPr>
          <p:spPr>
            <a:xfrm>
              <a:off x="3579228" y="2314548"/>
              <a:ext cx="68687" cy="68687"/>
            </a:xfrm>
            <a:custGeom>
              <a:avLst/>
              <a:gdLst>
                <a:gd name="connsiteX0" fmla="*/ 0 w 68687"/>
                <a:gd name="connsiteY0" fmla="*/ 34344 h 68687"/>
                <a:gd name="connsiteX1" fmla="*/ 34344 w 68687"/>
                <a:gd name="connsiteY1" fmla="*/ 0 h 68687"/>
                <a:gd name="connsiteX2" fmla="*/ 34344 w 68687"/>
                <a:gd name="connsiteY2" fmla="*/ 0 h 68687"/>
                <a:gd name="connsiteX3" fmla="*/ 68687 w 68687"/>
                <a:gd name="connsiteY3" fmla="*/ 34344 h 68687"/>
                <a:gd name="connsiteX4" fmla="*/ 68687 w 68687"/>
                <a:gd name="connsiteY4" fmla="*/ 34344 h 68687"/>
                <a:gd name="connsiteX5" fmla="*/ 34344 w 68687"/>
                <a:gd name="connsiteY5" fmla="*/ 68687 h 68687"/>
                <a:gd name="connsiteX6" fmla="*/ 34344 w 68687"/>
                <a:gd name="connsiteY6" fmla="*/ 68687 h 68687"/>
                <a:gd name="connsiteX7" fmla="*/ 0 w 68687"/>
                <a:gd name="connsiteY7" fmla="*/ 34344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4344"/>
                  </a:moveTo>
                  <a:cubicBezTo>
                    <a:pt x="0" y="15386"/>
                    <a:pt x="15386" y="0"/>
                    <a:pt x="34344" y="0"/>
                  </a:cubicBezTo>
                  <a:lnTo>
                    <a:pt x="34344" y="0"/>
                  </a:lnTo>
                  <a:cubicBezTo>
                    <a:pt x="53301" y="0"/>
                    <a:pt x="68687" y="15386"/>
                    <a:pt x="68687" y="34344"/>
                  </a:cubicBezTo>
                  <a:lnTo>
                    <a:pt x="68687" y="34344"/>
                  </a:lnTo>
                  <a:cubicBezTo>
                    <a:pt x="68687" y="53301"/>
                    <a:pt x="53301" y="68687"/>
                    <a:pt x="34344" y="68687"/>
                  </a:cubicBezTo>
                  <a:lnTo>
                    <a:pt x="34344" y="68687"/>
                  </a:lnTo>
                  <a:cubicBezTo>
                    <a:pt x="15386" y="68687"/>
                    <a:pt x="0" y="53301"/>
                    <a:pt x="0" y="3434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620DC65C-D864-4F06-9063-5718FEF5AD25}"/>
                </a:ext>
              </a:extLst>
            </p:cNvPr>
            <p:cNvSpPr/>
            <p:nvPr/>
          </p:nvSpPr>
          <p:spPr>
            <a:xfrm>
              <a:off x="3237440" y="2327323"/>
              <a:ext cx="41212" cy="41212"/>
            </a:xfrm>
            <a:custGeom>
              <a:avLst/>
              <a:gdLst>
                <a:gd name="connsiteX0" fmla="*/ 0 w 41212"/>
                <a:gd name="connsiteY0" fmla="*/ 21568 h 41212"/>
                <a:gd name="connsiteX1" fmla="*/ 21568 w 41212"/>
                <a:gd name="connsiteY1" fmla="*/ 0 h 41212"/>
                <a:gd name="connsiteX2" fmla="*/ 21568 w 41212"/>
                <a:gd name="connsiteY2" fmla="*/ 0 h 41212"/>
                <a:gd name="connsiteX3" fmla="*/ 43136 w 41212"/>
                <a:gd name="connsiteY3" fmla="*/ 21568 h 41212"/>
                <a:gd name="connsiteX4" fmla="*/ 43136 w 41212"/>
                <a:gd name="connsiteY4" fmla="*/ 21568 h 41212"/>
                <a:gd name="connsiteX5" fmla="*/ 21568 w 41212"/>
                <a:gd name="connsiteY5" fmla="*/ 43136 h 41212"/>
                <a:gd name="connsiteX6" fmla="*/ 21568 w 41212"/>
                <a:gd name="connsiteY6" fmla="*/ 43136 h 41212"/>
                <a:gd name="connsiteX7" fmla="*/ 0 w 41212"/>
                <a:gd name="connsiteY7" fmla="*/ 21568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1568"/>
                  </a:moveTo>
                  <a:cubicBezTo>
                    <a:pt x="0" y="9685"/>
                    <a:pt x="9616" y="0"/>
                    <a:pt x="21568" y="0"/>
                  </a:cubicBezTo>
                  <a:lnTo>
                    <a:pt x="21568" y="0"/>
                  </a:lnTo>
                  <a:cubicBezTo>
                    <a:pt x="33519" y="0"/>
                    <a:pt x="43136" y="9685"/>
                    <a:pt x="43136" y="21568"/>
                  </a:cubicBezTo>
                  <a:lnTo>
                    <a:pt x="43136" y="21568"/>
                  </a:lnTo>
                  <a:cubicBezTo>
                    <a:pt x="43136" y="33451"/>
                    <a:pt x="33451" y="43136"/>
                    <a:pt x="21568" y="43136"/>
                  </a:cubicBezTo>
                  <a:lnTo>
                    <a:pt x="21568" y="43136"/>
                  </a:lnTo>
                  <a:cubicBezTo>
                    <a:pt x="9616" y="43136"/>
                    <a:pt x="0" y="33451"/>
                    <a:pt x="0" y="2156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6CAF666-BEB4-4E09-A4AB-D1233D1E78B3}"/>
                </a:ext>
              </a:extLst>
            </p:cNvPr>
            <p:cNvSpPr/>
            <p:nvPr/>
          </p:nvSpPr>
          <p:spPr>
            <a:xfrm>
              <a:off x="2878754" y="2323408"/>
              <a:ext cx="48081" cy="48081"/>
            </a:xfrm>
            <a:custGeom>
              <a:avLst/>
              <a:gdLst>
                <a:gd name="connsiteX0" fmla="*/ 0 w 48081"/>
                <a:gd name="connsiteY0" fmla="*/ 25483 h 48081"/>
                <a:gd name="connsiteX1" fmla="*/ 25483 w 48081"/>
                <a:gd name="connsiteY1" fmla="*/ 0 h 48081"/>
                <a:gd name="connsiteX2" fmla="*/ 25483 w 48081"/>
                <a:gd name="connsiteY2" fmla="*/ 0 h 48081"/>
                <a:gd name="connsiteX3" fmla="*/ 51035 w 48081"/>
                <a:gd name="connsiteY3" fmla="*/ 25483 h 48081"/>
                <a:gd name="connsiteX4" fmla="*/ 51035 w 48081"/>
                <a:gd name="connsiteY4" fmla="*/ 25483 h 48081"/>
                <a:gd name="connsiteX5" fmla="*/ 25483 w 48081"/>
                <a:gd name="connsiteY5" fmla="*/ 50966 h 48081"/>
                <a:gd name="connsiteX6" fmla="*/ 25483 w 48081"/>
                <a:gd name="connsiteY6" fmla="*/ 50966 h 48081"/>
                <a:gd name="connsiteX7" fmla="*/ 0 w 48081"/>
                <a:gd name="connsiteY7" fmla="*/ 25483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5483"/>
                  </a:moveTo>
                  <a:cubicBezTo>
                    <a:pt x="0" y="11402"/>
                    <a:pt x="11402" y="0"/>
                    <a:pt x="25483" y="0"/>
                  </a:cubicBezTo>
                  <a:lnTo>
                    <a:pt x="25483" y="0"/>
                  </a:lnTo>
                  <a:cubicBezTo>
                    <a:pt x="39564" y="0"/>
                    <a:pt x="51035" y="11402"/>
                    <a:pt x="51035" y="25483"/>
                  </a:cubicBezTo>
                  <a:lnTo>
                    <a:pt x="51035" y="25483"/>
                  </a:lnTo>
                  <a:cubicBezTo>
                    <a:pt x="51035" y="39564"/>
                    <a:pt x="39633" y="50966"/>
                    <a:pt x="25483" y="50966"/>
                  </a:cubicBezTo>
                  <a:lnTo>
                    <a:pt x="25483" y="50966"/>
                  </a:lnTo>
                  <a:cubicBezTo>
                    <a:pt x="11471" y="50966"/>
                    <a:pt x="0" y="39564"/>
                    <a:pt x="0" y="2548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52E00269-36CF-48C0-8AFE-4475BFEA3AB9}"/>
                </a:ext>
              </a:extLst>
            </p:cNvPr>
            <p:cNvSpPr/>
            <p:nvPr/>
          </p:nvSpPr>
          <p:spPr>
            <a:xfrm>
              <a:off x="2513201" y="2312556"/>
              <a:ext cx="68687" cy="68687"/>
            </a:xfrm>
            <a:custGeom>
              <a:avLst/>
              <a:gdLst>
                <a:gd name="connsiteX0" fmla="*/ 0 w 68687"/>
                <a:gd name="connsiteY0" fmla="*/ 36336 h 68687"/>
                <a:gd name="connsiteX1" fmla="*/ 36335 w 68687"/>
                <a:gd name="connsiteY1" fmla="*/ 0 h 68687"/>
                <a:gd name="connsiteX2" fmla="*/ 36335 w 68687"/>
                <a:gd name="connsiteY2" fmla="*/ 0 h 68687"/>
                <a:gd name="connsiteX3" fmla="*/ 72740 w 68687"/>
                <a:gd name="connsiteY3" fmla="*/ 36336 h 68687"/>
                <a:gd name="connsiteX4" fmla="*/ 72740 w 68687"/>
                <a:gd name="connsiteY4" fmla="*/ 36336 h 68687"/>
                <a:gd name="connsiteX5" fmla="*/ 36335 w 68687"/>
                <a:gd name="connsiteY5" fmla="*/ 72671 h 68687"/>
                <a:gd name="connsiteX6" fmla="*/ 36335 w 68687"/>
                <a:gd name="connsiteY6" fmla="*/ 72671 h 68687"/>
                <a:gd name="connsiteX7" fmla="*/ 0 w 68687"/>
                <a:gd name="connsiteY7" fmla="*/ 36336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6336"/>
                  </a:moveTo>
                  <a:cubicBezTo>
                    <a:pt x="0" y="16279"/>
                    <a:pt x="16279" y="0"/>
                    <a:pt x="36335" y="0"/>
                  </a:cubicBezTo>
                  <a:lnTo>
                    <a:pt x="36335" y="0"/>
                  </a:lnTo>
                  <a:cubicBezTo>
                    <a:pt x="56392" y="0"/>
                    <a:pt x="72740" y="16279"/>
                    <a:pt x="72740" y="36336"/>
                  </a:cubicBezTo>
                  <a:lnTo>
                    <a:pt x="72740" y="36336"/>
                  </a:lnTo>
                  <a:cubicBezTo>
                    <a:pt x="72740" y="56392"/>
                    <a:pt x="56461" y="72671"/>
                    <a:pt x="36335" y="72671"/>
                  </a:cubicBezTo>
                  <a:lnTo>
                    <a:pt x="36335" y="72671"/>
                  </a:lnTo>
                  <a:cubicBezTo>
                    <a:pt x="16279" y="72671"/>
                    <a:pt x="0" y="56392"/>
                    <a:pt x="0" y="3633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8CCA27DE-805D-4F23-80A2-4B2DF22D0184}"/>
                </a:ext>
              </a:extLst>
            </p:cNvPr>
            <p:cNvSpPr/>
            <p:nvPr/>
          </p:nvSpPr>
          <p:spPr>
            <a:xfrm>
              <a:off x="2138992" y="2292842"/>
              <a:ext cx="109900" cy="109900"/>
            </a:xfrm>
            <a:custGeom>
              <a:avLst/>
              <a:gdLst>
                <a:gd name="connsiteX0" fmla="*/ 0 w 109899"/>
                <a:gd name="connsiteY0" fmla="*/ 56049 h 109899"/>
                <a:gd name="connsiteX1" fmla="*/ 56049 w 109899"/>
                <a:gd name="connsiteY1" fmla="*/ 0 h 109899"/>
                <a:gd name="connsiteX2" fmla="*/ 56049 w 109899"/>
                <a:gd name="connsiteY2" fmla="*/ 0 h 109899"/>
                <a:gd name="connsiteX3" fmla="*/ 112098 w 109899"/>
                <a:gd name="connsiteY3" fmla="*/ 56049 h 109899"/>
                <a:gd name="connsiteX4" fmla="*/ 112098 w 109899"/>
                <a:gd name="connsiteY4" fmla="*/ 56049 h 109899"/>
                <a:gd name="connsiteX5" fmla="*/ 56049 w 109899"/>
                <a:gd name="connsiteY5" fmla="*/ 112098 h 109899"/>
                <a:gd name="connsiteX6" fmla="*/ 56049 w 109899"/>
                <a:gd name="connsiteY6" fmla="*/ 112098 h 109899"/>
                <a:gd name="connsiteX7" fmla="*/ 0 w 109899"/>
                <a:gd name="connsiteY7" fmla="*/ 56049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6049"/>
                  </a:moveTo>
                  <a:cubicBezTo>
                    <a:pt x="0" y="25140"/>
                    <a:pt x="25071" y="0"/>
                    <a:pt x="56049" y="0"/>
                  </a:cubicBezTo>
                  <a:lnTo>
                    <a:pt x="56049" y="0"/>
                  </a:lnTo>
                  <a:cubicBezTo>
                    <a:pt x="86958" y="0"/>
                    <a:pt x="112098" y="25071"/>
                    <a:pt x="112098" y="56049"/>
                  </a:cubicBezTo>
                  <a:lnTo>
                    <a:pt x="112098" y="56049"/>
                  </a:lnTo>
                  <a:cubicBezTo>
                    <a:pt x="112098" y="86958"/>
                    <a:pt x="87027" y="112098"/>
                    <a:pt x="56049" y="112098"/>
                  </a:cubicBezTo>
                  <a:lnTo>
                    <a:pt x="56049" y="112098"/>
                  </a:lnTo>
                  <a:cubicBezTo>
                    <a:pt x="25071" y="112098"/>
                    <a:pt x="0" y="86958"/>
                    <a:pt x="0" y="5604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7F34C4BC-918F-4935-8B39-6CAB8F40B26B}"/>
                </a:ext>
              </a:extLst>
            </p:cNvPr>
            <p:cNvSpPr/>
            <p:nvPr/>
          </p:nvSpPr>
          <p:spPr>
            <a:xfrm>
              <a:off x="1781887" y="2290507"/>
              <a:ext cx="116768" cy="116768"/>
            </a:xfrm>
            <a:custGeom>
              <a:avLst/>
              <a:gdLst>
                <a:gd name="connsiteX0" fmla="*/ 0 w 116768"/>
                <a:gd name="connsiteY0" fmla="*/ 58384 h 116768"/>
                <a:gd name="connsiteX1" fmla="*/ 58384 w 116768"/>
                <a:gd name="connsiteY1" fmla="*/ 0 h 116768"/>
                <a:gd name="connsiteX2" fmla="*/ 58384 w 116768"/>
                <a:gd name="connsiteY2" fmla="*/ 0 h 116768"/>
                <a:gd name="connsiteX3" fmla="*/ 116768 w 116768"/>
                <a:gd name="connsiteY3" fmla="*/ 58384 h 116768"/>
                <a:gd name="connsiteX4" fmla="*/ 116768 w 116768"/>
                <a:gd name="connsiteY4" fmla="*/ 58384 h 116768"/>
                <a:gd name="connsiteX5" fmla="*/ 58384 w 116768"/>
                <a:gd name="connsiteY5" fmla="*/ 116768 h 116768"/>
                <a:gd name="connsiteX6" fmla="*/ 58384 w 116768"/>
                <a:gd name="connsiteY6" fmla="*/ 116768 h 116768"/>
                <a:gd name="connsiteX7" fmla="*/ 0 w 116768"/>
                <a:gd name="connsiteY7" fmla="*/ 58384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58384"/>
                  </a:moveTo>
                  <a:cubicBezTo>
                    <a:pt x="0" y="26170"/>
                    <a:pt x="26170" y="0"/>
                    <a:pt x="58384" y="0"/>
                  </a:cubicBezTo>
                  <a:lnTo>
                    <a:pt x="58384" y="0"/>
                  </a:lnTo>
                  <a:cubicBezTo>
                    <a:pt x="90598" y="0"/>
                    <a:pt x="116768" y="26170"/>
                    <a:pt x="116768" y="58384"/>
                  </a:cubicBezTo>
                  <a:lnTo>
                    <a:pt x="116768" y="58384"/>
                  </a:lnTo>
                  <a:cubicBezTo>
                    <a:pt x="116768" y="90599"/>
                    <a:pt x="90598" y="116768"/>
                    <a:pt x="58384" y="116768"/>
                  </a:cubicBezTo>
                  <a:lnTo>
                    <a:pt x="58384" y="116768"/>
                  </a:lnTo>
                  <a:cubicBezTo>
                    <a:pt x="26170" y="116768"/>
                    <a:pt x="0" y="90599"/>
                    <a:pt x="0" y="5838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7CE37E33-E30D-4968-85E8-941C6771D2BB}"/>
                </a:ext>
              </a:extLst>
            </p:cNvPr>
            <p:cNvSpPr/>
            <p:nvPr/>
          </p:nvSpPr>
          <p:spPr>
            <a:xfrm>
              <a:off x="1419286" y="2282471"/>
              <a:ext cx="130506" cy="130506"/>
            </a:xfrm>
            <a:custGeom>
              <a:avLst/>
              <a:gdLst>
                <a:gd name="connsiteX0" fmla="*/ 0 w 130505"/>
                <a:gd name="connsiteY0" fmla="*/ 66421 h 130505"/>
                <a:gd name="connsiteX1" fmla="*/ 66421 w 130505"/>
                <a:gd name="connsiteY1" fmla="*/ 0 h 130505"/>
                <a:gd name="connsiteX2" fmla="*/ 66421 w 130505"/>
                <a:gd name="connsiteY2" fmla="*/ 0 h 130505"/>
                <a:gd name="connsiteX3" fmla="*/ 132841 w 130505"/>
                <a:gd name="connsiteY3" fmla="*/ 66421 h 130505"/>
                <a:gd name="connsiteX4" fmla="*/ 132841 w 130505"/>
                <a:gd name="connsiteY4" fmla="*/ 66421 h 130505"/>
                <a:gd name="connsiteX5" fmla="*/ 66421 w 130505"/>
                <a:gd name="connsiteY5" fmla="*/ 132841 h 130505"/>
                <a:gd name="connsiteX6" fmla="*/ 66421 w 130505"/>
                <a:gd name="connsiteY6" fmla="*/ 132841 h 130505"/>
                <a:gd name="connsiteX7" fmla="*/ 0 w 130505"/>
                <a:gd name="connsiteY7" fmla="*/ 66421 h 1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505" h="130505">
                  <a:moveTo>
                    <a:pt x="0" y="66421"/>
                  </a:moveTo>
                  <a:cubicBezTo>
                    <a:pt x="0" y="29742"/>
                    <a:pt x="29604" y="0"/>
                    <a:pt x="66421" y="0"/>
                  </a:cubicBezTo>
                  <a:lnTo>
                    <a:pt x="66421" y="0"/>
                  </a:lnTo>
                  <a:cubicBezTo>
                    <a:pt x="103100" y="0"/>
                    <a:pt x="132841" y="29742"/>
                    <a:pt x="132841" y="66421"/>
                  </a:cubicBezTo>
                  <a:lnTo>
                    <a:pt x="132841" y="66421"/>
                  </a:lnTo>
                  <a:cubicBezTo>
                    <a:pt x="132841" y="103100"/>
                    <a:pt x="103100" y="132841"/>
                    <a:pt x="66421" y="132841"/>
                  </a:cubicBezTo>
                  <a:lnTo>
                    <a:pt x="66421" y="132841"/>
                  </a:lnTo>
                  <a:cubicBezTo>
                    <a:pt x="29673" y="132841"/>
                    <a:pt x="0" y="103100"/>
                    <a:pt x="0" y="6642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1A4E8F74-B3F7-4574-A056-B84DF110DB9F}"/>
                </a:ext>
              </a:extLst>
            </p:cNvPr>
            <p:cNvSpPr/>
            <p:nvPr/>
          </p:nvSpPr>
          <p:spPr>
            <a:xfrm>
              <a:off x="1095700" y="2313655"/>
              <a:ext cx="68687" cy="68687"/>
            </a:xfrm>
            <a:custGeom>
              <a:avLst/>
              <a:gdLst>
                <a:gd name="connsiteX0" fmla="*/ 0 w 68687"/>
                <a:gd name="connsiteY0" fmla="*/ 35237 h 68687"/>
                <a:gd name="connsiteX1" fmla="*/ 35237 w 68687"/>
                <a:gd name="connsiteY1" fmla="*/ 0 h 68687"/>
                <a:gd name="connsiteX2" fmla="*/ 35237 w 68687"/>
                <a:gd name="connsiteY2" fmla="*/ 0 h 68687"/>
                <a:gd name="connsiteX3" fmla="*/ 70542 w 68687"/>
                <a:gd name="connsiteY3" fmla="*/ 35237 h 68687"/>
                <a:gd name="connsiteX4" fmla="*/ 70542 w 68687"/>
                <a:gd name="connsiteY4" fmla="*/ 35237 h 68687"/>
                <a:gd name="connsiteX5" fmla="*/ 35237 w 68687"/>
                <a:gd name="connsiteY5" fmla="*/ 70542 h 68687"/>
                <a:gd name="connsiteX6" fmla="*/ 35237 w 68687"/>
                <a:gd name="connsiteY6" fmla="*/ 70542 h 68687"/>
                <a:gd name="connsiteX7" fmla="*/ 0 w 68687"/>
                <a:gd name="connsiteY7" fmla="*/ 35237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5237"/>
                  </a:moveTo>
                  <a:cubicBezTo>
                    <a:pt x="0" y="15798"/>
                    <a:pt x="15798" y="0"/>
                    <a:pt x="35237" y="0"/>
                  </a:cubicBezTo>
                  <a:lnTo>
                    <a:pt x="35237" y="0"/>
                  </a:lnTo>
                  <a:cubicBezTo>
                    <a:pt x="54675" y="0"/>
                    <a:pt x="70542" y="15798"/>
                    <a:pt x="70542" y="35237"/>
                  </a:cubicBezTo>
                  <a:lnTo>
                    <a:pt x="70542" y="35237"/>
                  </a:lnTo>
                  <a:cubicBezTo>
                    <a:pt x="70542" y="54744"/>
                    <a:pt x="54744" y="70542"/>
                    <a:pt x="35237" y="70542"/>
                  </a:cubicBezTo>
                  <a:lnTo>
                    <a:pt x="35237" y="70542"/>
                  </a:lnTo>
                  <a:cubicBezTo>
                    <a:pt x="15798" y="70473"/>
                    <a:pt x="0" y="54675"/>
                    <a:pt x="0" y="3523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50F52D7-6F94-4535-9938-FC3844CE26E0}"/>
                </a:ext>
              </a:extLst>
            </p:cNvPr>
            <p:cNvSpPr/>
            <p:nvPr/>
          </p:nvSpPr>
          <p:spPr>
            <a:xfrm>
              <a:off x="744227" y="2316814"/>
              <a:ext cx="61819" cy="61819"/>
            </a:xfrm>
            <a:custGeom>
              <a:avLst/>
              <a:gdLst>
                <a:gd name="connsiteX0" fmla="*/ 0 w 61818"/>
                <a:gd name="connsiteY0" fmla="*/ 32077 h 61818"/>
                <a:gd name="connsiteX1" fmla="*/ 32077 w 61818"/>
                <a:gd name="connsiteY1" fmla="*/ 0 h 61818"/>
                <a:gd name="connsiteX2" fmla="*/ 32077 w 61818"/>
                <a:gd name="connsiteY2" fmla="*/ 0 h 61818"/>
                <a:gd name="connsiteX3" fmla="*/ 64154 w 61818"/>
                <a:gd name="connsiteY3" fmla="*/ 32077 h 61818"/>
                <a:gd name="connsiteX4" fmla="*/ 64154 w 61818"/>
                <a:gd name="connsiteY4" fmla="*/ 32077 h 61818"/>
                <a:gd name="connsiteX5" fmla="*/ 32077 w 61818"/>
                <a:gd name="connsiteY5" fmla="*/ 64154 h 61818"/>
                <a:gd name="connsiteX6" fmla="*/ 32077 w 61818"/>
                <a:gd name="connsiteY6" fmla="*/ 64154 h 61818"/>
                <a:gd name="connsiteX7" fmla="*/ 0 w 61818"/>
                <a:gd name="connsiteY7" fmla="*/ 32077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2077"/>
                  </a:moveTo>
                  <a:cubicBezTo>
                    <a:pt x="0" y="14356"/>
                    <a:pt x="14356" y="0"/>
                    <a:pt x="32077" y="0"/>
                  </a:cubicBezTo>
                  <a:lnTo>
                    <a:pt x="32077" y="0"/>
                  </a:lnTo>
                  <a:cubicBezTo>
                    <a:pt x="49798" y="0"/>
                    <a:pt x="64154" y="14356"/>
                    <a:pt x="64154" y="32077"/>
                  </a:cubicBezTo>
                  <a:lnTo>
                    <a:pt x="64154" y="32077"/>
                  </a:lnTo>
                  <a:cubicBezTo>
                    <a:pt x="64154" y="49798"/>
                    <a:pt x="49798" y="64154"/>
                    <a:pt x="32077" y="64154"/>
                  </a:cubicBezTo>
                  <a:lnTo>
                    <a:pt x="32077" y="64154"/>
                  </a:lnTo>
                  <a:cubicBezTo>
                    <a:pt x="14356" y="64154"/>
                    <a:pt x="0" y="49798"/>
                    <a:pt x="0" y="3207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56D94FE2-9813-4597-998A-72A5DA00DD8D}"/>
                </a:ext>
              </a:extLst>
            </p:cNvPr>
            <p:cNvSpPr/>
            <p:nvPr/>
          </p:nvSpPr>
          <p:spPr>
            <a:xfrm>
              <a:off x="390968" y="2318188"/>
              <a:ext cx="54950" cy="54950"/>
            </a:xfrm>
            <a:custGeom>
              <a:avLst/>
              <a:gdLst>
                <a:gd name="connsiteX0" fmla="*/ 0 w 54949"/>
                <a:gd name="connsiteY0" fmla="*/ 30703 h 54949"/>
                <a:gd name="connsiteX1" fmla="*/ 30703 w 54949"/>
                <a:gd name="connsiteY1" fmla="*/ 0 h 54949"/>
                <a:gd name="connsiteX2" fmla="*/ 30703 w 54949"/>
                <a:gd name="connsiteY2" fmla="*/ 0 h 54949"/>
                <a:gd name="connsiteX3" fmla="*/ 61406 w 54949"/>
                <a:gd name="connsiteY3" fmla="*/ 30703 h 54949"/>
                <a:gd name="connsiteX4" fmla="*/ 61406 w 54949"/>
                <a:gd name="connsiteY4" fmla="*/ 30703 h 54949"/>
                <a:gd name="connsiteX5" fmla="*/ 30703 w 54949"/>
                <a:gd name="connsiteY5" fmla="*/ 61406 h 54949"/>
                <a:gd name="connsiteX6" fmla="*/ 30703 w 54949"/>
                <a:gd name="connsiteY6" fmla="*/ 61406 h 54949"/>
                <a:gd name="connsiteX7" fmla="*/ 0 w 54949"/>
                <a:gd name="connsiteY7" fmla="*/ 30703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30703"/>
                  </a:moveTo>
                  <a:cubicBezTo>
                    <a:pt x="0" y="13737"/>
                    <a:pt x="13737" y="0"/>
                    <a:pt x="30703" y="0"/>
                  </a:cubicBezTo>
                  <a:lnTo>
                    <a:pt x="30703" y="0"/>
                  </a:lnTo>
                  <a:cubicBezTo>
                    <a:pt x="47669" y="0"/>
                    <a:pt x="61406" y="13806"/>
                    <a:pt x="61406" y="30703"/>
                  </a:cubicBezTo>
                  <a:lnTo>
                    <a:pt x="61406" y="30703"/>
                  </a:lnTo>
                  <a:cubicBezTo>
                    <a:pt x="61406" y="47669"/>
                    <a:pt x="47600" y="61406"/>
                    <a:pt x="30703" y="61406"/>
                  </a:cubicBezTo>
                  <a:lnTo>
                    <a:pt x="30703" y="61406"/>
                  </a:lnTo>
                  <a:cubicBezTo>
                    <a:pt x="13737" y="61406"/>
                    <a:pt x="0" y="47669"/>
                    <a:pt x="0" y="3070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6D867E27-34EF-4765-9FE7-3C88B9CB6823}"/>
                </a:ext>
              </a:extLst>
            </p:cNvPr>
            <p:cNvSpPr/>
            <p:nvPr/>
          </p:nvSpPr>
          <p:spPr>
            <a:xfrm>
              <a:off x="12096250" y="2319562"/>
              <a:ext cx="54950" cy="54950"/>
            </a:xfrm>
            <a:custGeom>
              <a:avLst/>
              <a:gdLst>
                <a:gd name="connsiteX0" fmla="*/ 29260 w 54949"/>
                <a:gd name="connsiteY0" fmla="*/ 58659 h 54949"/>
                <a:gd name="connsiteX1" fmla="*/ 8586 w 54949"/>
                <a:gd name="connsiteY1" fmla="*/ 50073 h 54949"/>
                <a:gd name="connsiteX2" fmla="*/ 0 w 54949"/>
                <a:gd name="connsiteY2" fmla="*/ 29329 h 54949"/>
                <a:gd name="connsiteX3" fmla="*/ 8586 w 54949"/>
                <a:gd name="connsiteY3" fmla="*/ 8654 h 54949"/>
                <a:gd name="connsiteX4" fmla="*/ 29260 w 54949"/>
                <a:gd name="connsiteY4" fmla="*/ 0 h 54949"/>
                <a:gd name="connsiteX5" fmla="*/ 50004 w 54949"/>
                <a:gd name="connsiteY5" fmla="*/ 8654 h 54949"/>
                <a:gd name="connsiteX6" fmla="*/ 58590 w 54949"/>
                <a:gd name="connsiteY6" fmla="*/ 29329 h 54949"/>
                <a:gd name="connsiteX7" fmla="*/ 50004 w 54949"/>
                <a:gd name="connsiteY7" fmla="*/ 50073 h 54949"/>
                <a:gd name="connsiteX8" fmla="*/ 29260 w 54949"/>
                <a:gd name="connsiteY8" fmla="*/ 58659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949" h="54949">
                  <a:moveTo>
                    <a:pt x="29260" y="58659"/>
                  </a:moveTo>
                  <a:cubicBezTo>
                    <a:pt x="21567" y="58659"/>
                    <a:pt x="14012" y="55568"/>
                    <a:pt x="8586" y="50073"/>
                  </a:cubicBezTo>
                  <a:cubicBezTo>
                    <a:pt x="3159" y="44578"/>
                    <a:pt x="0" y="37091"/>
                    <a:pt x="0" y="29329"/>
                  </a:cubicBezTo>
                  <a:cubicBezTo>
                    <a:pt x="0" y="21636"/>
                    <a:pt x="3159" y="14081"/>
                    <a:pt x="8586" y="8654"/>
                  </a:cubicBezTo>
                  <a:cubicBezTo>
                    <a:pt x="14012" y="3160"/>
                    <a:pt x="21636" y="0"/>
                    <a:pt x="29260" y="0"/>
                  </a:cubicBezTo>
                  <a:cubicBezTo>
                    <a:pt x="37022" y="0"/>
                    <a:pt x="44578" y="3091"/>
                    <a:pt x="50004" y="8654"/>
                  </a:cubicBezTo>
                  <a:cubicBezTo>
                    <a:pt x="55430" y="14081"/>
                    <a:pt x="58590" y="21636"/>
                    <a:pt x="58590" y="29329"/>
                  </a:cubicBezTo>
                  <a:cubicBezTo>
                    <a:pt x="58590" y="37091"/>
                    <a:pt x="55499" y="44647"/>
                    <a:pt x="50004" y="50073"/>
                  </a:cubicBezTo>
                  <a:cubicBezTo>
                    <a:pt x="44509" y="55499"/>
                    <a:pt x="36953" y="58659"/>
                    <a:pt x="29260" y="5865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FC3B9B5-A071-445A-86D0-9EC66855B232}"/>
                </a:ext>
              </a:extLst>
            </p:cNvPr>
            <p:cNvSpPr/>
            <p:nvPr/>
          </p:nvSpPr>
          <p:spPr>
            <a:xfrm>
              <a:off x="50829" y="1901668"/>
              <a:ext cx="27475" cy="27475"/>
            </a:xfrm>
            <a:custGeom>
              <a:avLst/>
              <a:gdLst>
                <a:gd name="connsiteX0" fmla="*/ 16142 w 27474"/>
                <a:gd name="connsiteY0" fmla="*/ 32283 h 27474"/>
                <a:gd name="connsiteX1" fmla="*/ 4739 w 27474"/>
                <a:gd name="connsiteY1" fmla="*/ 27543 h 27474"/>
                <a:gd name="connsiteX2" fmla="*/ 0 w 27474"/>
                <a:gd name="connsiteY2" fmla="*/ 16141 h 27474"/>
                <a:gd name="connsiteX3" fmla="*/ 4739 w 27474"/>
                <a:gd name="connsiteY3" fmla="*/ 4739 h 27474"/>
                <a:gd name="connsiteX4" fmla="*/ 16142 w 27474"/>
                <a:gd name="connsiteY4" fmla="*/ 0 h 27474"/>
                <a:gd name="connsiteX5" fmla="*/ 27544 w 27474"/>
                <a:gd name="connsiteY5" fmla="*/ 4739 h 27474"/>
                <a:gd name="connsiteX6" fmla="*/ 32283 w 27474"/>
                <a:gd name="connsiteY6" fmla="*/ 16141 h 27474"/>
                <a:gd name="connsiteX7" fmla="*/ 27544 w 27474"/>
                <a:gd name="connsiteY7" fmla="*/ 27543 h 27474"/>
                <a:gd name="connsiteX8" fmla="*/ 16142 w 27474"/>
                <a:gd name="connsiteY8" fmla="*/ 32283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74" h="27474">
                  <a:moveTo>
                    <a:pt x="16142" y="32283"/>
                  </a:moveTo>
                  <a:cubicBezTo>
                    <a:pt x="11883" y="32283"/>
                    <a:pt x="7762" y="30566"/>
                    <a:pt x="4739" y="27543"/>
                  </a:cubicBezTo>
                  <a:cubicBezTo>
                    <a:pt x="1717" y="24521"/>
                    <a:pt x="0" y="20400"/>
                    <a:pt x="0" y="16141"/>
                  </a:cubicBezTo>
                  <a:cubicBezTo>
                    <a:pt x="0" y="11883"/>
                    <a:pt x="1717" y="7693"/>
                    <a:pt x="4739" y="4739"/>
                  </a:cubicBezTo>
                  <a:cubicBezTo>
                    <a:pt x="7762" y="1717"/>
                    <a:pt x="11883" y="0"/>
                    <a:pt x="16142" y="0"/>
                  </a:cubicBezTo>
                  <a:cubicBezTo>
                    <a:pt x="20400" y="0"/>
                    <a:pt x="24590" y="1717"/>
                    <a:pt x="27544" y="4739"/>
                  </a:cubicBezTo>
                  <a:cubicBezTo>
                    <a:pt x="30566" y="7693"/>
                    <a:pt x="32283" y="11883"/>
                    <a:pt x="32283" y="16141"/>
                  </a:cubicBezTo>
                  <a:cubicBezTo>
                    <a:pt x="32283" y="20400"/>
                    <a:pt x="30566" y="24590"/>
                    <a:pt x="27544" y="27543"/>
                  </a:cubicBezTo>
                  <a:cubicBezTo>
                    <a:pt x="24590" y="30566"/>
                    <a:pt x="20400" y="32283"/>
                    <a:pt x="16142" y="3228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7A6CF16-A831-4304-8107-8DFCC84AB9BA}"/>
                </a:ext>
              </a:extLst>
            </p:cNvPr>
            <p:cNvSpPr/>
            <p:nvPr/>
          </p:nvSpPr>
          <p:spPr>
            <a:xfrm>
              <a:off x="11726163" y="1873163"/>
              <a:ext cx="89294" cy="82425"/>
            </a:xfrm>
            <a:custGeom>
              <a:avLst/>
              <a:gdLst>
                <a:gd name="connsiteX0" fmla="*/ 0 w 89293"/>
                <a:gd name="connsiteY0" fmla="*/ 44647 h 82424"/>
                <a:gd name="connsiteX1" fmla="*/ 44715 w 89293"/>
                <a:gd name="connsiteY1" fmla="*/ 0 h 82424"/>
                <a:gd name="connsiteX2" fmla="*/ 44715 w 89293"/>
                <a:gd name="connsiteY2" fmla="*/ 0 h 82424"/>
                <a:gd name="connsiteX3" fmla="*/ 89361 w 89293"/>
                <a:gd name="connsiteY3" fmla="*/ 44647 h 82424"/>
                <a:gd name="connsiteX4" fmla="*/ 89361 w 89293"/>
                <a:gd name="connsiteY4" fmla="*/ 44647 h 82424"/>
                <a:gd name="connsiteX5" fmla="*/ 44715 w 89293"/>
                <a:gd name="connsiteY5" fmla="*/ 89293 h 82424"/>
                <a:gd name="connsiteX6" fmla="*/ 44715 w 89293"/>
                <a:gd name="connsiteY6" fmla="*/ 89293 h 82424"/>
                <a:gd name="connsiteX7" fmla="*/ 0 w 89293"/>
                <a:gd name="connsiteY7" fmla="*/ 44647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2424">
                  <a:moveTo>
                    <a:pt x="0" y="44647"/>
                  </a:moveTo>
                  <a:cubicBezTo>
                    <a:pt x="0" y="19988"/>
                    <a:pt x="19987" y="0"/>
                    <a:pt x="44715" y="0"/>
                  </a:cubicBezTo>
                  <a:lnTo>
                    <a:pt x="44715" y="0"/>
                  </a:lnTo>
                  <a:cubicBezTo>
                    <a:pt x="69374" y="0"/>
                    <a:pt x="89361" y="19988"/>
                    <a:pt x="89361" y="44647"/>
                  </a:cubicBezTo>
                  <a:lnTo>
                    <a:pt x="89361" y="44647"/>
                  </a:lnTo>
                  <a:cubicBezTo>
                    <a:pt x="89361" y="69305"/>
                    <a:pt x="69374" y="89293"/>
                    <a:pt x="44715" y="89293"/>
                  </a:cubicBezTo>
                  <a:lnTo>
                    <a:pt x="44715" y="89293"/>
                  </a:lnTo>
                  <a:cubicBezTo>
                    <a:pt x="19987" y="89293"/>
                    <a:pt x="0" y="69237"/>
                    <a:pt x="0" y="4464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7461618-EE79-489C-8A9F-D072CE83E21A}"/>
                </a:ext>
              </a:extLst>
            </p:cNvPr>
            <p:cNvSpPr/>
            <p:nvPr/>
          </p:nvSpPr>
          <p:spPr>
            <a:xfrm>
              <a:off x="11351473" y="1853106"/>
              <a:ext cx="123637" cy="123637"/>
            </a:xfrm>
            <a:custGeom>
              <a:avLst/>
              <a:gdLst>
                <a:gd name="connsiteX0" fmla="*/ 0 w 123637"/>
                <a:gd name="connsiteY0" fmla="*/ 64703 h 123637"/>
                <a:gd name="connsiteX1" fmla="*/ 64704 w 123637"/>
                <a:gd name="connsiteY1" fmla="*/ 0 h 123637"/>
                <a:gd name="connsiteX2" fmla="*/ 64704 w 123637"/>
                <a:gd name="connsiteY2" fmla="*/ 0 h 123637"/>
                <a:gd name="connsiteX3" fmla="*/ 129407 w 123637"/>
                <a:gd name="connsiteY3" fmla="*/ 64703 h 123637"/>
                <a:gd name="connsiteX4" fmla="*/ 129407 w 123637"/>
                <a:gd name="connsiteY4" fmla="*/ 64703 h 123637"/>
                <a:gd name="connsiteX5" fmla="*/ 64704 w 123637"/>
                <a:gd name="connsiteY5" fmla="*/ 129407 h 123637"/>
                <a:gd name="connsiteX6" fmla="*/ 64704 w 123637"/>
                <a:gd name="connsiteY6" fmla="*/ 129407 h 123637"/>
                <a:gd name="connsiteX7" fmla="*/ 0 w 123637"/>
                <a:gd name="connsiteY7" fmla="*/ 64703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4703"/>
                  </a:moveTo>
                  <a:cubicBezTo>
                    <a:pt x="0" y="28986"/>
                    <a:pt x="28986" y="0"/>
                    <a:pt x="64704" y="0"/>
                  </a:cubicBezTo>
                  <a:lnTo>
                    <a:pt x="64704" y="0"/>
                  </a:lnTo>
                  <a:cubicBezTo>
                    <a:pt x="100421" y="0"/>
                    <a:pt x="129407" y="28986"/>
                    <a:pt x="129407" y="64703"/>
                  </a:cubicBezTo>
                  <a:lnTo>
                    <a:pt x="129407" y="64703"/>
                  </a:lnTo>
                  <a:cubicBezTo>
                    <a:pt x="129407" y="100421"/>
                    <a:pt x="100421" y="129407"/>
                    <a:pt x="64704" y="129407"/>
                  </a:cubicBezTo>
                  <a:lnTo>
                    <a:pt x="64704" y="129407"/>
                  </a:lnTo>
                  <a:cubicBezTo>
                    <a:pt x="28986" y="129407"/>
                    <a:pt x="0" y="100421"/>
                    <a:pt x="0" y="6470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0F8CA0E-E9C8-4A29-9AAC-6DDB9881CE81}"/>
                </a:ext>
              </a:extLst>
            </p:cNvPr>
            <p:cNvSpPr/>
            <p:nvPr/>
          </p:nvSpPr>
          <p:spPr>
            <a:xfrm>
              <a:off x="11001168" y="1857502"/>
              <a:ext cx="116768" cy="116768"/>
            </a:xfrm>
            <a:custGeom>
              <a:avLst/>
              <a:gdLst>
                <a:gd name="connsiteX0" fmla="*/ 0 w 116768"/>
                <a:gd name="connsiteY0" fmla="*/ 60307 h 116768"/>
                <a:gd name="connsiteX1" fmla="*/ 60308 w 116768"/>
                <a:gd name="connsiteY1" fmla="*/ 0 h 116768"/>
                <a:gd name="connsiteX2" fmla="*/ 60308 w 116768"/>
                <a:gd name="connsiteY2" fmla="*/ 0 h 116768"/>
                <a:gd name="connsiteX3" fmla="*/ 120615 w 116768"/>
                <a:gd name="connsiteY3" fmla="*/ 60307 h 116768"/>
                <a:gd name="connsiteX4" fmla="*/ 120615 w 116768"/>
                <a:gd name="connsiteY4" fmla="*/ 60307 h 116768"/>
                <a:gd name="connsiteX5" fmla="*/ 60308 w 116768"/>
                <a:gd name="connsiteY5" fmla="*/ 120615 h 116768"/>
                <a:gd name="connsiteX6" fmla="*/ 60308 w 116768"/>
                <a:gd name="connsiteY6" fmla="*/ 120615 h 116768"/>
                <a:gd name="connsiteX7" fmla="*/ 0 w 116768"/>
                <a:gd name="connsiteY7" fmla="*/ 60307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60307"/>
                  </a:moveTo>
                  <a:cubicBezTo>
                    <a:pt x="0" y="26994"/>
                    <a:pt x="26994" y="0"/>
                    <a:pt x="60308" y="0"/>
                  </a:cubicBezTo>
                  <a:lnTo>
                    <a:pt x="60308" y="0"/>
                  </a:lnTo>
                  <a:cubicBezTo>
                    <a:pt x="93690" y="0"/>
                    <a:pt x="120615" y="26994"/>
                    <a:pt x="120615" y="60307"/>
                  </a:cubicBezTo>
                  <a:lnTo>
                    <a:pt x="120615" y="60307"/>
                  </a:lnTo>
                  <a:cubicBezTo>
                    <a:pt x="120615" y="93621"/>
                    <a:pt x="93690" y="120615"/>
                    <a:pt x="60308" y="120615"/>
                  </a:cubicBezTo>
                  <a:lnTo>
                    <a:pt x="60308" y="120615"/>
                  </a:lnTo>
                  <a:cubicBezTo>
                    <a:pt x="26994" y="120615"/>
                    <a:pt x="0" y="93552"/>
                    <a:pt x="0" y="6030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554A442F-1C16-4863-8154-4DA7EB536261}"/>
                </a:ext>
              </a:extLst>
            </p:cNvPr>
            <p:cNvSpPr/>
            <p:nvPr/>
          </p:nvSpPr>
          <p:spPr>
            <a:xfrm>
              <a:off x="10693105" y="1904004"/>
              <a:ext cx="27475" cy="27475"/>
            </a:xfrm>
            <a:custGeom>
              <a:avLst/>
              <a:gdLst>
                <a:gd name="connsiteX0" fmla="*/ 0 w 27474"/>
                <a:gd name="connsiteY0" fmla="*/ 13806 h 27474"/>
                <a:gd name="connsiteX1" fmla="*/ 13806 w 27474"/>
                <a:gd name="connsiteY1" fmla="*/ 0 h 27474"/>
                <a:gd name="connsiteX2" fmla="*/ 13806 w 27474"/>
                <a:gd name="connsiteY2" fmla="*/ 0 h 27474"/>
                <a:gd name="connsiteX3" fmla="*/ 27612 w 27474"/>
                <a:gd name="connsiteY3" fmla="*/ 13806 h 27474"/>
                <a:gd name="connsiteX4" fmla="*/ 27612 w 27474"/>
                <a:gd name="connsiteY4" fmla="*/ 13806 h 27474"/>
                <a:gd name="connsiteX5" fmla="*/ 13806 w 27474"/>
                <a:gd name="connsiteY5" fmla="*/ 27612 h 27474"/>
                <a:gd name="connsiteX6" fmla="*/ 13806 w 27474"/>
                <a:gd name="connsiteY6" fmla="*/ 27612 h 27474"/>
                <a:gd name="connsiteX7" fmla="*/ 0 w 27474"/>
                <a:gd name="connsiteY7" fmla="*/ 13806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3806"/>
                  </a:moveTo>
                  <a:cubicBezTo>
                    <a:pt x="0" y="6182"/>
                    <a:pt x="6182" y="0"/>
                    <a:pt x="13806" y="0"/>
                  </a:cubicBezTo>
                  <a:lnTo>
                    <a:pt x="13806" y="0"/>
                  </a:lnTo>
                  <a:cubicBezTo>
                    <a:pt x="21430" y="0"/>
                    <a:pt x="27612" y="6182"/>
                    <a:pt x="27612" y="13806"/>
                  </a:cubicBezTo>
                  <a:lnTo>
                    <a:pt x="27612" y="13806"/>
                  </a:lnTo>
                  <a:cubicBezTo>
                    <a:pt x="27612" y="21430"/>
                    <a:pt x="21430" y="27612"/>
                    <a:pt x="13806" y="27612"/>
                  </a:cubicBezTo>
                  <a:lnTo>
                    <a:pt x="13806" y="27612"/>
                  </a:lnTo>
                  <a:cubicBezTo>
                    <a:pt x="6182" y="27612"/>
                    <a:pt x="0" y="21430"/>
                    <a:pt x="0" y="1380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3DA31E97-B8D9-405D-B07D-B55D102D96AA}"/>
                </a:ext>
              </a:extLst>
            </p:cNvPr>
            <p:cNvSpPr/>
            <p:nvPr/>
          </p:nvSpPr>
          <p:spPr>
            <a:xfrm>
              <a:off x="10287438" y="1853037"/>
              <a:ext cx="123637" cy="123637"/>
            </a:xfrm>
            <a:custGeom>
              <a:avLst/>
              <a:gdLst>
                <a:gd name="connsiteX0" fmla="*/ 0 w 123637"/>
                <a:gd name="connsiteY0" fmla="*/ 64772 h 123637"/>
                <a:gd name="connsiteX1" fmla="*/ 64773 w 123637"/>
                <a:gd name="connsiteY1" fmla="*/ 0 h 123637"/>
                <a:gd name="connsiteX2" fmla="*/ 64773 w 123637"/>
                <a:gd name="connsiteY2" fmla="*/ 0 h 123637"/>
                <a:gd name="connsiteX3" fmla="*/ 129475 w 123637"/>
                <a:gd name="connsiteY3" fmla="*/ 64772 h 123637"/>
                <a:gd name="connsiteX4" fmla="*/ 129475 w 123637"/>
                <a:gd name="connsiteY4" fmla="*/ 64772 h 123637"/>
                <a:gd name="connsiteX5" fmla="*/ 64773 w 123637"/>
                <a:gd name="connsiteY5" fmla="*/ 129544 h 123637"/>
                <a:gd name="connsiteX6" fmla="*/ 64773 w 123637"/>
                <a:gd name="connsiteY6" fmla="*/ 129544 h 123637"/>
                <a:gd name="connsiteX7" fmla="*/ 0 w 123637"/>
                <a:gd name="connsiteY7" fmla="*/ 64772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4772"/>
                  </a:moveTo>
                  <a:cubicBezTo>
                    <a:pt x="0" y="29055"/>
                    <a:pt x="28986" y="0"/>
                    <a:pt x="64773" y="0"/>
                  </a:cubicBezTo>
                  <a:lnTo>
                    <a:pt x="64773" y="0"/>
                  </a:lnTo>
                  <a:cubicBezTo>
                    <a:pt x="100490" y="0"/>
                    <a:pt x="129475" y="28986"/>
                    <a:pt x="129475" y="64772"/>
                  </a:cubicBezTo>
                  <a:lnTo>
                    <a:pt x="129475" y="64772"/>
                  </a:lnTo>
                  <a:cubicBezTo>
                    <a:pt x="129475" y="100490"/>
                    <a:pt x="100490" y="129544"/>
                    <a:pt x="64773" y="129544"/>
                  </a:cubicBezTo>
                  <a:lnTo>
                    <a:pt x="64773" y="129544"/>
                  </a:lnTo>
                  <a:cubicBezTo>
                    <a:pt x="28986" y="129476"/>
                    <a:pt x="0" y="100490"/>
                    <a:pt x="0" y="6477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8AD8685-DF0D-4E5C-A13D-9E1744EBA624}"/>
                </a:ext>
              </a:extLst>
            </p:cNvPr>
            <p:cNvSpPr/>
            <p:nvPr/>
          </p:nvSpPr>
          <p:spPr>
            <a:xfrm>
              <a:off x="9969896" y="1890197"/>
              <a:ext cx="54950" cy="54950"/>
            </a:xfrm>
            <a:custGeom>
              <a:avLst/>
              <a:gdLst>
                <a:gd name="connsiteX0" fmla="*/ 0 w 54949"/>
                <a:gd name="connsiteY0" fmla="*/ 27612 h 54949"/>
                <a:gd name="connsiteX1" fmla="*/ 27612 w 54949"/>
                <a:gd name="connsiteY1" fmla="*/ 0 h 54949"/>
                <a:gd name="connsiteX2" fmla="*/ 27612 w 54949"/>
                <a:gd name="connsiteY2" fmla="*/ 0 h 54949"/>
                <a:gd name="connsiteX3" fmla="*/ 55225 w 54949"/>
                <a:gd name="connsiteY3" fmla="*/ 27612 h 54949"/>
                <a:gd name="connsiteX4" fmla="*/ 55225 w 54949"/>
                <a:gd name="connsiteY4" fmla="*/ 27612 h 54949"/>
                <a:gd name="connsiteX5" fmla="*/ 27612 w 54949"/>
                <a:gd name="connsiteY5" fmla="*/ 55225 h 54949"/>
                <a:gd name="connsiteX6" fmla="*/ 27612 w 54949"/>
                <a:gd name="connsiteY6" fmla="*/ 55225 h 54949"/>
                <a:gd name="connsiteX7" fmla="*/ 0 w 54949"/>
                <a:gd name="connsiteY7" fmla="*/ 27612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7612"/>
                  </a:moveTo>
                  <a:cubicBezTo>
                    <a:pt x="0" y="12364"/>
                    <a:pt x="12364" y="0"/>
                    <a:pt x="27612" y="0"/>
                  </a:cubicBezTo>
                  <a:lnTo>
                    <a:pt x="27612" y="0"/>
                  </a:lnTo>
                  <a:cubicBezTo>
                    <a:pt x="42930" y="0"/>
                    <a:pt x="55225" y="12364"/>
                    <a:pt x="55225" y="27612"/>
                  </a:cubicBezTo>
                  <a:lnTo>
                    <a:pt x="55225" y="27612"/>
                  </a:lnTo>
                  <a:cubicBezTo>
                    <a:pt x="55225" y="42861"/>
                    <a:pt x="42861" y="55225"/>
                    <a:pt x="27612" y="55225"/>
                  </a:cubicBezTo>
                  <a:lnTo>
                    <a:pt x="27612" y="55225"/>
                  </a:lnTo>
                  <a:cubicBezTo>
                    <a:pt x="12364" y="55156"/>
                    <a:pt x="0" y="42792"/>
                    <a:pt x="0" y="2761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D4BABA2E-D5BD-4F64-94AC-E3A061D4759F}"/>
                </a:ext>
              </a:extLst>
            </p:cNvPr>
            <p:cNvSpPr/>
            <p:nvPr/>
          </p:nvSpPr>
          <p:spPr>
            <a:xfrm>
              <a:off x="9619247" y="1894113"/>
              <a:ext cx="41212" cy="41212"/>
            </a:xfrm>
            <a:custGeom>
              <a:avLst/>
              <a:gdLst>
                <a:gd name="connsiteX0" fmla="*/ 0 w 41212"/>
                <a:gd name="connsiteY0" fmla="*/ 23697 h 41212"/>
                <a:gd name="connsiteX1" fmla="*/ 23698 w 41212"/>
                <a:gd name="connsiteY1" fmla="*/ 0 h 41212"/>
                <a:gd name="connsiteX2" fmla="*/ 23698 w 41212"/>
                <a:gd name="connsiteY2" fmla="*/ 0 h 41212"/>
                <a:gd name="connsiteX3" fmla="*/ 47394 w 41212"/>
                <a:gd name="connsiteY3" fmla="*/ 23697 h 41212"/>
                <a:gd name="connsiteX4" fmla="*/ 47394 w 41212"/>
                <a:gd name="connsiteY4" fmla="*/ 23697 h 41212"/>
                <a:gd name="connsiteX5" fmla="*/ 23698 w 41212"/>
                <a:gd name="connsiteY5" fmla="*/ 47394 h 41212"/>
                <a:gd name="connsiteX6" fmla="*/ 23698 w 41212"/>
                <a:gd name="connsiteY6" fmla="*/ 47394 h 41212"/>
                <a:gd name="connsiteX7" fmla="*/ 0 w 41212"/>
                <a:gd name="connsiteY7" fmla="*/ 23697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3697"/>
                  </a:moveTo>
                  <a:cubicBezTo>
                    <a:pt x="0" y="10646"/>
                    <a:pt x="10578" y="0"/>
                    <a:pt x="23698" y="0"/>
                  </a:cubicBezTo>
                  <a:lnTo>
                    <a:pt x="23698" y="0"/>
                  </a:lnTo>
                  <a:cubicBezTo>
                    <a:pt x="36748" y="0"/>
                    <a:pt x="47394" y="10578"/>
                    <a:pt x="47394" y="23697"/>
                  </a:cubicBezTo>
                  <a:lnTo>
                    <a:pt x="47394" y="23697"/>
                  </a:lnTo>
                  <a:cubicBezTo>
                    <a:pt x="47394" y="36748"/>
                    <a:pt x="36817" y="47394"/>
                    <a:pt x="23698" y="47394"/>
                  </a:cubicBezTo>
                  <a:lnTo>
                    <a:pt x="23698" y="47394"/>
                  </a:lnTo>
                  <a:cubicBezTo>
                    <a:pt x="10578" y="47325"/>
                    <a:pt x="0" y="36748"/>
                    <a:pt x="0" y="2369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0F85C5CA-62F1-4507-A225-91437FB13F31}"/>
                </a:ext>
              </a:extLst>
            </p:cNvPr>
            <p:cNvSpPr/>
            <p:nvPr/>
          </p:nvSpPr>
          <p:spPr>
            <a:xfrm>
              <a:off x="9273475" y="1903111"/>
              <a:ext cx="27475" cy="27475"/>
            </a:xfrm>
            <a:custGeom>
              <a:avLst/>
              <a:gdLst>
                <a:gd name="connsiteX0" fmla="*/ 0 w 27474"/>
                <a:gd name="connsiteY0" fmla="*/ 14699 h 27474"/>
                <a:gd name="connsiteX1" fmla="*/ 14699 w 27474"/>
                <a:gd name="connsiteY1" fmla="*/ 0 h 27474"/>
                <a:gd name="connsiteX2" fmla="*/ 14699 w 27474"/>
                <a:gd name="connsiteY2" fmla="*/ 0 h 27474"/>
                <a:gd name="connsiteX3" fmla="*/ 29398 w 27474"/>
                <a:gd name="connsiteY3" fmla="*/ 14699 h 27474"/>
                <a:gd name="connsiteX4" fmla="*/ 29398 w 27474"/>
                <a:gd name="connsiteY4" fmla="*/ 14699 h 27474"/>
                <a:gd name="connsiteX5" fmla="*/ 14699 w 27474"/>
                <a:gd name="connsiteY5" fmla="*/ 29398 h 27474"/>
                <a:gd name="connsiteX6" fmla="*/ 14699 w 27474"/>
                <a:gd name="connsiteY6" fmla="*/ 29398 h 27474"/>
                <a:gd name="connsiteX7" fmla="*/ 0 w 27474"/>
                <a:gd name="connsiteY7" fmla="*/ 14699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4699"/>
                  </a:moveTo>
                  <a:cubicBezTo>
                    <a:pt x="0" y="6594"/>
                    <a:pt x="6595" y="0"/>
                    <a:pt x="14699" y="0"/>
                  </a:cubicBezTo>
                  <a:lnTo>
                    <a:pt x="14699" y="0"/>
                  </a:lnTo>
                  <a:cubicBezTo>
                    <a:pt x="22805" y="0"/>
                    <a:pt x="29398" y="6594"/>
                    <a:pt x="29398" y="14699"/>
                  </a:cubicBezTo>
                  <a:lnTo>
                    <a:pt x="29398" y="14699"/>
                  </a:lnTo>
                  <a:cubicBezTo>
                    <a:pt x="29398" y="22804"/>
                    <a:pt x="22805" y="29398"/>
                    <a:pt x="14699" y="29398"/>
                  </a:cubicBezTo>
                  <a:lnTo>
                    <a:pt x="14699" y="29398"/>
                  </a:lnTo>
                  <a:cubicBezTo>
                    <a:pt x="6595" y="29398"/>
                    <a:pt x="0" y="22804"/>
                    <a:pt x="0" y="1469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B58E727B-A843-4FEB-9C5C-B3474308CA6F}"/>
                </a:ext>
              </a:extLst>
            </p:cNvPr>
            <p:cNvSpPr/>
            <p:nvPr/>
          </p:nvSpPr>
          <p:spPr>
            <a:xfrm>
              <a:off x="8873234" y="1857433"/>
              <a:ext cx="116768" cy="116768"/>
            </a:xfrm>
            <a:custGeom>
              <a:avLst/>
              <a:gdLst>
                <a:gd name="connsiteX0" fmla="*/ 0 w 116768"/>
                <a:gd name="connsiteY0" fmla="*/ 60376 h 116768"/>
                <a:gd name="connsiteX1" fmla="*/ 60376 w 116768"/>
                <a:gd name="connsiteY1" fmla="*/ 0 h 116768"/>
                <a:gd name="connsiteX2" fmla="*/ 60376 w 116768"/>
                <a:gd name="connsiteY2" fmla="*/ 0 h 116768"/>
                <a:gd name="connsiteX3" fmla="*/ 120753 w 116768"/>
                <a:gd name="connsiteY3" fmla="*/ 60376 h 116768"/>
                <a:gd name="connsiteX4" fmla="*/ 120753 w 116768"/>
                <a:gd name="connsiteY4" fmla="*/ 60376 h 116768"/>
                <a:gd name="connsiteX5" fmla="*/ 60376 w 116768"/>
                <a:gd name="connsiteY5" fmla="*/ 120752 h 116768"/>
                <a:gd name="connsiteX6" fmla="*/ 60376 w 116768"/>
                <a:gd name="connsiteY6" fmla="*/ 120752 h 116768"/>
                <a:gd name="connsiteX7" fmla="*/ 0 w 116768"/>
                <a:gd name="connsiteY7" fmla="*/ 60376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60376"/>
                  </a:moveTo>
                  <a:cubicBezTo>
                    <a:pt x="0" y="27063"/>
                    <a:pt x="26926" y="0"/>
                    <a:pt x="60376" y="0"/>
                  </a:cubicBezTo>
                  <a:lnTo>
                    <a:pt x="60376" y="0"/>
                  </a:lnTo>
                  <a:cubicBezTo>
                    <a:pt x="93690" y="0"/>
                    <a:pt x="120753" y="27063"/>
                    <a:pt x="120753" y="60376"/>
                  </a:cubicBezTo>
                  <a:lnTo>
                    <a:pt x="120753" y="60376"/>
                  </a:lnTo>
                  <a:cubicBezTo>
                    <a:pt x="120753" y="93690"/>
                    <a:pt x="93690" y="120752"/>
                    <a:pt x="60376" y="120752"/>
                  </a:cubicBezTo>
                  <a:lnTo>
                    <a:pt x="60376" y="120752"/>
                  </a:lnTo>
                  <a:cubicBezTo>
                    <a:pt x="26926" y="120684"/>
                    <a:pt x="0" y="93690"/>
                    <a:pt x="0" y="6037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2FA65CCA-D3A6-4824-AE04-5EC593902900}"/>
                </a:ext>
              </a:extLst>
            </p:cNvPr>
            <p:cNvSpPr/>
            <p:nvPr/>
          </p:nvSpPr>
          <p:spPr>
            <a:xfrm>
              <a:off x="8538521" y="1877490"/>
              <a:ext cx="75556" cy="75556"/>
            </a:xfrm>
            <a:custGeom>
              <a:avLst/>
              <a:gdLst>
                <a:gd name="connsiteX0" fmla="*/ 0 w 75556"/>
                <a:gd name="connsiteY0" fmla="*/ 40319 h 75556"/>
                <a:gd name="connsiteX1" fmla="*/ 40319 w 75556"/>
                <a:gd name="connsiteY1" fmla="*/ 0 h 75556"/>
                <a:gd name="connsiteX2" fmla="*/ 40319 w 75556"/>
                <a:gd name="connsiteY2" fmla="*/ 0 h 75556"/>
                <a:gd name="connsiteX3" fmla="*/ 80639 w 75556"/>
                <a:gd name="connsiteY3" fmla="*/ 40319 h 75556"/>
                <a:gd name="connsiteX4" fmla="*/ 80639 w 75556"/>
                <a:gd name="connsiteY4" fmla="*/ 40319 h 75556"/>
                <a:gd name="connsiteX5" fmla="*/ 40319 w 75556"/>
                <a:gd name="connsiteY5" fmla="*/ 80639 h 75556"/>
                <a:gd name="connsiteX6" fmla="*/ 40319 w 75556"/>
                <a:gd name="connsiteY6" fmla="*/ 80639 h 75556"/>
                <a:gd name="connsiteX7" fmla="*/ 0 w 75556"/>
                <a:gd name="connsiteY7" fmla="*/ 40319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40319"/>
                  </a:moveTo>
                  <a:cubicBezTo>
                    <a:pt x="0" y="18065"/>
                    <a:pt x="18065" y="0"/>
                    <a:pt x="40319" y="0"/>
                  </a:cubicBezTo>
                  <a:lnTo>
                    <a:pt x="40319" y="0"/>
                  </a:lnTo>
                  <a:cubicBezTo>
                    <a:pt x="62574" y="0"/>
                    <a:pt x="80639" y="18065"/>
                    <a:pt x="80639" y="40319"/>
                  </a:cubicBezTo>
                  <a:lnTo>
                    <a:pt x="80639" y="40319"/>
                  </a:lnTo>
                  <a:cubicBezTo>
                    <a:pt x="80639" y="62574"/>
                    <a:pt x="62574" y="80639"/>
                    <a:pt x="40319" y="80639"/>
                  </a:cubicBezTo>
                  <a:lnTo>
                    <a:pt x="40319" y="80639"/>
                  </a:lnTo>
                  <a:cubicBezTo>
                    <a:pt x="18065" y="80639"/>
                    <a:pt x="0" y="62574"/>
                    <a:pt x="0" y="4031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91FE4E9-6AAC-4F4E-8D01-B537ECDFAAF9}"/>
                </a:ext>
              </a:extLst>
            </p:cNvPr>
            <p:cNvSpPr/>
            <p:nvPr/>
          </p:nvSpPr>
          <p:spPr>
            <a:xfrm>
              <a:off x="8183477" y="1877078"/>
              <a:ext cx="75556" cy="75556"/>
            </a:xfrm>
            <a:custGeom>
              <a:avLst/>
              <a:gdLst>
                <a:gd name="connsiteX0" fmla="*/ 0 w 75556"/>
                <a:gd name="connsiteY0" fmla="*/ 40732 h 75556"/>
                <a:gd name="connsiteX1" fmla="*/ 40731 w 75556"/>
                <a:gd name="connsiteY1" fmla="*/ 0 h 75556"/>
                <a:gd name="connsiteX2" fmla="*/ 40731 w 75556"/>
                <a:gd name="connsiteY2" fmla="*/ 0 h 75556"/>
                <a:gd name="connsiteX3" fmla="*/ 81463 w 75556"/>
                <a:gd name="connsiteY3" fmla="*/ 40732 h 75556"/>
                <a:gd name="connsiteX4" fmla="*/ 81463 w 75556"/>
                <a:gd name="connsiteY4" fmla="*/ 40732 h 75556"/>
                <a:gd name="connsiteX5" fmla="*/ 40731 w 75556"/>
                <a:gd name="connsiteY5" fmla="*/ 81463 h 75556"/>
                <a:gd name="connsiteX6" fmla="*/ 40731 w 75556"/>
                <a:gd name="connsiteY6" fmla="*/ 81463 h 75556"/>
                <a:gd name="connsiteX7" fmla="*/ 0 w 75556"/>
                <a:gd name="connsiteY7" fmla="*/ 40732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40732"/>
                  </a:moveTo>
                  <a:cubicBezTo>
                    <a:pt x="0" y="18271"/>
                    <a:pt x="18270" y="0"/>
                    <a:pt x="40731" y="0"/>
                  </a:cubicBezTo>
                  <a:lnTo>
                    <a:pt x="40731" y="0"/>
                  </a:lnTo>
                  <a:cubicBezTo>
                    <a:pt x="63330" y="0"/>
                    <a:pt x="81463" y="18271"/>
                    <a:pt x="81463" y="40732"/>
                  </a:cubicBezTo>
                  <a:lnTo>
                    <a:pt x="81463" y="40732"/>
                  </a:lnTo>
                  <a:cubicBezTo>
                    <a:pt x="81463" y="63192"/>
                    <a:pt x="63261" y="81463"/>
                    <a:pt x="40731" y="81463"/>
                  </a:cubicBezTo>
                  <a:lnTo>
                    <a:pt x="40731" y="81463"/>
                  </a:lnTo>
                  <a:cubicBezTo>
                    <a:pt x="18202" y="81463"/>
                    <a:pt x="0" y="63192"/>
                    <a:pt x="0" y="4073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291DD62-65F4-42C7-A7C7-3A0806A15B63}"/>
                </a:ext>
              </a:extLst>
            </p:cNvPr>
            <p:cNvSpPr/>
            <p:nvPr/>
          </p:nvSpPr>
          <p:spPr>
            <a:xfrm>
              <a:off x="7815656" y="1863821"/>
              <a:ext cx="103031" cy="103031"/>
            </a:xfrm>
            <a:custGeom>
              <a:avLst/>
              <a:gdLst>
                <a:gd name="connsiteX0" fmla="*/ 0 w 103030"/>
                <a:gd name="connsiteY0" fmla="*/ 53988 h 103030"/>
                <a:gd name="connsiteX1" fmla="*/ 53988 w 103030"/>
                <a:gd name="connsiteY1" fmla="*/ 0 h 103030"/>
                <a:gd name="connsiteX2" fmla="*/ 53988 w 103030"/>
                <a:gd name="connsiteY2" fmla="*/ 0 h 103030"/>
                <a:gd name="connsiteX3" fmla="*/ 107976 w 103030"/>
                <a:gd name="connsiteY3" fmla="*/ 53988 h 103030"/>
                <a:gd name="connsiteX4" fmla="*/ 107976 w 103030"/>
                <a:gd name="connsiteY4" fmla="*/ 53988 h 103030"/>
                <a:gd name="connsiteX5" fmla="*/ 53988 w 103030"/>
                <a:gd name="connsiteY5" fmla="*/ 107976 h 103030"/>
                <a:gd name="connsiteX6" fmla="*/ 53988 w 103030"/>
                <a:gd name="connsiteY6" fmla="*/ 107976 h 103030"/>
                <a:gd name="connsiteX7" fmla="*/ 0 w 103030"/>
                <a:gd name="connsiteY7" fmla="*/ 53988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3988"/>
                  </a:moveTo>
                  <a:cubicBezTo>
                    <a:pt x="0" y="24178"/>
                    <a:pt x="24178" y="0"/>
                    <a:pt x="53988" y="0"/>
                  </a:cubicBezTo>
                  <a:lnTo>
                    <a:pt x="53988" y="0"/>
                  </a:lnTo>
                  <a:cubicBezTo>
                    <a:pt x="83799" y="0"/>
                    <a:pt x="107976" y="24178"/>
                    <a:pt x="107976" y="53988"/>
                  </a:cubicBezTo>
                  <a:lnTo>
                    <a:pt x="107976" y="53988"/>
                  </a:lnTo>
                  <a:cubicBezTo>
                    <a:pt x="107976" y="83798"/>
                    <a:pt x="83799" y="107976"/>
                    <a:pt x="53988" y="107976"/>
                  </a:cubicBezTo>
                  <a:lnTo>
                    <a:pt x="53988" y="107976"/>
                  </a:lnTo>
                  <a:cubicBezTo>
                    <a:pt x="24178" y="107908"/>
                    <a:pt x="0" y="83730"/>
                    <a:pt x="0" y="5398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8029DA2E-2B7D-42DC-A020-8327D287A732}"/>
                </a:ext>
              </a:extLst>
            </p:cNvPr>
            <p:cNvSpPr/>
            <p:nvPr/>
          </p:nvSpPr>
          <p:spPr>
            <a:xfrm>
              <a:off x="7462054" y="1864989"/>
              <a:ext cx="103031" cy="103031"/>
            </a:xfrm>
            <a:custGeom>
              <a:avLst/>
              <a:gdLst>
                <a:gd name="connsiteX0" fmla="*/ 0 w 103030"/>
                <a:gd name="connsiteY0" fmla="*/ 52820 h 103030"/>
                <a:gd name="connsiteX1" fmla="*/ 52820 w 103030"/>
                <a:gd name="connsiteY1" fmla="*/ 0 h 103030"/>
                <a:gd name="connsiteX2" fmla="*/ 52820 w 103030"/>
                <a:gd name="connsiteY2" fmla="*/ 0 h 103030"/>
                <a:gd name="connsiteX3" fmla="*/ 105641 w 103030"/>
                <a:gd name="connsiteY3" fmla="*/ 52820 h 103030"/>
                <a:gd name="connsiteX4" fmla="*/ 105641 w 103030"/>
                <a:gd name="connsiteY4" fmla="*/ 52820 h 103030"/>
                <a:gd name="connsiteX5" fmla="*/ 52820 w 103030"/>
                <a:gd name="connsiteY5" fmla="*/ 105641 h 103030"/>
                <a:gd name="connsiteX6" fmla="*/ 52820 w 103030"/>
                <a:gd name="connsiteY6" fmla="*/ 105641 h 103030"/>
                <a:gd name="connsiteX7" fmla="*/ 0 w 103030"/>
                <a:gd name="connsiteY7" fmla="*/ 52820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2820"/>
                  </a:moveTo>
                  <a:cubicBezTo>
                    <a:pt x="0" y="23697"/>
                    <a:pt x="23628" y="0"/>
                    <a:pt x="52820" y="0"/>
                  </a:cubicBezTo>
                  <a:lnTo>
                    <a:pt x="52820" y="0"/>
                  </a:lnTo>
                  <a:cubicBezTo>
                    <a:pt x="81944" y="0"/>
                    <a:pt x="105641" y="23628"/>
                    <a:pt x="105641" y="52820"/>
                  </a:cubicBezTo>
                  <a:lnTo>
                    <a:pt x="105641" y="52820"/>
                  </a:lnTo>
                  <a:cubicBezTo>
                    <a:pt x="105641" y="81944"/>
                    <a:pt x="82012" y="105641"/>
                    <a:pt x="52820" y="105641"/>
                  </a:cubicBezTo>
                  <a:lnTo>
                    <a:pt x="52820" y="105641"/>
                  </a:lnTo>
                  <a:cubicBezTo>
                    <a:pt x="23697" y="105572"/>
                    <a:pt x="0" y="81944"/>
                    <a:pt x="0" y="5282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A12367A-7E7B-4C16-A2C9-3768CED87DFE}"/>
                </a:ext>
              </a:extLst>
            </p:cNvPr>
            <p:cNvSpPr/>
            <p:nvPr/>
          </p:nvSpPr>
          <p:spPr>
            <a:xfrm>
              <a:off x="7118686" y="1876185"/>
              <a:ext cx="82425" cy="82425"/>
            </a:xfrm>
            <a:custGeom>
              <a:avLst/>
              <a:gdLst>
                <a:gd name="connsiteX0" fmla="*/ 0 w 82424"/>
                <a:gd name="connsiteY0" fmla="*/ 41625 h 82424"/>
                <a:gd name="connsiteX1" fmla="*/ 41555 w 82424"/>
                <a:gd name="connsiteY1" fmla="*/ 0 h 82424"/>
                <a:gd name="connsiteX2" fmla="*/ 41555 w 82424"/>
                <a:gd name="connsiteY2" fmla="*/ 0 h 82424"/>
                <a:gd name="connsiteX3" fmla="*/ 83249 w 82424"/>
                <a:gd name="connsiteY3" fmla="*/ 41625 h 82424"/>
                <a:gd name="connsiteX4" fmla="*/ 83249 w 82424"/>
                <a:gd name="connsiteY4" fmla="*/ 41625 h 82424"/>
                <a:gd name="connsiteX5" fmla="*/ 41555 w 82424"/>
                <a:gd name="connsiteY5" fmla="*/ 83249 h 82424"/>
                <a:gd name="connsiteX6" fmla="*/ 41555 w 82424"/>
                <a:gd name="connsiteY6" fmla="*/ 83249 h 82424"/>
                <a:gd name="connsiteX7" fmla="*/ 0 w 82424"/>
                <a:gd name="connsiteY7" fmla="*/ 41625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1625"/>
                  </a:moveTo>
                  <a:cubicBezTo>
                    <a:pt x="0" y="18683"/>
                    <a:pt x="18545" y="0"/>
                    <a:pt x="41555" y="0"/>
                  </a:cubicBezTo>
                  <a:lnTo>
                    <a:pt x="41555" y="0"/>
                  </a:lnTo>
                  <a:cubicBezTo>
                    <a:pt x="64635" y="0"/>
                    <a:pt x="83249" y="18614"/>
                    <a:pt x="83249" y="41625"/>
                  </a:cubicBezTo>
                  <a:lnTo>
                    <a:pt x="83249" y="41625"/>
                  </a:lnTo>
                  <a:cubicBezTo>
                    <a:pt x="83249" y="64566"/>
                    <a:pt x="64635" y="83249"/>
                    <a:pt x="41555" y="83249"/>
                  </a:cubicBezTo>
                  <a:lnTo>
                    <a:pt x="41555" y="83249"/>
                  </a:lnTo>
                  <a:cubicBezTo>
                    <a:pt x="18545" y="83180"/>
                    <a:pt x="0" y="64566"/>
                    <a:pt x="0" y="4162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96E9822C-F667-40CD-9B05-519DE3293F47}"/>
                </a:ext>
              </a:extLst>
            </p:cNvPr>
            <p:cNvSpPr/>
            <p:nvPr/>
          </p:nvSpPr>
          <p:spPr>
            <a:xfrm>
              <a:off x="6788299" y="1900500"/>
              <a:ext cx="34344" cy="34344"/>
            </a:xfrm>
            <a:custGeom>
              <a:avLst/>
              <a:gdLst>
                <a:gd name="connsiteX0" fmla="*/ 0 w 34343"/>
                <a:gd name="connsiteY0" fmla="*/ 17309 h 34343"/>
                <a:gd name="connsiteX1" fmla="*/ 17309 w 34343"/>
                <a:gd name="connsiteY1" fmla="*/ 0 h 34343"/>
                <a:gd name="connsiteX2" fmla="*/ 17309 w 34343"/>
                <a:gd name="connsiteY2" fmla="*/ 0 h 34343"/>
                <a:gd name="connsiteX3" fmla="*/ 34619 w 34343"/>
                <a:gd name="connsiteY3" fmla="*/ 17309 h 34343"/>
                <a:gd name="connsiteX4" fmla="*/ 34619 w 34343"/>
                <a:gd name="connsiteY4" fmla="*/ 17309 h 34343"/>
                <a:gd name="connsiteX5" fmla="*/ 17309 w 34343"/>
                <a:gd name="connsiteY5" fmla="*/ 34618 h 34343"/>
                <a:gd name="connsiteX6" fmla="*/ 17309 w 34343"/>
                <a:gd name="connsiteY6" fmla="*/ 34618 h 34343"/>
                <a:gd name="connsiteX7" fmla="*/ 0 w 34343"/>
                <a:gd name="connsiteY7" fmla="*/ 17309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7309"/>
                  </a:moveTo>
                  <a:cubicBezTo>
                    <a:pt x="0" y="7762"/>
                    <a:pt x="7762" y="0"/>
                    <a:pt x="17309" y="0"/>
                  </a:cubicBezTo>
                  <a:lnTo>
                    <a:pt x="17309" y="0"/>
                  </a:lnTo>
                  <a:cubicBezTo>
                    <a:pt x="26857" y="0"/>
                    <a:pt x="34619" y="7762"/>
                    <a:pt x="34619" y="17309"/>
                  </a:cubicBezTo>
                  <a:lnTo>
                    <a:pt x="34619" y="17309"/>
                  </a:lnTo>
                  <a:cubicBezTo>
                    <a:pt x="34619" y="26857"/>
                    <a:pt x="26857" y="34618"/>
                    <a:pt x="17309" y="34618"/>
                  </a:cubicBezTo>
                  <a:lnTo>
                    <a:pt x="17309" y="34618"/>
                  </a:lnTo>
                  <a:cubicBezTo>
                    <a:pt x="7762" y="34618"/>
                    <a:pt x="0" y="26857"/>
                    <a:pt x="0" y="1730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EB738F01-6BF7-40A0-9523-41149D0CE849}"/>
                </a:ext>
              </a:extLst>
            </p:cNvPr>
            <p:cNvSpPr/>
            <p:nvPr/>
          </p:nvSpPr>
          <p:spPr>
            <a:xfrm>
              <a:off x="6408459" y="1875361"/>
              <a:ext cx="82425" cy="82425"/>
            </a:xfrm>
            <a:custGeom>
              <a:avLst/>
              <a:gdLst>
                <a:gd name="connsiteX0" fmla="*/ 0 w 82424"/>
                <a:gd name="connsiteY0" fmla="*/ 42449 h 82424"/>
                <a:gd name="connsiteX1" fmla="*/ 42449 w 82424"/>
                <a:gd name="connsiteY1" fmla="*/ 0 h 82424"/>
                <a:gd name="connsiteX2" fmla="*/ 42449 w 82424"/>
                <a:gd name="connsiteY2" fmla="*/ 0 h 82424"/>
                <a:gd name="connsiteX3" fmla="*/ 84897 w 82424"/>
                <a:gd name="connsiteY3" fmla="*/ 42449 h 82424"/>
                <a:gd name="connsiteX4" fmla="*/ 84897 w 82424"/>
                <a:gd name="connsiteY4" fmla="*/ 42449 h 82424"/>
                <a:gd name="connsiteX5" fmla="*/ 42449 w 82424"/>
                <a:gd name="connsiteY5" fmla="*/ 84898 h 82424"/>
                <a:gd name="connsiteX6" fmla="*/ 42449 w 82424"/>
                <a:gd name="connsiteY6" fmla="*/ 84898 h 82424"/>
                <a:gd name="connsiteX7" fmla="*/ 0 w 82424"/>
                <a:gd name="connsiteY7" fmla="*/ 42449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2449"/>
                  </a:moveTo>
                  <a:cubicBezTo>
                    <a:pt x="0" y="19026"/>
                    <a:pt x="19027" y="0"/>
                    <a:pt x="42449" y="0"/>
                  </a:cubicBezTo>
                  <a:lnTo>
                    <a:pt x="42449" y="0"/>
                  </a:lnTo>
                  <a:cubicBezTo>
                    <a:pt x="65871" y="0"/>
                    <a:pt x="84897" y="19026"/>
                    <a:pt x="84897" y="42449"/>
                  </a:cubicBezTo>
                  <a:lnTo>
                    <a:pt x="84897" y="42449"/>
                  </a:lnTo>
                  <a:cubicBezTo>
                    <a:pt x="84897" y="65871"/>
                    <a:pt x="65871" y="84898"/>
                    <a:pt x="42449" y="84898"/>
                  </a:cubicBezTo>
                  <a:lnTo>
                    <a:pt x="42449" y="84898"/>
                  </a:lnTo>
                  <a:cubicBezTo>
                    <a:pt x="18958" y="84898"/>
                    <a:pt x="0" y="65871"/>
                    <a:pt x="0" y="4244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06B801AA-650F-4648-A42F-3F882CA8CE46}"/>
                </a:ext>
              </a:extLst>
            </p:cNvPr>
            <p:cNvSpPr/>
            <p:nvPr/>
          </p:nvSpPr>
          <p:spPr>
            <a:xfrm>
              <a:off x="6082194" y="1903660"/>
              <a:ext cx="27475" cy="27475"/>
            </a:xfrm>
            <a:custGeom>
              <a:avLst/>
              <a:gdLst>
                <a:gd name="connsiteX0" fmla="*/ 0 w 27474"/>
                <a:gd name="connsiteY0" fmla="*/ 14150 h 27474"/>
                <a:gd name="connsiteX1" fmla="*/ 14150 w 27474"/>
                <a:gd name="connsiteY1" fmla="*/ 0 h 27474"/>
                <a:gd name="connsiteX2" fmla="*/ 14150 w 27474"/>
                <a:gd name="connsiteY2" fmla="*/ 0 h 27474"/>
                <a:gd name="connsiteX3" fmla="*/ 28299 w 27474"/>
                <a:gd name="connsiteY3" fmla="*/ 14150 h 27474"/>
                <a:gd name="connsiteX4" fmla="*/ 28299 w 27474"/>
                <a:gd name="connsiteY4" fmla="*/ 14150 h 27474"/>
                <a:gd name="connsiteX5" fmla="*/ 14150 w 27474"/>
                <a:gd name="connsiteY5" fmla="*/ 28299 h 27474"/>
                <a:gd name="connsiteX6" fmla="*/ 14150 w 27474"/>
                <a:gd name="connsiteY6" fmla="*/ 28299 h 27474"/>
                <a:gd name="connsiteX7" fmla="*/ 0 w 27474"/>
                <a:gd name="connsiteY7" fmla="*/ 14150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4150"/>
                  </a:moveTo>
                  <a:cubicBezTo>
                    <a:pt x="0" y="6319"/>
                    <a:pt x="6319" y="0"/>
                    <a:pt x="14150" y="0"/>
                  </a:cubicBezTo>
                  <a:lnTo>
                    <a:pt x="14150" y="0"/>
                  </a:lnTo>
                  <a:cubicBezTo>
                    <a:pt x="21980" y="0"/>
                    <a:pt x="28299" y="6319"/>
                    <a:pt x="28299" y="14150"/>
                  </a:cubicBezTo>
                  <a:lnTo>
                    <a:pt x="28299" y="14150"/>
                  </a:lnTo>
                  <a:cubicBezTo>
                    <a:pt x="28299" y="21980"/>
                    <a:pt x="21980" y="28299"/>
                    <a:pt x="14150" y="28299"/>
                  </a:cubicBezTo>
                  <a:lnTo>
                    <a:pt x="14150" y="28299"/>
                  </a:lnTo>
                  <a:cubicBezTo>
                    <a:pt x="6319" y="28231"/>
                    <a:pt x="0" y="21911"/>
                    <a:pt x="0" y="1415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B4B85412-C306-4B7C-8887-A265969AF9B4}"/>
                </a:ext>
              </a:extLst>
            </p:cNvPr>
            <p:cNvSpPr/>
            <p:nvPr/>
          </p:nvSpPr>
          <p:spPr>
            <a:xfrm>
              <a:off x="5724127" y="1900363"/>
              <a:ext cx="34344" cy="34344"/>
            </a:xfrm>
            <a:custGeom>
              <a:avLst/>
              <a:gdLst>
                <a:gd name="connsiteX0" fmla="*/ 0 w 34343"/>
                <a:gd name="connsiteY0" fmla="*/ 17446 h 34343"/>
                <a:gd name="connsiteX1" fmla="*/ 17447 w 34343"/>
                <a:gd name="connsiteY1" fmla="*/ 0 h 34343"/>
                <a:gd name="connsiteX2" fmla="*/ 17447 w 34343"/>
                <a:gd name="connsiteY2" fmla="*/ 0 h 34343"/>
                <a:gd name="connsiteX3" fmla="*/ 34893 w 34343"/>
                <a:gd name="connsiteY3" fmla="*/ 17446 h 34343"/>
                <a:gd name="connsiteX4" fmla="*/ 34893 w 34343"/>
                <a:gd name="connsiteY4" fmla="*/ 17446 h 34343"/>
                <a:gd name="connsiteX5" fmla="*/ 17447 w 34343"/>
                <a:gd name="connsiteY5" fmla="*/ 34893 h 34343"/>
                <a:gd name="connsiteX6" fmla="*/ 17447 w 34343"/>
                <a:gd name="connsiteY6" fmla="*/ 34893 h 34343"/>
                <a:gd name="connsiteX7" fmla="*/ 0 w 34343"/>
                <a:gd name="connsiteY7" fmla="*/ 17446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7446"/>
                  </a:moveTo>
                  <a:cubicBezTo>
                    <a:pt x="0" y="7830"/>
                    <a:pt x="7830" y="0"/>
                    <a:pt x="17447" y="0"/>
                  </a:cubicBezTo>
                  <a:lnTo>
                    <a:pt x="17447" y="0"/>
                  </a:lnTo>
                  <a:cubicBezTo>
                    <a:pt x="27063" y="0"/>
                    <a:pt x="34893" y="7830"/>
                    <a:pt x="34893" y="17446"/>
                  </a:cubicBezTo>
                  <a:lnTo>
                    <a:pt x="34893" y="17446"/>
                  </a:lnTo>
                  <a:cubicBezTo>
                    <a:pt x="34893" y="27063"/>
                    <a:pt x="27063" y="34893"/>
                    <a:pt x="17447" y="34893"/>
                  </a:cubicBezTo>
                  <a:lnTo>
                    <a:pt x="17447" y="34893"/>
                  </a:lnTo>
                  <a:cubicBezTo>
                    <a:pt x="7830" y="34824"/>
                    <a:pt x="0" y="27063"/>
                    <a:pt x="0" y="1744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650E5111-C19A-4E43-80B4-436B58510FDF}"/>
                </a:ext>
              </a:extLst>
            </p:cNvPr>
            <p:cNvSpPr/>
            <p:nvPr/>
          </p:nvSpPr>
          <p:spPr>
            <a:xfrm>
              <a:off x="5342088" y="1873025"/>
              <a:ext cx="89294" cy="89294"/>
            </a:xfrm>
            <a:custGeom>
              <a:avLst/>
              <a:gdLst>
                <a:gd name="connsiteX0" fmla="*/ 0 w 89293"/>
                <a:gd name="connsiteY0" fmla="*/ 44784 h 89293"/>
                <a:gd name="connsiteX1" fmla="*/ 44784 w 89293"/>
                <a:gd name="connsiteY1" fmla="*/ 0 h 89293"/>
                <a:gd name="connsiteX2" fmla="*/ 44784 w 89293"/>
                <a:gd name="connsiteY2" fmla="*/ 0 h 89293"/>
                <a:gd name="connsiteX3" fmla="*/ 89569 w 89293"/>
                <a:gd name="connsiteY3" fmla="*/ 44784 h 89293"/>
                <a:gd name="connsiteX4" fmla="*/ 89569 w 89293"/>
                <a:gd name="connsiteY4" fmla="*/ 44784 h 89293"/>
                <a:gd name="connsiteX5" fmla="*/ 44784 w 89293"/>
                <a:gd name="connsiteY5" fmla="*/ 89568 h 89293"/>
                <a:gd name="connsiteX6" fmla="*/ 44784 w 89293"/>
                <a:gd name="connsiteY6" fmla="*/ 89568 h 89293"/>
                <a:gd name="connsiteX7" fmla="*/ 0 w 89293"/>
                <a:gd name="connsiteY7" fmla="*/ 44784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4784"/>
                  </a:moveTo>
                  <a:cubicBezTo>
                    <a:pt x="0" y="20057"/>
                    <a:pt x="20057" y="0"/>
                    <a:pt x="44784" y="0"/>
                  </a:cubicBezTo>
                  <a:lnTo>
                    <a:pt x="44784" y="0"/>
                  </a:lnTo>
                  <a:cubicBezTo>
                    <a:pt x="69512" y="0"/>
                    <a:pt x="89569" y="20057"/>
                    <a:pt x="89569" y="44784"/>
                  </a:cubicBezTo>
                  <a:lnTo>
                    <a:pt x="89569" y="44784"/>
                  </a:lnTo>
                  <a:cubicBezTo>
                    <a:pt x="89569" y="69512"/>
                    <a:pt x="69512" y="89568"/>
                    <a:pt x="44784" y="89568"/>
                  </a:cubicBezTo>
                  <a:lnTo>
                    <a:pt x="44784" y="89568"/>
                  </a:lnTo>
                  <a:cubicBezTo>
                    <a:pt x="20057" y="89568"/>
                    <a:pt x="0" y="69512"/>
                    <a:pt x="0" y="4478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3E4C9DF2-DB57-4922-99C8-ADCAE5F2D1C5}"/>
                </a:ext>
              </a:extLst>
            </p:cNvPr>
            <p:cNvSpPr/>
            <p:nvPr/>
          </p:nvSpPr>
          <p:spPr>
            <a:xfrm>
              <a:off x="5002841" y="1888343"/>
              <a:ext cx="54950" cy="54950"/>
            </a:xfrm>
            <a:custGeom>
              <a:avLst/>
              <a:gdLst>
                <a:gd name="connsiteX0" fmla="*/ 0 w 54949"/>
                <a:gd name="connsiteY0" fmla="*/ 29467 h 54949"/>
                <a:gd name="connsiteX1" fmla="*/ 29467 w 54949"/>
                <a:gd name="connsiteY1" fmla="*/ 0 h 54949"/>
                <a:gd name="connsiteX2" fmla="*/ 29467 w 54949"/>
                <a:gd name="connsiteY2" fmla="*/ 0 h 54949"/>
                <a:gd name="connsiteX3" fmla="*/ 58934 w 54949"/>
                <a:gd name="connsiteY3" fmla="*/ 29467 h 54949"/>
                <a:gd name="connsiteX4" fmla="*/ 58934 w 54949"/>
                <a:gd name="connsiteY4" fmla="*/ 29467 h 54949"/>
                <a:gd name="connsiteX5" fmla="*/ 29467 w 54949"/>
                <a:gd name="connsiteY5" fmla="*/ 58934 h 54949"/>
                <a:gd name="connsiteX6" fmla="*/ 29467 w 54949"/>
                <a:gd name="connsiteY6" fmla="*/ 58934 h 54949"/>
                <a:gd name="connsiteX7" fmla="*/ 0 w 54949"/>
                <a:gd name="connsiteY7" fmla="*/ 29467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9467"/>
                  </a:moveTo>
                  <a:cubicBezTo>
                    <a:pt x="0" y="13188"/>
                    <a:pt x="13188" y="0"/>
                    <a:pt x="29467" y="0"/>
                  </a:cubicBezTo>
                  <a:lnTo>
                    <a:pt x="29467" y="0"/>
                  </a:lnTo>
                  <a:cubicBezTo>
                    <a:pt x="45746" y="0"/>
                    <a:pt x="58934" y="13188"/>
                    <a:pt x="58934" y="29467"/>
                  </a:cubicBezTo>
                  <a:lnTo>
                    <a:pt x="58934" y="29467"/>
                  </a:lnTo>
                  <a:cubicBezTo>
                    <a:pt x="58934" y="45746"/>
                    <a:pt x="45746" y="58934"/>
                    <a:pt x="29467" y="58934"/>
                  </a:cubicBezTo>
                  <a:lnTo>
                    <a:pt x="29467" y="58934"/>
                  </a:lnTo>
                  <a:cubicBezTo>
                    <a:pt x="13188" y="58934"/>
                    <a:pt x="0" y="45677"/>
                    <a:pt x="0" y="2946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43C45BE2-7B21-4599-A552-D90B5E81D61A}"/>
                </a:ext>
              </a:extLst>
            </p:cNvPr>
            <p:cNvSpPr/>
            <p:nvPr/>
          </p:nvSpPr>
          <p:spPr>
            <a:xfrm>
              <a:off x="4669227" y="1909430"/>
              <a:ext cx="13737" cy="13737"/>
            </a:xfrm>
            <a:custGeom>
              <a:avLst/>
              <a:gdLst>
                <a:gd name="connsiteX0" fmla="*/ 0 w 13737"/>
                <a:gd name="connsiteY0" fmla="*/ 8380 h 13737"/>
                <a:gd name="connsiteX1" fmla="*/ 8380 w 13737"/>
                <a:gd name="connsiteY1" fmla="*/ 0 h 13737"/>
                <a:gd name="connsiteX2" fmla="*/ 8380 w 13737"/>
                <a:gd name="connsiteY2" fmla="*/ 0 h 13737"/>
                <a:gd name="connsiteX3" fmla="*/ 16759 w 13737"/>
                <a:gd name="connsiteY3" fmla="*/ 8380 h 13737"/>
                <a:gd name="connsiteX4" fmla="*/ 16759 w 13737"/>
                <a:gd name="connsiteY4" fmla="*/ 8380 h 13737"/>
                <a:gd name="connsiteX5" fmla="*/ 8380 w 13737"/>
                <a:gd name="connsiteY5" fmla="*/ 16760 h 13737"/>
                <a:gd name="connsiteX6" fmla="*/ 8380 w 13737"/>
                <a:gd name="connsiteY6" fmla="*/ 16760 h 13737"/>
                <a:gd name="connsiteX7" fmla="*/ 0 w 13737"/>
                <a:gd name="connsiteY7" fmla="*/ 8380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8380"/>
                  </a:moveTo>
                  <a:cubicBezTo>
                    <a:pt x="0" y="3778"/>
                    <a:pt x="3709" y="0"/>
                    <a:pt x="8380" y="0"/>
                  </a:cubicBezTo>
                  <a:lnTo>
                    <a:pt x="8380" y="0"/>
                  </a:lnTo>
                  <a:cubicBezTo>
                    <a:pt x="12982" y="0"/>
                    <a:pt x="16759" y="3778"/>
                    <a:pt x="16759" y="8380"/>
                  </a:cubicBezTo>
                  <a:lnTo>
                    <a:pt x="16759" y="8380"/>
                  </a:lnTo>
                  <a:cubicBezTo>
                    <a:pt x="16759" y="12982"/>
                    <a:pt x="12982" y="16760"/>
                    <a:pt x="8380" y="16760"/>
                  </a:cubicBezTo>
                  <a:lnTo>
                    <a:pt x="8380" y="16760"/>
                  </a:lnTo>
                  <a:cubicBezTo>
                    <a:pt x="3709" y="16760"/>
                    <a:pt x="0" y="12982"/>
                    <a:pt x="0" y="838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5F5A132-E065-4C4D-8561-E608FF1492C1}"/>
                </a:ext>
              </a:extLst>
            </p:cNvPr>
            <p:cNvSpPr/>
            <p:nvPr/>
          </p:nvSpPr>
          <p:spPr>
            <a:xfrm>
              <a:off x="4286227" y="1881062"/>
              <a:ext cx="68687" cy="68687"/>
            </a:xfrm>
            <a:custGeom>
              <a:avLst/>
              <a:gdLst>
                <a:gd name="connsiteX0" fmla="*/ 0 w 68687"/>
                <a:gd name="connsiteY0" fmla="*/ 36748 h 68687"/>
                <a:gd name="connsiteX1" fmla="*/ 36748 w 68687"/>
                <a:gd name="connsiteY1" fmla="*/ 0 h 68687"/>
                <a:gd name="connsiteX2" fmla="*/ 36748 w 68687"/>
                <a:gd name="connsiteY2" fmla="*/ 0 h 68687"/>
                <a:gd name="connsiteX3" fmla="*/ 73495 w 68687"/>
                <a:gd name="connsiteY3" fmla="*/ 36748 h 68687"/>
                <a:gd name="connsiteX4" fmla="*/ 73495 w 68687"/>
                <a:gd name="connsiteY4" fmla="*/ 36748 h 68687"/>
                <a:gd name="connsiteX5" fmla="*/ 36748 w 68687"/>
                <a:gd name="connsiteY5" fmla="*/ 73495 h 68687"/>
                <a:gd name="connsiteX6" fmla="*/ 36748 w 68687"/>
                <a:gd name="connsiteY6" fmla="*/ 73495 h 68687"/>
                <a:gd name="connsiteX7" fmla="*/ 0 w 68687"/>
                <a:gd name="connsiteY7" fmla="*/ 36748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6748"/>
                  </a:moveTo>
                  <a:cubicBezTo>
                    <a:pt x="0" y="16485"/>
                    <a:pt x="16348" y="0"/>
                    <a:pt x="36748" y="0"/>
                  </a:cubicBezTo>
                  <a:lnTo>
                    <a:pt x="36748" y="0"/>
                  </a:lnTo>
                  <a:cubicBezTo>
                    <a:pt x="57010" y="0"/>
                    <a:pt x="73495" y="16485"/>
                    <a:pt x="73495" y="36748"/>
                  </a:cubicBezTo>
                  <a:lnTo>
                    <a:pt x="73495" y="36748"/>
                  </a:lnTo>
                  <a:cubicBezTo>
                    <a:pt x="73495" y="57011"/>
                    <a:pt x="57010" y="73495"/>
                    <a:pt x="36748" y="73495"/>
                  </a:cubicBezTo>
                  <a:lnTo>
                    <a:pt x="36748" y="73495"/>
                  </a:lnTo>
                  <a:cubicBezTo>
                    <a:pt x="16416" y="73495"/>
                    <a:pt x="0" y="57011"/>
                    <a:pt x="0" y="3674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9E40C14B-AD71-4B7B-843D-8659CD730EC8}"/>
                </a:ext>
              </a:extLst>
            </p:cNvPr>
            <p:cNvSpPr/>
            <p:nvPr/>
          </p:nvSpPr>
          <p:spPr>
            <a:xfrm>
              <a:off x="3924450" y="1873987"/>
              <a:ext cx="82425" cy="82425"/>
            </a:xfrm>
            <a:custGeom>
              <a:avLst/>
              <a:gdLst>
                <a:gd name="connsiteX0" fmla="*/ 0 w 82424"/>
                <a:gd name="connsiteY0" fmla="*/ 43822 h 82424"/>
                <a:gd name="connsiteX1" fmla="*/ 43823 w 82424"/>
                <a:gd name="connsiteY1" fmla="*/ 0 h 82424"/>
                <a:gd name="connsiteX2" fmla="*/ 43823 w 82424"/>
                <a:gd name="connsiteY2" fmla="*/ 0 h 82424"/>
                <a:gd name="connsiteX3" fmla="*/ 87645 w 82424"/>
                <a:gd name="connsiteY3" fmla="*/ 43822 h 82424"/>
                <a:gd name="connsiteX4" fmla="*/ 87645 w 82424"/>
                <a:gd name="connsiteY4" fmla="*/ 43822 h 82424"/>
                <a:gd name="connsiteX5" fmla="*/ 43823 w 82424"/>
                <a:gd name="connsiteY5" fmla="*/ 87645 h 82424"/>
                <a:gd name="connsiteX6" fmla="*/ 43823 w 82424"/>
                <a:gd name="connsiteY6" fmla="*/ 87645 h 82424"/>
                <a:gd name="connsiteX7" fmla="*/ 0 w 82424"/>
                <a:gd name="connsiteY7" fmla="*/ 43822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3822"/>
                  </a:moveTo>
                  <a:cubicBezTo>
                    <a:pt x="0" y="19645"/>
                    <a:pt x="19645" y="0"/>
                    <a:pt x="43823" y="0"/>
                  </a:cubicBezTo>
                  <a:lnTo>
                    <a:pt x="43823" y="0"/>
                  </a:lnTo>
                  <a:cubicBezTo>
                    <a:pt x="68001" y="0"/>
                    <a:pt x="87645" y="19645"/>
                    <a:pt x="87645" y="43822"/>
                  </a:cubicBezTo>
                  <a:lnTo>
                    <a:pt x="87645" y="43822"/>
                  </a:lnTo>
                  <a:cubicBezTo>
                    <a:pt x="87645" y="68001"/>
                    <a:pt x="68001" y="87645"/>
                    <a:pt x="43823" y="87645"/>
                  </a:cubicBezTo>
                  <a:lnTo>
                    <a:pt x="43823" y="87645"/>
                  </a:lnTo>
                  <a:cubicBezTo>
                    <a:pt x="19645" y="87576"/>
                    <a:pt x="0" y="68001"/>
                    <a:pt x="0" y="4382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6A5AA0B3-963F-430B-A554-B01B2A0E8E1C}"/>
                </a:ext>
              </a:extLst>
            </p:cNvPr>
            <p:cNvSpPr/>
            <p:nvPr/>
          </p:nvSpPr>
          <p:spPr>
            <a:xfrm>
              <a:off x="3574489" y="1878727"/>
              <a:ext cx="75556" cy="75556"/>
            </a:xfrm>
            <a:custGeom>
              <a:avLst/>
              <a:gdLst>
                <a:gd name="connsiteX0" fmla="*/ 0 w 75556"/>
                <a:gd name="connsiteY0" fmla="*/ 39083 h 75556"/>
                <a:gd name="connsiteX1" fmla="*/ 39083 w 75556"/>
                <a:gd name="connsiteY1" fmla="*/ 0 h 75556"/>
                <a:gd name="connsiteX2" fmla="*/ 39083 w 75556"/>
                <a:gd name="connsiteY2" fmla="*/ 0 h 75556"/>
                <a:gd name="connsiteX3" fmla="*/ 78166 w 75556"/>
                <a:gd name="connsiteY3" fmla="*/ 39083 h 75556"/>
                <a:gd name="connsiteX4" fmla="*/ 78166 w 75556"/>
                <a:gd name="connsiteY4" fmla="*/ 39083 h 75556"/>
                <a:gd name="connsiteX5" fmla="*/ 39083 w 75556"/>
                <a:gd name="connsiteY5" fmla="*/ 78166 h 75556"/>
                <a:gd name="connsiteX6" fmla="*/ 39083 w 75556"/>
                <a:gd name="connsiteY6" fmla="*/ 78166 h 75556"/>
                <a:gd name="connsiteX7" fmla="*/ 0 w 75556"/>
                <a:gd name="connsiteY7" fmla="*/ 39083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39083"/>
                  </a:moveTo>
                  <a:cubicBezTo>
                    <a:pt x="0" y="17515"/>
                    <a:pt x="17515" y="0"/>
                    <a:pt x="39083" y="0"/>
                  </a:cubicBezTo>
                  <a:lnTo>
                    <a:pt x="39083" y="0"/>
                  </a:lnTo>
                  <a:cubicBezTo>
                    <a:pt x="60651" y="0"/>
                    <a:pt x="78166" y="17515"/>
                    <a:pt x="78166" y="39083"/>
                  </a:cubicBezTo>
                  <a:lnTo>
                    <a:pt x="78166" y="39083"/>
                  </a:lnTo>
                  <a:cubicBezTo>
                    <a:pt x="78166" y="60651"/>
                    <a:pt x="60651" y="78166"/>
                    <a:pt x="39083" y="78166"/>
                  </a:cubicBezTo>
                  <a:lnTo>
                    <a:pt x="39083" y="78166"/>
                  </a:lnTo>
                  <a:cubicBezTo>
                    <a:pt x="17515" y="78166"/>
                    <a:pt x="0" y="60651"/>
                    <a:pt x="0" y="3908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927E948C-1E18-4997-9515-3CA59D8B08F8}"/>
                </a:ext>
              </a:extLst>
            </p:cNvPr>
            <p:cNvSpPr/>
            <p:nvPr/>
          </p:nvSpPr>
          <p:spPr>
            <a:xfrm>
              <a:off x="3211270" y="1870072"/>
              <a:ext cx="89294" cy="89294"/>
            </a:xfrm>
            <a:custGeom>
              <a:avLst/>
              <a:gdLst>
                <a:gd name="connsiteX0" fmla="*/ 0 w 89293"/>
                <a:gd name="connsiteY0" fmla="*/ 47738 h 89293"/>
                <a:gd name="connsiteX1" fmla="*/ 47738 w 89293"/>
                <a:gd name="connsiteY1" fmla="*/ 0 h 89293"/>
                <a:gd name="connsiteX2" fmla="*/ 47738 w 89293"/>
                <a:gd name="connsiteY2" fmla="*/ 0 h 89293"/>
                <a:gd name="connsiteX3" fmla="*/ 95476 w 89293"/>
                <a:gd name="connsiteY3" fmla="*/ 47738 h 89293"/>
                <a:gd name="connsiteX4" fmla="*/ 95476 w 89293"/>
                <a:gd name="connsiteY4" fmla="*/ 47738 h 89293"/>
                <a:gd name="connsiteX5" fmla="*/ 47738 w 89293"/>
                <a:gd name="connsiteY5" fmla="*/ 95475 h 89293"/>
                <a:gd name="connsiteX6" fmla="*/ 47738 w 89293"/>
                <a:gd name="connsiteY6" fmla="*/ 95475 h 89293"/>
                <a:gd name="connsiteX7" fmla="*/ 0 w 89293"/>
                <a:gd name="connsiteY7" fmla="*/ 47738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7738"/>
                  </a:moveTo>
                  <a:cubicBezTo>
                    <a:pt x="0" y="21362"/>
                    <a:pt x="21362" y="0"/>
                    <a:pt x="47738" y="0"/>
                  </a:cubicBezTo>
                  <a:lnTo>
                    <a:pt x="47738" y="0"/>
                  </a:lnTo>
                  <a:cubicBezTo>
                    <a:pt x="74114" y="0"/>
                    <a:pt x="95476" y="21362"/>
                    <a:pt x="95476" y="47738"/>
                  </a:cubicBezTo>
                  <a:lnTo>
                    <a:pt x="95476" y="47738"/>
                  </a:lnTo>
                  <a:cubicBezTo>
                    <a:pt x="95476" y="74114"/>
                    <a:pt x="74114" y="95475"/>
                    <a:pt x="47738" y="95475"/>
                  </a:cubicBezTo>
                  <a:lnTo>
                    <a:pt x="47738" y="95475"/>
                  </a:lnTo>
                  <a:cubicBezTo>
                    <a:pt x="21362" y="95475"/>
                    <a:pt x="0" y="74045"/>
                    <a:pt x="0" y="4773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D999D98C-C8A7-47C2-8FC8-44346C2B789E}"/>
                </a:ext>
              </a:extLst>
            </p:cNvPr>
            <p:cNvSpPr/>
            <p:nvPr/>
          </p:nvSpPr>
          <p:spPr>
            <a:xfrm>
              <a:off x="2884730" y="1898302"/>
              <a:ext cx="34344" cy="34344"/>
            </a:xfrm>
            <a:custGeom>
              <a:avLst/>
              <a:gdLst>
                <a:gd name="connsiteX0" fmla="*/ 0 w 34343"/>
                <a:gd name="connsiteY0" fmla="*/ 19507 h 34343"/>
                <a:gd name="connsiteX1" fmla="*/ 19507 w 34343"/>
                <a:gd name="connsiteY1" fmla="*/ 0 h 34343"/>
                <a:gd name="connsiteX2" fmla="*/ 19507 w 34343"/>
                <a:gd name="connsiteY2" fmla="*/ 0 h 34343"/>
                <a:gd name="connsiteX3" fmla="*/ 39014 w 34343"/>
                <a:gd name="connsiteY3" fmla="*/ 19507 h 34343"/>
                <a:gd name="connsiteX4" fmla="*/ 39014 w 34343"/>
                <a:gd name="connsiteY4" fmla="*/ 19507 h 34343"/>
                <a:gd name="connsiteX5" fmla="*/ 19507 w 34343"/>
                <a:gd name="connsiteY5" fmla="*/ 39014 h 34343"/>
                <a:gd name="connsiteX6" fmla="*/ 19507 w 34343"/>
                <a:gd name="connsiteY6" fmla="*/ 39014 h 34343"/>
                <a:gd name="connsiteX7" fmla="*/ 0 w 34343"/>
                <a:gd name="connsiteY7" fmla="*/ 19507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9507"/>
                  </a:moveTo>
                  <a:cubicBezTo>
                    <a:pt x="0" y="8723"/>
                    <a:pt x="8792" y="0"/>
                    <a:pt x="19507" y="0"/>
                  </a:cubicBezTo>
                  <a:lnTo>
                    <a:pt x="19507" y="0"/>
                  </a:lnTo>
                  <a:cubicBezTo>
                    <a:pt x="30291" y="0"/>
                    <a:pt x="39014" y="8723"/>
                    <a:pt x="39014" y="19507"/>
                  </a:cubicBezTo>
                  <a:lnTo>
                    <a:pt x="39014" y="19507"/>
                  </a:lnTo>
                  <a:cubicBezTo>
                    <a:pt x="39014" y="30291"/>
                    <a:pt x="30291" y="39014"/>
                    <a:pt x="19507" y="39014"/>
                  </a:cubicBezTo>
                  <a:lnTo>
                    <a:pt x="19507" y="39014"/>
                  </a:lnTo>
                  <a:cubicBezTo>
                    <a:pt x="8792" y="39014"/>
                    <a:pt x="0" y="30291"/>
                    <a:pt x="0" y="1950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1A282019-4566-4A11-BE27-FA30BE41CBEC}"/>
                </a:ext>
              </a:extLst>
            </p:cNvPr>
            <p:cNvSpPr/>
            <p:nvPr/>
          </p:nvSpPr>
          <p:spPr>
            <a:xfrm>
              <a:off x="2538546" y="1906820"/>
              <a:ext cx="20606" cy="20606"/>
            </a:xfrm>
            <a:custGeom>
              <a:avLst/>
              <a:gdLst>
                <a:gd name="connsiteX0" fmla="*/ 0 w 20606"/>
                <a:gd name="connsiteY0" fmla="*/ 10990 h 20606"/>
                <a:gd name="connsiteX1" fmla="*/ 11059 w 20606"/>
                <a:gd name="connsiteY1" fmla="*/ 0 h 20606"/>
                <a:gd name="connsiteX2" fmla="*/ 11059 w 20606"/>
                <a:gd name="connsiteY2" fmla="*/ 0 h 20606"/>
                <a:gd name="connsiteX3" fmla="*/ 22049 w 20606"/>
                <a:gd name="connsiteY3" fmla="*/ 10990 h 20606"/>
                <a:gd name="connsiteX4" fmla="*/ 22049 w 20606"/>
                <a:gd name="connsiteY4" fmla="*/ 10990 h 20606"/>
                <a:gd name="connsiteX5" fmla="*/ 11059 w 20606"/>
                <a:gd name="connsiteY5" fmla="*/ 22049 h 20606"/>
                <a:gd name="connsiteX6" fmla="*/ 11059 w 20606"/>
                <a:gd name="connsiteY6" fmla="*/ 22049 h 20606"/>
                <a:gd name="connsiteX7" fmla="*/ 0 w 20606"/>
                <a:gd name="connsiteY7" fmla="*/ 10990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0990"/>
                  </a:moveTo>
                  <a:cubicBezTo>
                    <a:pt x="0" y="4877"/>
                    <a:pt x="4945" y="0"/>
                    <a:pt x="11059" y="0"/>
                  </a:cubicBezTo>
                  <a:lnTo>
                    <a:pt x="11059" y="0"/>
                  </a:lnTo>
                  <a:cubicBezTo>
                    <a:pt x="17172" y="0"/>
                    <a:pt x="22049" y="4945"/>
                    <a:pt x="22049" y="10990"/>
                  </a:cubicBezTo>
                  <a:lnTo>
                    <a:pt x="22049" y="10990"/>
                  </a:lnTo>
                  <a:cubicBezTo>
                    <a:pt x="22049" y="17103"/>
                    <a:pt x="17172" y="22049"/>
                    <a:pt x="11059" y="22049"/>
                  </a:cubicBezTo>
                  <a:lnTo>
                    <a:pt x="11059" y="22049"/>
                  </a:lnTo>
                  <a:cubicBezTo>
                    <a:pt x="4945" y="21980"/>
                    <a:pt x="0" y="17034"/>
                    <a:pt x="0" y="1099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BF370053-DBF9-436B-9C61-EE8336B337D8}"/>
                </a:ext>
              </a:extLst>
            </p:cNvPr>
            <p:cNvSpPr/>
            <p:nvPr/>
          </p:nvSpPr>
          <p:spPr>
            <a:xfrm>
              <a:off x="2142426" y="1865264"/>
              <a:ext cx="103031" cy="103031"/>
            </a:xfrm>
            <a:custGeom>
              <a:avLst/>
              <a:gdLst>
                <a:gd name="connsiteX0" fmla="*/ 0 w 103030"/>
                <a:gd name="connsiteY0" fmla="*/ 52546 h 103030"/>
                <a:gd name="connsiteX1" fmla="*/ 52546 w 103030"/>
                <a:gd name="connsiteY1" fmla="*/ 0 h 103030"/>
                <a:gd name="connsiteX2" fmla="*/ 52546 w 103030"/>
                <a:gd name="connsiteY2" fmla="*/ 0 h 103030"/>
                <a:gd name="connsiteX3" fmla="*/ 105160 w 103030"/>
                <a:gd name="connsiteY3" fmla="*/ 52546 h 103030"/>
                <a:gd name="connsiteX4" fmla="*/ 105160 w 103030"/>
                <a:gd name="connsiteY4" fmla="*/ 52546 h 103030"/>
                <a:gd name="connsiteX5" fmla="*/ 52546 w 103030"/>
                <a:gd name="connsiteY5" fmla="*/ 105092 h 103030"/>
                <a:gd name="connsiteX6" fmla="*/ 52546 w 103030"/>
                <a:gd name="connsiteY6" fmla="*/ 105092 h 103030"/>
                <a:gd name="connsiteX7" fmla="*/ 0 w 103030"/>
                <a:gd name="connsiteY7" fmla="*/ 52546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2546"/>
                  </a:moveTo>
                  <a:cubicBezTo>
                    <a:pt x="0" y="23491"/>
                    <a:pt x="23560" y="0"/>
                    <a:pt x="52546" y="0"/>
                  </a:cubicBezTo>
                  <a:lnTo>
                    <a:pt x="52546" y="0"/>
                  </a:lnTo>
                  <a:cubicBezTo>
                    <a:pt x="81601" y="0"/>
                    <a:pt x="105160" y="23560"/>
                    <a:pt x="105160" y="52546"/>
                  </a:cubicBezTo>
                  <a:lnTo>
                    <a:pt x="105160" y="52546"/>
                  </a:lnTo>
                  <a:cubicBezTo>
                    <a:pt x="105160" y="81601"/>
                    <a:pt x="81601" y="105092"/>
                    <a:pt x="52546" y="105092"/>
                  </a:cubicBezTo>
                  <a:lnTo>
                    <a:pt x="52546" y="105092"/>
                  </a:lnTo>
                  <a:cubicBezTo>
                    <a:pt x="23560" y="105092"/>
                    <a:pt x="0" y="81532"/>
                    <a:pt x="0" y="5254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CE0FB241-8A99-4C7B-A340-E6762BA4D18C}"/>
                </a:ext>
              </a:extLst>
            </p:cNvPr>
            <p:cNvSpPr/>
            <p:nvPr/>
          </p:nvSpPr>
          <p:spPr>
            <a:xfrm>
              <a:off x="1820077" y="1897615"/>
              <a:ext cx="34344" cy="34344"/>
            </a:xfrm>
            <a:custGeom>
              <a:avLst/>
              <a:gdLst>
                <a:gd name="connsiteX0" fmla="*/ 0 w 34343"/>
                <a:gd name="connsiteY0" fmla="*/ 20194 h 34343"/>
                <a:gd name="connsiteX1" fmla="*/ 20194 w 34343"/>
                <a:gd name="connsiteY1" fmla="*/ 0 h 34343"/>
                <a:gd name="connsiteX2" fmla="*/ 20194 w 34343"/>
                <a:gd name="connsiteY2" fmla="*/ 0 h 34343"/>
                <a:gd name="connsiteX3" fmla="*/ 40388 w 34343"/>
                <a:gd name="connsiteY3" fmla="*/ 20194 h 34343"/>
                <a:gd name="connsiteX4" fmla="*/ 40388 w 34343"/>
                <a:gd name="connsiteY4" fmla="*/ 20194 h 34343"/>
                <a:gd name="connsiteX5" fmla="*/ 20194 w 34343"/>
                <a:gd name="connsiteY5" fmla="*/ 40388 h 34343"/>
                <a:gd name="connsiteX6" fmla="*/ 20194 w 34343"/>
                <a:gd name="connsiteY6" fmla="*/ 40388 h 34343"/>
                <a:gd name="connsiteX7" fmla="*/ 0 w 34343"/>
                <a:gd name="connsiteY7" fmla="*/ 20194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20194"/>
                  </a:moveTo>
                  <a:cubicBezTo>
                    <a:pt x="0" y="9067"/>
                    <a:pt x="9067" y="0"/>
                    <a:pt x="20194" y="0"/>
                  </a:cubicBezTo>
                  <a:lnTo>
                    <a:pt x="20194" y="0"/>
                  </a:lnTo>
                  <a:cubicBezTo>
                    <a:pt x="31321" y="0"/>
                    <a:pt x="40388" y="9067"/>
                    <a:pt x="40388" y="20194"/>
                  </a:cubicBezTo>
                  <a:lnTo>
                    <a:pt x="40388" y="20194"/>
                  </a:lnTo>
                  <a:cubicBezTo>
                    <a:pt x="40388" y="31321"/>
                    <a:pt x="31321" y="40388"/>
                    <a:pt x="20194" y="40388"/>
                  </a:cubicBezTo>
                  <a:lnTo>
                    <a:pt x="20194" y="40388"/>
                  </a:lnTo>
                  <a:cubicBezTo>
                    <a:pt x="9067" y="40320"/>
                    <a:pt x="0" y="31321"/>
                    <a:pt x="0" y="2019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45541B2E-46E3-4877-8396-1C12608169B9}"/>
                </a:ext>
              </a:extLst>
            </p:cNvPr>
            <p:cNvSpPr/>
            <p:nvPr/>
          </p:nvSpPr>
          <p:spPr>
            <a:xfrm>
              <a:off x="1468741" y="1900844"/>
              <a:ext cx="27475" cy="27475"/>
            </a:xfrm>
            <a:custGeom>
              <a:avLst/>
              <a:gdLst>
                <a:gd name="connsiteX0" fmla="*/ 0 w 27474"/>
                <a:gd name="connsiteY0" fmla="*/ 16966 h 27474"/>
                <a:gd name="connsiteX1" fmla="*/ 16966 w 27474"/>
                <a:gd name="connsiteY1" fmla="*/ 0 h 27474"/>
                <a:gd name="connsiteX2" fmla="*/ 16966 w 27474"/>
                <a:gd name="connsiteY2" fmla="*/ 0 h 27474"/>
                <a:gd name="connsiteX3" fmla="*/ 33932 w 27474"/>
                <a:gd name="connsiteY3" fmla="*/ 16966 h 27474"/>
                <a:gd name="connsiteX4" fmla="*/ 33932 w 27474"/>
                <a:gd name="connsiteY4" fmla="*/ 16966 h 27474"/>
                <a:gd name="connsiteX5" fmla="*/ 16966 w 27474"/>
                <a:gd name="connsiteY5" fmla="*/ 33932 h 27474"/>
                <a:gd name="connsiteX6" fmla="*/ 16966 w 27474"/>
                <a:gd name="connsiteY6" fmla="*/ 33932 h 27474"/>
                <a:gd name="connsiteX7" fmla="*/ 0 w 27474"/>
                <a:gd name="connsiteY7" fmla="*/ 16966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6966"/>
                  </a:moveTo>
                  <a:cubicBezTo>
                    <a:pt x="0" y="7624"/>
                    <a:pt x="7556" y="0"/>
                    <a:pt x="16966" y="0"/>
                  </a:cubicBezTo>
                  <a:lnTo>
                    <a:pt x="16966" y="0"/>
                  </a:lnTo>
                  <a:cubicBezTo>
                    <a:pt x="26376" y="0"/>
                    <a:pt x="33932" y="7624"/>
                    <a:pt x="33932" y="16966"/>
                  </a:cubicBezTo>
                  <a:lnTo>
                    <a:pt x="33932" y="16966"/>
                  </a:lnTo>
                  <a:cubicBezTo>
                    <a:pt x="33932" y="26307"/>
                    <a:pt x="26307" y="33932"/>
                    <a:pt x="16966" y="33932"/>
                  </a:cubicBezTo>
                  <a:lnTo>
                    <a:pt x="16966" y="33932"/>
                  </a:lnTo>
                  <a:cubicBezTo>
                    <a:pt x="7556" y="33932"/>
                    <a:pt x="0" y="26307"/>
                    <a:pt x="0" y="1696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BC077CE-AC49-4199-91EC-843E87D40AE4}"/>
                </a:ext>
              </a:extLst>
            </p:cNvPr>
            <p:cNvSpPr/>
            <p:nvPr/>
          </p:nvSpPr>
          <p:spPr>
            <a:xfrm>
              <a:off x="1083886" y="1870690"/>
              <a:ext cx="89294" cy="89294"/>
            </a:xfrm>
            <a:custGeom>
              <a:avLst/>
              <a:gdLst>
                <a:gd name="connsiteX0" fmla="*/ 0 w 89293"/>
                <a:gd name="connsiteY0" fmla="*/ 47119 h 89293"/>
                <a:gd name="connsiteX1" fmla="*/ 47120 w 89293"/>
                <a:gd name="connsiteY1" fmla="*/ 0 h 89293"/>
                <a:gd name="connsiteX2" fmla="*/ 47120 w 89293"/>
                <a:gd name="connsiteY2" fmla="*/ 0 h 89293"/>
                <a:gd name="connsiteX3" fmla="*/ 94239 w 89293"/>
                <a:gd name="connsiteY3" fmla="*/ 47119 h 89293"/>
                <a:gd name="connsiteX4" fmla="*/ 94239 w 89293"/>
                <a:gd name="connsiteY4" fmla="*/ 47119 h 89293"/>
                <a:gd name="connsiteX5" fmla="*/ 47120 w 89293"/>
                <a:gd name="connsiteY5" fmla="*/ 94239 h 89293"/>
                <a:gd name="connsiteX6" fmla="*/ 47120 w 89293"/>
                <a:gd name="connsiteY6" fmla="*/ 94239 h 89293"/>
                <a:gd name="connsiteX7" fmla="*/ 0 w 89293"/>
                <a:gd name="connsiteY7" fmla="*/ 47119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7119"/>
                  </a:moveTo>
                  <a:cubicBezTo>
                    <a:pt x="0" y="21087"/>
                    <a:pt x="21087" y="0"/>
                    <a:pt x="47120" y="0"/>
                  </a:cubicBezTo>
                  <a:lnTo>
                    <a:pt x="47120" y="0"/>
                  </a:lnTo>
                  <a:cubicBezTo>
                    <a:pt x="73152" y="0"/>
                    <a:pt x="94239" y="21087"/>
                    <a:pt x="94239" y="47119"/>
                  </a:cubicBezTo>
                  <a:lnTo>
                    <a:pt x="94239" y="47119"/>
                  </a:lnTo>
                  <a:cubicBezTo>
                    <a:pt x="94239" y="73152"/>
                    <a:pt x="73152" y="94239"/>
                    <a:pt x="47120" y="94239"/>
                  </a:cubicBezTo>
                  <a:lnTo>
                    <a:pt x="47120" y="94239"/>
                  </a:lnTo>
                  <a:cubicBezTo>
                    <a:pt x="21087" y="94239"/>
                    <a:pt x="0" y="73083"/>
                    <a:pt x="0" y="4711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930D5D7E-998B-4170-9D9D-675DE2DCC80A}"/>
                </a:ext>
              </a:extLst>
            </p:cNvPr>
            <p:cNvSpPr/>
            <p:nvPr/>
          </p:nvSpPr>
          <p:spPr>
            <a:xfrm>
              <a:off x="726162" y="1867668"/>
              <a:ext cx="96162" cy="96162"/>
            </a:xfrm>
            <a:custGeom>
              <a:avLst/>
              <a:gdLst>
                <a:gd name="connsiteX0" fmla="*/ 0 w 96162"/>
                <a:gd name="connsiteY0" fmla="*/ 50142 h 96162"/>
                <a:gd name="connsiteX1" fmla="*/ 50142 w 96162"/>
                <a:gd name="connsiteY1" fmla="*/ 0 h 96162"/>
                <a:gd name="connsiteX2" fmla="*/ 50142 w 96162"/>
                <a:gd name="connsiteY2" fmla="*/ 0 h 96162"/>
                <a:gd name="connsiteX3" fmla="*/ 100283 w 96162"/>
                <a:gd name="connsiteY3" fmla="*/ 50142 h 96162"/>
                <a:gd name="connsiteX4" fmla="*/ 100283 w 96162"/>
                <a:gd name="connsiteY4" fmla="*/ 50142 h 96162"/>
                <a:gd name="connsiteX5" fmla="*/ 50142 w 96162"/>
                <a:gd name="connsiteY5" fmla="*/ 100284 h 96162"/>
                <a:gd name="connsiteX6" fmla="*/ 50142 w 96162"/>
                <a:gd name="connsiteY6" fmla="*/ 100284 h 96162"/>
                <a:gd name="connsiteX7" fmla="*/ 0 w 96162"/>
                <a:gd name="connsiteY7" fmla="*/ 50142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50142"/>
                  </a:moveTo>
                  <a:cubicBezTo>
                    <a:pt x="0" y="22461"/>
                    <a:pt x="22461" y="0"/>
                    <a:pt x="50142" y="0"/>
                  </a:cubicBezTo>
                  <a:lnTo>
                    <a:pt x="50142" y="0"/>
                  </a:lnTo>
                  <a:cubicBezTo>
                    <a:pt x="77891" y="0"/>
                    <a:pt x="100283" y="22461"/>
                    <a:pt x="100283" y="50142"/>
                  </a:cubicBezTo>
                  <a:lnTo>
                    <a:pt x="100283" y="50142"/>
                  </a:lnTo>
                  <a:cubicBezTo>
                    <a:pt x="100283" y="77823"/>
                    <a:pt x="77891" y="100284"/>
                    <a:pt x="50142" y="100284"/>
                  </a:cubicBezTo>
                  <a:lnTo>
                    <a:pt x="50142" y="100284"/>
                  </a:lnTo>
                  <a:cubicBezTo>
                    <a:pt x="22461" y="100284"/>
                    <a:pt x="0" y="77754"/>
                    <a:pt x="0" y="5014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EA63955C-C64C-4ADD-8CCF-22EECDCC416C}"/>
                </a:ext>
              </a:extLst>
            </p:cNvPr>
            <p:cNvSpPr/>
            <p:nvPr/>
          </p:nvSpPr>
          <p:spPr>
            <a:xfrm>
              <a:off x="381283" y="1877353"/>
              <a:ext cx="75556" cy="75556"/>
            </a:xfrm>
            <a:custGeom>
              <a:avLst/>
              <a:gdLst>
                <a:gd name="connsiteX0" fmla="*/ 0 w 75556"/>
                <a:gd name="connsiteY0" fmla="*/ 40457 h 75556"/>
                <a:gd name="connsiteX1" fmla="*/ 40457 w 75556"/>
                <a:gd name="connsiteY1" fmla="*/ 0 h 75556"/>
                <a:gd name="connsiteX2" fmla="*/ 40457 w 75556"/>
                <a:gd name="connsiteY2" fmla="*/ 0 h 75556"/>
                <a:gd name="connsiteX3" fmla="*/ 80914 w 75556"/>
                <a:gd name="connsiteY3" fmla="*/ 40457 h 75556"/>
                <a:gd name="connsiteX4" fmla="*/ 80914 w 75556"/>
                <a:gd name="connsiteY4" fmla="*/ 40457 h 75556"/>
                <a:gd name="connsiteX5" fmla="*/ 40457 w 75556"/>
                <a:gd name="connsiteY5" fmla="*/ 80914 h 75556"/>
                <a:gd name="connsiteX6" fmla="*/ 40457 w 75556"/>
                <a:gd name="connsiteY6" fmla="*/ 80914 h 75556"/>
                <a:gd name="connsiteX7" fmla="*/ 0 w 75556"/>
                <a:gd name="connsiteY7" fmla="*/ 40457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40457"/>
                  </a:moveTo>
                  <a:cubicBezTo>
                    <a:pt x="0" y="18133"/>
                    <a:pt x="18133" y="0"/>
                    <a:pt x="40457" y="0"/>
                  </a:cubicBezTo>
                  <a:lnTo>
                    <a:pt x="40457" y="0"/>
                  </a:lnTo>
                  <a:cubicBezTo>
                    <a:pt x="62780" y="0"/>
                    <a:pt x="80914" y="18133"/>
                    <a:pt x="80914" y="40457"/>
                  </a:cubicBezTo>
                  <a:lnTo>
                    <a:pt x="80914" y="40457"/>
                  </a:lnTo>
                  <a:cubicBezTo>
                    <a:pt x="80914" y="62780"/>
                    <a:pt x="62780" y="80914"/>
                    <a:pt x="40457" y="80914"/>
                  </a:cubicBezTo>
                  <a:lnTo>
                    <a:pt x="40457" y="80914"/>
                  </a:lnTo>
                  <a:cubicBezTo>
                    <a:pt x="18065" y="80845"/>
                    <a:pt x="0" y="62780"/>
                    <a:pt x="0" y="4045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773619E8-1154-4CD3-AC54-CCAA5AACFD78}"/>
                </a:ext>
              </a:extLst>
            </p:cNvPr>
            <p:cNvSpPr/>
            <p:nvPr/>
          </p:nvSpPr>
          <p:spPr>
            <a:xfrm>
              <a:off x="12116719" y="1909018"/>
              <a:ext cx="13737" cy="13737"/>
            </a:xfrm>
            <a:custGeom>
              <a:avLst/>
              <a:gdLst>
                <a:gd name="connsiteX0" fmla="*/ 8791 w 13737"/>
                <a:gd name="connsiteY0" fmla="*/ 17584 h 13737"/>
                <a:gd name="connsiteX1" fmla="*/ 2610 w 13737"/>
                <a:gd name="connsiteY1" fmla="*/ 15043 h 13737"/>
                <a:gd name="connsiteX2" fmla="*/ 0 w 13737"/>
                <a:gd name="connsiteY2" fmla="*/ 8792 h 13737"/>
                <a:gd name="connsiteX3" fmla="*/ 2610 w 13737"/>
                <a:gd name="connsiteY3" fmla="*/ 2610 h 13737"/>
                <a:gd name="connsiteX4" fmla="*/ 8791 w 13737"/>
                <a:gd name="connsiteY4" fmla="*/ 0 h 13737"/>
                <a:gd name="connsiteX5" fmla="*/ 15042 w 13737"/>
                <a:gd name="connsiteY5" fmla="*/ 2610 h 13737"/>
                <a:gd name="connsiteX6" fmla="*/ 17584 w 13737"/>
                <a:gd name="connsiteY6" fmla="*/ 8792 h 13737"/>
                <a:gd name="connsiteX7" fmla="*/ 15042 w 13737"/>
                <a:gd name="connsiteY7" fmla="*/ 15043 h 13737"/>
                <a:gd name="connsiteX8" fmla="*/ 8791 w 13737"/>
                <a:gd name="connsiteY8" fmla="*/ 17584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37" h="13737">
                  <a:moveTo>
                    <a:pt x="8791" y="17584"/>
                  </a:moveTo>
                  <a:cubicBezTo>
                    <a:pt x="6456" y="17584"/>
                    <a:pt x="4190" y="16622"/>
                    <a:pt x="2610" y="15043"/>
                  </a:cubicBezTo>
                  <a:cubicBezTo>
                    <a:pt x="962" y="13394"/>
                    <a:pt x="0" y="11127"/>
                    <a:pt x="0" y="8792"/>
                  </a:cubicBezTo>
                  <a:cubicBezTo>
                    <a:pt x="0" y="6457"/>
                    <a:pt x="962" y="4259"/>
                    <a:pt x="2610" y="2610"/>
                  </a:cubicBezTo>
                  <a:cubicBezTo>
                    <a:pt x="4259" y="962"/>
                    <a:pt x="6525" y="0"/>
                    <a:pt x="8791" y="0"/>
                  </a:cubicBezTo>
                  <a:cubicBezTo>
                    <a:pt x="11127" y="0"/>
                    <a:pt x="13394" y="962"/>
                    <a:pt x="15042" y="2610"/>
                  </a:cubicBezTo>
                  <a:cubicBezTo>
                    <a:pt x="16691" y="4259"/>
                    <a:pt x="17584" y="6525"/>
                    <a:pt x="17584" y="8792"/>
                  </a:cubicBezTo>
                  <a:cubicBezTo>
                    <a:pt x="17584" y="11127"/>
                    <a:pt x="16691" y="13325"/>
                    <a:pt x="15042" y="15043"/>
                  </a:cubicBezTo>
                  <a:cubicBezTo>
                    <a:pt x="13325" y="16622"/>
                    <a:pt x="11059" y="17584"/>
                    <a:pt x="8791" y="1758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0F6A2956-9DB7-44C9-977B-C0B5FE85B5D7}"/>
                </a:ext>
              </a:extLst>
            </p:cNvPr>
            <p:cNvSpPr/>
            <p:nvPr/>
          </p:nvSpPr>
          <p:spPr>
            <a:xfrm>
              <a:off x="11608" y="1431297"/>
              <a:ext cx="109900" cy="109900"/>
            </a:xfrm>
            <a:custGeom>
              <a:avLst/>
              <a:gdLst>
                <a:gd name="connsiteX0" fmla="*/ 55362 w 109899"/>
                <a:gd name="connsiteY0" fmla="*/ 110724 h 109899"/>
                <a:gd name="connsiteX1" fmla="*/ 16279 w 109899"/>
                <a:gd name="connsiteY1" fmla="*/ 94582 h 109899"/>
                <a:gd name="connsiteX2" fmla="*/ 0 w 109899"/>
                <a:gd name="connsiteY2" fmla="*/ 55362 h 109899"/>
                <a:gd name="connsiteX3" fmla="*/ 16279 w 109899"/>
                <a:gd name="connsiteY3" fmla="*/ 16279 h 109899"/>
                <a:gd name="connsiteX4" fmla="*/ 55362 w 109899"/>
                <a:gd name="connsiteY4" fmla="*/ 0 h 109899"/>
                <a:gd name="connsiteX5" fmla="*/ 94582 w 109899"/>
                <a:gd name="connsiteY5" fmla="*/ 16279 h 109899"/>
                <a:gd name="connsiteX6" fmla="*/ 110724 w 109899"/>
                <a:gd name="connsiteY6" fmla="*/ 55362 h 109899"/>
                <a:gd name="connsiteX7" fmla="*/ 94582 w 109899"/>
                <a:gd name="connsiteY7" fmla="*/ 94582 h 109899"/>
                <a:gd name="connsiteX8" fmla="*/ 55362 w 109899"/>
                <a:gd name="connsiteY8" fmla="*/ 110724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899" h="109899">
                  <a:moveTo>
                    <a:pt x="55362" y="110724"/>
                  </a:moveTo>
                  <a:cubicBezTo>
                    <a:pt x="40869" y="110724"/>
                    <a:pt x="26582" y="104817"/>
                    <a:pt x="16279" y="94582"/>
                  </a:cubicBezTo>
                  <a:cubicBezTo>
                    <a:pt x="5976" y="84279"/>
                    <a:pt x="0" y="69992"/>
                    <a:pt x="0" y="55362"/>
                  </a:cubicBezTo>
                  <a:cubicBezTo>
                    <a:pt x="0" y="40732"/>
                    <a:pt x="5976" y="26582"/>
                    <a:pt x="16279" y="16279"/>
                  </a:cubicBezTo>
                  <a:cubicBezTo>
                    <a:pt x="26445" y="5976"/>
                    <a:pt x="40732" y="0"/>
                    <a:pt x="55362" y="0"/>
                  </a:cubicBezTo>
                  <a:cubicBezTo>
                    <a:pt x="69992" y="0"/>
                    <a:pt x="84279" y="5976"/>
                    <a:pt x="94582" y="16279"/>
                  </a:cubicBezTo>
                  <a:cubicBezTo>
                    <a:pt x="104886" y="26582"/>
                    <a:pt x="110724" y="40869"/>
                    <a:pt x="110724" y="55362"/>
                  </a:cubicBezTo>
                  <a:cubicBezTo>
                    <a:pt x="110724" y="69992"/>
                    <a:pt x="104886" y="84279"/>
                    <a:pt x="94582" y="94582"/>
                  </a:cubicBezTo>
                  <a:cubicBezTo>
                    <a:pt x="84279" y="104885"/>
                    <a:pt x="69992" y="110724"/>
                    <a:pt x="55362" y="11072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16842CFB-3C28-488C-82F8-C58CCFEC895F}"/>
                </a:ext>
              </a:extLst>
            </p:cNvPr>
            <p:cNvSpPr/>
            <p:nvPr/>
          </p:nvSpPr>
          <p:spPr>
            <a:xfrm>
              <a:off x="11761331" y="1477180"/>
              <a:ext cx="13737" cy="13737"/>
            </a:xfrm>
            <a:custGeom>
              <a:avLst/>
              <a:gdLst>
                <a:gd name="connsiteX0" fmla="*/ 0 w 13737"/>
                <a:gd name="connsiteY0" fmla="*/ 9479 h 13737"/>
                <a:gd name="connsiteX1" fmla="*/ 9479 w 13737"/>
                <a:gd name="connsiteY1" fmla="*/ 0 h 13737"/>
                <a:gd name="connsiteX2" fmla="*/ 9479 w 13737"/>
                <a:gd name="connsiteY2" fmla="*/ 0 h 13737"/>
                <a:gd name="connsiteX3" fmla="*/ 18958 w 13737"/>
                <a:gd name="connsiteY3" fmla="*/ 9479 h 13737"/>
                <a:gd name="connsiteX4" fmla="*/ 18958 w 13737"/>
                <a:gd name="connsiteY4" fmla="*/ 9479 h 13737"/>
                <a:gd name="connsiteX5" fmla="*/ 9479 w 13737"/>
                <a:gd name="connsiteY5" fmla="*/ 18958 h 13737"/>
                <a:gd name="connsiteX6" fmla="*/ 9479 w 13737"/>
                <a:gd name="connsiteY6" fmla="*/ 18958 h 13737"/>
                <a:gd name="connsiteX7" fmla="*/ 0 w 13737"/>
                <a:gd name="connsiteY7" fmla="*/ 9479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9479"/>
                  </a:moveTo>
                  <a:cubicBezTo>
                    <a:pt x="0" y="4259"/>
                    <a:pt x="4259" y="0"/>
                    <a:pt x="9479" y="0"/>
                  </a:cubicBezTo>
                  <a:lnTo>
                    <a:pt x="9479" y="0"/>
                  </a:lnTo>
                  <a:cubicBezTo>
                    <a:pt x="14698" y="0"/>
                    <a:pt x="18958" y="4259"/>
                    <a:pt x="18958" y="9479"/>
                  </a:cubicBezTo>
                  <a:lnTo>
                    <a:pt x="18958" y="9479"/>
                  </a:lnTo>
                  <a:cubicBezTo>
                    <a:pt x="18958" y="14699"/>
                    <a:pt x="14698" y="18958"/>
                    <a:pt x="9479" y="18958"/>
                  </a:cubicBezTo>
                  <a:lnTo>
                    <a:pt x="9479" y="18958"/>
                  </a:lnTo>
                  <a:cubicBezTo>
                    <a:pt x="4259" y="18958"/>
                    <a:pt x="0" y="14699"/>
                    <a:pt x="0" y="947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63E99F00-957C-49F8-B643-BFF2F956093C}"/>
                </a:ext>
              </a:extLst>
            </p:cNvPr>
            <p:cNvSpPr/>
            <p:nvPr/>
          </p:nvSpPr>
          <p:spPr>
            <a:xfrm>
              <a:off x="11392205" y="1462687"/>
              <a:ext cx="41212" cy="41212"/>
            </a:xfrm>
            <a:custGeom>
              <a:avLst/>
              <a:gdLst>
                <a:gd name="connsiteX0" fmla="*/ 0 w 41212"/>
                <a:gd name="connsiteY0" fmla="*/ 23972 h 41212"/>
                <a:gd name="connsiteX1" fmla="*/ 23972 w 41212"/>
                <a:gd name="connsiteY1" fmla="*/ 0 h 41212"/>
                <a:gd name="connsiteX2" fmla="*/ 23972 w 41212"/>
                <a:gd name="connsiteY2" fmla="*/ 0 h 41212"/>
                <a:gd name="connsiteX3" fmla="*/ 47944 w 41212"/>
                <a:gd name="connsiteY3" fmla="*/ 23972 h 41212"/>
                <a:gd name="connsiteX4" fmla="*/ 47944 w 41212"/>
                <a:gd name="connsiteY4" fmla="*/ 23972 h 41212"/>
                <a:gd name="connsiteX5" fmla="*/ 23972 w 41212"/>
                <a:gd name="connsiteY5" fmla="*/ 47944 h 41212"/>
                <a:gd name="connsiteX6" fmla="*/ 23972 w 41212"/>
                <a:gd name="connsiteY6" fmla="*/ 47944 h 41212"/>
                <a:gd name="connsiteX7" fmla="*/ 0 w 41212"/>
                <a:gd name="connsiteY7" fmla="*/ 23972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3972"/>
                  </a:moveTo>
                  <a:cubicBezTo>
                    <a:pt x="0" y="10715"/>
                    <a:pt x="10715" y="0"/>
                    <a:pt x="23972" y="0"/>
                  </a:cubicBezTo>
                  <a:lnTo>
                    <a:pt x="23972" y="0"/>
                  </a:lnTo>
                  <a:cubicBezTo>
                    <a:pt x="37228" y="0"/>
                    <a:pt x="47944" y="10715"/>
                    <a:pt x="47944" y="23972"/>
                  </a:cubicBezTo>
                  <a:lnTo>
                    <a:pt x="47944" y="23972"/>
                  </a:lnTo>
                  <a:cubicBezTo>
                    <a:pt x="47944" y="37160"/>
                    <a:pt x="37228" y="47944"/>
                    <a:pt x="23972" y="47944"/>
                  </a:cubicBezTo>
                  <a:lnTo>
                    <a:pt x="23972" y="47944"/>
                  </a:lnTo>
                  <a:cubicBezTo>
                    <a:pt x="10784" y="47944"/>
                    <a:pt x="0" y="37229"/>
                    <a:pt x="0" y="2397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B5ADC1C-B75A-4033-B17F-1D4FC51B6FD4}"/>
                </a:ext>
              </a:extLst>
            </p:cNvPr>
            <p:cNvSpPr/>
            <p:nvPr/>
          </p:nvSpPr>
          <p:spPr>
            <a:xfrm>
              <a:off x="11049318" y="1474502"/>
              <a:ext cx="20606" cy="20606"/>
            </a:xfrm>
            <a:custGeom>
              <a:avLst/>
              <a:gdLst>
                <a:gd name="connsiteX0" fmla="*/ 0 w 20606"/>
                <a:gd name="connsiteY0" fmla="*/ 12158 h 20606"/>
                <a:gd name="connsiteX1" fmla="*/ 12158 w 20606"/>
                <a:gd name="connsiteY1" fmla="*/ 0 h 20606"/>
                <a:gd name="connsiteX2" fmla="*/ 12158 w 20606"/>
                <a:gd name="connsiteY2" fmla="*/ 0 h 20606"/>
                <a:gd name="connsiteX3" fmla="*/ 24316 w 20606"/>
                <a:gd name="connsiteY3" fmla="*/ 12158 h 20606"/>
                <a:gd name="connsiteX4" fmla="*/ 24316 w 20606"/>
                <a:gd name="connsiteY4" fmla="*/ 12158 h 20606"/>
                <a:gd name="connsiteX5" fmla="*/ 12158 w 20606"/>
                <a:gd name="connsiteY5" fmla="*/ 24315 h 20606"/>
                <a:gd name="connsiteX6" fmla="*/ 12158 w 20606"/>
                <a:gd name="connsiteY6" fmla="*/ 24315 h 20606"/>
                <a:gd name="connsiteX7" fmla="*/ 0 w 20606"/>
                <a:gd name="connsiteY7" fmla="*/ 12158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2158"/>
                  </a:moveTo>
                  <a:cubicBezTo>
                    <a:pt x="0" y="5426"/>
                    <a:pt x="5427" y="0"/>
                    <a:pt x="12158" y="0"/>
                  </a:cubicBezTo>
                  <a:lnTo>
                    <a:pt x="12158" y="0"/>
                  </a:lnTo>
                  <a:cubicBezTo>
                    <a:pt x="18889" y="0"/>
                    <a:pt x="24316" y="5426"/>
                    <a:pt x="24316" y="12158"/>
                  </a:cubicBezTo>
                  <a:lnTo>
                    <a:pt x="24316" y="12158"/>
                  </a:lnTo>
                  <a:cubicBezTo>
                    <a:pt x="24316" y="18820"/>
                    <a:pt x="18889" y="24315"/>
                    <a:pt x="12158" y="24315"/>
                  </a:cubicBezTo>
                  <a:lnTo>
                    <a:pt x="12158" y="24315"/>
                  </a:lnTo>
                  <a:cubicBezTo>
                    <a:pt x="5427" y="24315"/>
                    <a:pt x="0" y="18889"/>
                    <a:pt x="0" y="1215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6313ED51-9B5F-48CF-AD57-38247F6B1832}"/>
                </a:ext>
              </a:extLst>
            </p:cNvPr>
            <p:cNvSpPr/>
            <p:nvPr/>
          </p:nvSpPr>
          <p:spPr>
            <a:xfrm>
              <a:off x="10664875" y="1444691"/>
              <a:ext cx="82425" cy="82425"/>
            </a:xfrm>
            <a:custGeom>
              <a:avLst/>
              <a:gdLst>
                <a:gd name="connsiteX0" fmla="*/ 0 w 82424"/>
                <a:gd name="connsiteY0" fmla="*/ 41968 h 82424"/>
                <a:gd name="connsiteX1" fmla="*/ 41968 w 82424"/>
                <a:gd name="connsiteY1" fmla="*/ 0 h 82424"/>
                <a:gd name="connsiteX2" fmla="*/ 41968 w 82424"/>
                <a:gd name="connsiteY2" fmla="*/ 0 h 82424"/>
                <a:gd name="connsiteX3" fmla="*/ 83936 w 82424"/>
                <a:gd name="connsiteY3" fmla="*/ 41968 h 82424"/>
                <a:gd name="connsiteX4" fmla="*/ 83936 w 82424"/>
                <a:gd name="connsiteY4" fmla="*/ 41968 h 82424"/>
                <a:gd name="connsiteX5" fmla="*/ 41968 w 82424"/>
                <a:gd name="connsiteY5" fmla="*/ 83936 h 82424"/>
                <a:gd name="connsiteX6" fmla="*/ 41968 w 82424"/>
                <a:gd name="connsiteY6" fmla="*/ 83936 h 82424"/>
                <a:gd name="connsiteX7" fmla="*/ 0 w 82424"/>
                <a:gd name="connsiteY7" fmla="*/ 41968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1968"/>
                  </a:moveTo>
                  <a:cubicBezTo>
                    <a:pt x="0" y="18752"/>
                    <a:pt x="18820" y="0"/>
                    <a:pt x="41968" y="0"/>
                  </a:cubicBezTo>
                  <a:lnTo>
                    <a:pt x="41968" y="0"/>
                  </a:lnTo>
                  <a:cubicBezTo>
                    <a:pt x="65184" y="0"/>
                    <a:pt x="83936" y="18820"/>
                    <a:pt x="83936" y="41968"/>
                  </a:cubicBezTo>
                  <a:lnTo>
                    <a:pt x="83936" y="41968"/>
                  </a:lnTo>
                  <a:cubicBezTo>
                    <a:pt x="83936" y="65116"/>
                    <a:pt x="65115" y="83936"/>
                    <a:pt x="41968" y="83936"/>
                  </a:cubicBezTo>
                  <a:lnTo>
                    <a:pt x="41968" y="83936"/>
                  </a:lnTo>
                  <a:cubicBezTo>
                    <a:pt x="18820" y="84005"/>
                    <a:pt x="0" y="65184"/>
                    <a:pt x="0" y="4196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AAD0E64-AE3E-4980-A97D-F370D69C230B}"/>
                </a:ext>
              </a:extLst>
            </p:cNvPr>
            <p:cNvSpPr/>
            <p:nvPr/>
          </p:nvSpPr>
          <p:spPr>
            <a:xfrm>
              <a:off x="10323774" y="1458223"/>
              <a:ext cx="54950" cy="54950"/>
            </a:xfrm>
            <a:custGeom>
              <a:avLst/>
              <a:gdLst>
                <a:gd name="connsiteX0" fmla="*/ 0 w 54949"/>
                <a:gd name="connsiteY0" fmla="*/ 28437 h 54949"/>
                <a:gd name="connsiteX1" fmla="*/ 28437 w 54949"/>
                <a:gd name="connsiteY1" fmla="*/ 0 h 54949"/>
                <a:gd name="connsiteX2" fmla="*/ 28437 w 54949"/>
                <a:gd name="connsiteY2" fmla="*/ 0 h 54949"/>
                <a:gd name="connsiteX3" fmla="*/ 56873 w 54949"/>
                <a:gd name="connsiteY3" fmla="*/ 28437 h 54949"/>
                <a:gd name="connsiteX4" fmla="*/ 56873 w 54949"/>
                <a:gd name="connsiteY4" fmla="*/ 28437 h 54949"/>
                <a:gd name="connsiteX5" fmla="*/ 28437 w 54949"/>
                <a:gd name="connsiteY5" fmla="*/ 56873 h 54949"/>
                <a:gd name="connsiteX6" fmla="*/ 28437 w 54949"/>
                <a:gd name="connsiteY6" fmla="*/ 56873 h 54949"/>
                <a:gd name="connsiteX7" fmla="*/ 0 w 54949"/>
                <a:gd name="connsiteY7" fmla="*/ 28437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8437"/>
                  </a:moveTo>
                  <a:cubicBezTo>
                    <a:pt x="0" y="12707"/>
                    <a:pt x="12707" y="0"/>
                    <a:pt x="28437" y="0"/>
                  </a:cubicBezTo>
                  <a:lnTo>
                    <a:pt x="28437" y="0"/>
                  </a:lnTo>
                  <a:cubicBezTo>
                    <a:pt x="44098" y="0"/>
                    <a:pt x="56873" y="12707"/>
                    <a:pt x="56873" y="28437"/>
                  </a:cubicBezTo>
                  <a:lnTo>
                    <a:pt x="56873" y="28437"/>
                  </a:lnTo>
                  <a:cubicBezTo>
                    <a:pt x="56873" y="44097"/>
                    <a:pt x="44165" y="56873"/>
                    <a:pt x="28437" y="56873"/>
                  </a:cubicBezTo>
                  <a:lnTo>
                    <a:pt x="28437" y="56873"/>
                  </a:lnTo>
                  <a:cubicBezTo>
                    <a:pt x="12707" y="56873"/>
                    <a:pt x="0" y="44166"/>
                    <a:pt x="0" y="2843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6702E8F-9320-457A-A2F8-9B6F93A0FDC4}"/>
                </a:ext>
              </a:extLst>
            </p:cNvPr>
            <p:cNvSpPr/>
            <p:nvPr/>
          </p:nvSpPr>
          <p:spPr>
            <a:xfrm>
              <a:off x="9941597" y="1430816"/>
              <a:ext cx="109900" cy="109900"/>
            </a:xfrm>
            <a:custGeom>
              <a:avLst/>
              <a:gdLst>
                <a:gd name="connsiteX0" fmla="*/ 0 w 109899"/>
                <a:gd name="connsiteY0" fmla="*/ 55843 h 109899"/>
                <a:gd name="connsiteX1" fmla="*/ 55843 w 109899"/>
                <a:gd name="connsiteY1" fmla="*/ 0 h 109899"/>
                <a:gd name="connsiteX2" fmla="*/ 55843 w 109899"/>
                <a:gd name="connsiteY2" fmla="*/ 0 h 109899"/>
                <a:gd name="connsiteX3" fmla="*/ 111686 w 109899"/>
                <a:gd name="connsiteY3" fmla="*/ 55843 h 109899"/>
                <a:gd name="connsiteX4" fmla="*/ 111686 w 109899"/>
                <a:gd name="connsiteY4" fmla="*/ 55843 h 109899"/>
                <a:gd name="connsiteX5" fmla="*/ 55843 w 109899"/>
                <a:gd name="connsiteY5" fmla="*/ 111686 h 109899"/>
                <a:gd name="connsiteX6" fmla="*/ 55843 w 109899"/>
                <a:gd name="connsiteY6" fmla="*/ 111686 h 109899"/>
                <a:gd name="connsiteX7" fmla="*/ 0 w 109899"/>
                <a:gd name="connsiteY7" fmla="*/ 55843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5843"/>
                  </a:moveTo>
                  <a:cubicBezTo>
                    <a:pt x="0" y="25002"/>
                    <a:pt x="25002" y="0"/>
                    <a:pt x="55843" y="0"/>
                  </a:cubicBezTo>
                  <a:lnTo>
                    <a:pt x="55843" y="0"/>
                  </a:lnTo>
                  <a:cubicBezTo>
                    <a:pt x="86821" y="0"/>
                    <a:pt x="111686" y="25071"/>
                    <a:pt x="111686" y="55843"/>
                  </a:cubicBezTo>
                  <a:lnTo>
                    <a:pt x="111686" y="55843"/>
                  </a:lnTo>
                  <a:cubicBezTo>
                    <a:pt x="111686" y="86683"/>
                    <a:pt x="86752" y="111686"/>
                    <a:pt x="55843" y="111686"/>
                  </a:cubicBezTo>
                  <a:lnTo>
                    <a:pt x="55843" y="111686"/>
                  </a:lnTo>
                  <a:cubicBezTo>
                    <a:pt x="25002" y="111754"/>
                    <a:pt x="0" y="86683"/>
                    <a:pt x="0" y="5584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0FBE363E-5E4E-4ADD-9375-32ADF7E6BF3D}"/>
                </a:ext>
              </a:extLst>
            </p:cNvPr>
            <p:cNvSpPr/>
            <p:nvPr/>
          </p:nvSpPr>
          <p:spPr>
            <a:xfrm>
              <a:off x="9619042" y="1462756"/>
              <a:ext cx="41212" cy="41212"/>
            </a:xfrm>
            <a:custGeom>
              <a:avLst/>
              <a:gdLst>
                <a:gd name="connsiteX0" fmla="*/ 0 w 41212"/>
                <a:gd name="connsiteY0" fmla="*/ 23903 h 41212"/>
                <a:gd name="connsiteX1" fmla="*/ 23903 w 41212"/>
                <a:gd name="connsiteY1" fmla="*/ 0 h 41212"/>
                <a:gd name="connsiteX2" fmla="*/ 23903 w 41212"/>
                <a:gd name="connsiteY2" fmla="*/ 0 h 41212"/>
                <a:gd name="connsiteX3" fmla="*/ 47806 w 41212"/>
                <a:gd name="connsiteY3" fmla="*/ 23903 h 41212"/>
                <a:gd name="connsiteX4" fmla="*/ 47806 w 41212"/>
                <a:gd name="connsiteY4" fmla="*/ 23903 h 41212"/>
                <a:gd name="connsiteX5" fmla="*/ 23903 w 41212"/>
                <a:gd name="connsiteY5" fmla="*/ 47806 h 41212"/>
                <a:gd name="connsiteX6" fmla="*/ 23903 w 41212"/>
                <a:gd name="connsiteY6" fmla="*/ 47806 h 41212"/>
                <a:gd name="connsiteX7" fmla="*/ 0 w 41212"/>
                <a:gd name="connsiteY7" fmla="*/ 23903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3903"/>
                  </a:moveTo>
                  <a:cubicBezTo>
                    <a:pt x="0" y="10715"/>
                    <a:pt x="10715" y="0"/>
                    <a:pt x="23903" y="0"/>
                  </a:cubicBezTo>
                  <a:lnTo>
                    <a:pt x="23903" y="0"/>
                  </a:lnTo>
                  <a:cubicBezTo>
                    <a:pt x="37091" y="0"/>
                    <a:pt x="47806" y="10715"/>
                    <a:pt x="47806" y="23903"/>
                  </a:cubicBezTo>
                  <a:lnTo>
                    <a:pt x="47806" y="23903"/>
                  </a:lnTo>
                  <a:cubicBezTo>
                    <a:pt x="47806" y="37091"/>
                    <a:pt x="37091" y="47806"/>
                    <a:pt x="23903" y="47806"/>
                  </a:cubicBezTo>
                  <a:lnTo>
                    <a:pt x="23903" y="47806"/>
                  </a:lnTo>
                  <a:cubicBezTo>
                    <a:pt x="10646" y="47806"/>
                    <a:pt x="0" y="37091"/>
                    <a:pt x="0" y="2390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294F587F-0E6B-4DB5-B1F3-AC4CE79C2CB5}"/>
                </a:ext>
              </a:extLst>
            </p:cNvPr>
            <p:cNvSpPr/>
            <p:nvPr/>
          </p:nvSpPr>
          <p:spPr>
            <a:xfrm>
              <a:off x="9271758" y="1470243"/>
              <a:ext cx="27475" cy="27475"/>
            </a:xfrm>
            <a:custGeom>
              <a:avLst/>
              <a:gdLst>
                <a:gd name="connsiteX0" fmla="*/ 0 w 27474"/>
                <a:gd name="connsiteY0" fmla="*/ 16416 h 27474"/>
                <a:gd name="connsiteX1" fmla="*/ 16416 w 27474"/>
                <a:gd name="connsiteY1" fmla="*/ 0 h 27474"/>
                <a:gd name="connsiteX2" fmla="*/ 16416 w 27474"/>
                <a:gd name="connsiteY2" fmla="*/ 0 h 27474"/>
                <a:gd name="connsiteX3" fmla="*/ 32833 w 27474"/>
                <a:gd name="connsiteY3" fmla="*/ 16416 h 27474"/>
                <a:gd name="connsiteX4" fmla="*/ 32833 w 27474"/>
                <a:gd name="connsiteY4" fmla="*/ 16416 h 27474"/>
                <a:gd name="connsiteX5" fmla="*/ 16416 w 27474"/>
                <a:gd name="connsiteY5" fmla="*/ 32833 h 27474"/>
                <a:gd name="connsiteX6" fmla="*/ 16416 w 27474"/>
                <a:gd name="connsiteY6" fmla="*/ 32833 h 27474"/>
                <a:gd name="connsiteX7" fmla="*/ 0 w 27474"/>
                <a:gd name="connsiteY7" fmla="*/ 16416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6416"/>
                  </a:moveTo>
                  <a:cubicBezTo>
                    <a:pt x="0" y="7349"/>
                    <a:pt x="7350" y="0"/>
                    <a:pt x="16416" y="0"/>
                  </a:cubicBezTo>
                  <a:lnTo>
                    <a:pt x="16416" y="0"/>
                  </a:lnTo>
                  <a:cubicBezTo>
                    <a:pt x="25484" y="0"/>
                    <a:pt x="32833" y="7349"/>
                    <a:pt x="32833" y="16416"/>
                  </a:cubicBezTo>
                  <a:lnTo>
                    <a:pt x="32833" y="16416"/>
                  </a:lnTo>
                  <a:cubicBezTo>
                    <a:pt x="32833" y="25483"/>
                    <a:pt x="25484" y="32833"/>
                    <a:pt x="16416" y="32833"/>
                  </a:cubicBezTo>
                  <a:lnTo>
                    <a:pt x="16416" y="32833"/>
                  </a:lnTo>
                  <a:cubicBezTo>
                    <a:pt x="7350" y="32901"/>
                    <a:pt x="0" y="25483"/>
                    <a:pt x="0" y="1641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A8E8AB0F-0510-4C3D-8656-20F8F055DFC6}"/>
                </a:ext>
              </a:extLst>
            </p:cNvPr>
            <p:cNvSpPr/>
            <p:nvPr/>
          </p:nvSpPr>
          <p:spPr>
            <a:xfrm>
              <a:off x="8910601" y="1463649"/>
              <a:ext cx="41212" cy="41212"/>
            </a:xfrm>
            <a:custGeom>
              <a:avLst/>
              <a:gdLst>
                <a:gd name="connsiteX0" fmla="*/ 0 w 41212"/>
                <a:gd name="connsiteY0" fmla="*/ 23010 h 41212"/>
                <a:gd name="connsiteX1" fmla="*/ 23010 w 41212"/>
                <a:gd name="connsiteY1" fmla="*/ 0 h 41212"/>
                <a:gd name="connsiteX2" fmla="*/ 23010 w 41212"/>
                <a:gd name="connsiteY2" fmla="*/ 0 h 41212"/>
                <a:gd name="connsiteX3" fmla="*/ 46020 w 41212"/>
                <a:gd name="connsiteY3" fmla="*/ 23010 h 41212"/>
                <a:gd name="connsiteX4" fmla="*/ 46020 w 41212"/>
                <a:gd name="connsiteY4" fmla="*/ 23010 h 41212"/>
                <a:gd name="connsiteX5" fmla="*/ 23010 w 41212"/>
                <a:gd name="connsiteY5" fmla="*/ 46021 h 41212"/>
                <a:gd name="connsiteX6" fmla="*/ 23010 w 41212"/>
                <a:gd name="connsiteY6" fmla="*/ 46021 h 41212"/>
                <a:gd name="connsiteX7" fmla="*/ 0 w 41212"/>
                <a:gd name="connsiteY7" fmla="*/ 23010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3010"/>
                  </a:moveTo>
                  <a:cubicBezTo>
                    <a:pt x="0" y="10303"/>
                    <a:pt x="10303" y="0"/>
                    <a:pt x="23010" y="0"/>
                  </a:cubicBezTo>
                  <a:lnTo>
                    <a:pt x="23010" y="0"/>
                  </a:lnTo>
                  <a:cubicBezTo>
                    <a:pt x="35717" y="0"/>
                    <a:pt x="46020" y="10303"/>
                    <a:pt x="46020" y="23010"/>
                  </a:cubicBezTo>
                  <a:lnTo>
                    <a:pt x="46020" y="23010"/>
                  </a:lnTo>
                  <a:cubicBezTo>
                    <a:pt x="46020" y="35717"/>
                    <a:pt x="35717" y="46021"/>
                    <a:pt x="23010" y="46021"/>
                  </a:cubicBezTo>
                  <a:lnTo>
                    <a:pt x="23010" y="46021"/>
                  </a:lnTo>
                  <a:cubicBezTo>
                    <a:pt x="10303" y="46021"/>
                    <a:pt x="0" y="35717"/>
                    <a:pt x="0" y="2301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97ED90E-98BA-48ED-B6FA-97FDC5D6D956}"/>
                </a:ext>
              </a:extLst>
            </p:cNvPr>
            <p:cNvSpPr/>
            <p:nvPr/>
          </p:nvSpPr>
          <p:spPr>
            <a:xfrm>
              <a:off x="8540994" y="1448744"/>
              <a:ext cx="75556" cy="75556"/>
            </a:xfrm>
            <a:custGeom>
              <a:avLst/>
              <a:gdLst>
                <a:gd name="connsiteX0" fmla="*/ 0 w 75556"/>
                <a:gd name="connsiteY0" fmla="*/ 37915 h 75556"/>
                <a:gd name="connsiteX1" fmla="*/ 37916 w 75556"/>
                <a:gd name="connsiteY1" fmla="*/ 0 h 75556"/>
                <a:gd name="connsiteX2" fmla="*/ 37916 w 75556"/>
                <a:gd name="connsiteY2" fmla="*/ 0 h 75556"/>
                <a:gd name="connsiteX3" fmla="*/ 75831 w 75556"/>
                <a:gd name="connsiteY3" fmla="*/ 37915 h 75556"/>
                <a:gd name="connsiteX4" fmla="*/ 75831 w 75556"/>
                <a:gd name="connsiteY4" fmla="*/ 37915 h 75556"/>
                <a:gd name="connsiteX5" fmla="*/ 37916 w 75556"/>
                <a:gd name="connsiteY5" fmla="*/ 75831 h 75556"/>
                <a:gd name="connsiteX6" fmla="*/ 37916 w 75556"/>
                <a:gd name="connsiteY6" fmla="*/ 75831 h 75556"/>
                <a:gd name="connsiteX7" fmla="*/ 0 w 75556"/>
                <a:gd name="connsiteY7" fmla="*/ 37915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37915"/>
                  </a:moveTo>
                  <a:cubicBezTo>
                    <a:pt x="0" y="16966"/>
                    <a:pt x="16966" y="0"/>
                    <a:pt x="37916" y="0"/>
                  </a:cubicBezTo>
                  <a:lnTo>
                    <a:pt x="37916" y="0"/>
                  </a:lnTo>
                  <a:cubicBezTo>
                    <a:pt x="58797" y="0"/>
                    <a:pt x="75831" y="16966"/>
                    <a:pt x="75831" y="37915"/>
                  </a:cubicBezTo>
                  <a:lnTo>
                    <a:pt x="75831" y="37915"/>
                  </a:lnTo>
                  <a:cubicBezTo>
                    <a:pt x="75831" y="58796"/>
                    <a:pt x="58866" y="75831"/>
                    <a:pt x="37916" y="75831"/>
                  </a:cubicBezTo>
                  <a:lnTo>
                    <a:pt x="37916" y="75831"/>
                  </a:lnTo>
                  <a:cubicBezTo>
                    <a:pt x="16966" y="75831"/>
                    <a:pt x="0" y="58865"/>
                    <a:pt x="0" y="3791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CD43A6F-4320-4B1E-89E7-D7D4A6ECF6CE}"/>
                </a:ext>
              </a:extLst>
            </p:cNvPr>
            <p:cNvSpPr/>
            <p:nvPr/>
          </p:nvSpPr>
          <p:spPr>
            <a:xfrm>
              <a:off x="8177432" y="1439883"/>
              <a:ext cx="89294" cy="89294"/>
            </a:xfrm>
            <a:custGeom>
              <a:avLst/>
              <a:gdLst>
                <a:gd name="connsiteX0" fmla="*/ 0 w 89293"/>
                <a:gd name="connsiteY0" fmla="*/ 46776 h 89293"/>
                <a:gd name="connsiteX1" fmla="*/ 46707 w 89293"/>
                <a:gd name="connsiteY1" fmla="*/ 0 h 89293"/>
                <a:gd name="connsiteX2" fmla="*/ 46707 w 89293"/>
                <a:gd name="connsiteY2" fmla="*/ 0 h 89293"/>
                <a:gd name="connsiteX3" fmla="*/ 93483 w 89293"/>
                <a:gd name="connsiteY3" fmla="*/ 46776 h 89293"/>
                <a:gd name="connsiteX4" fmla="*/ 93483 w 89293"/>
                <a:gd name="connsiteY4" fmla="*/ 46776 h 89293"/>
                <a:gd name="connsiteX5" fmla="*/ 46707 w 89293"/>
                <a:gd name="connsiteY5" fmla="*/ 93552 h 89293"/>
                <a:gd name="connsiteX6" fmla="*/ 46707 w 89293"/>
                <a:gd name="connsiteY6" fmla="*/ 93552 h 89293"/>
                <a:gd name="connsiteX7" fmla="*/ 0 w 89293"/>
                <a:gd name="connsiteY7" fmla="*/ 46776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6776"/>
                  </a:moveTo>
                  <a:cubicBezTo>
                    <a:pt x="0" y="20950"/>
                    <a:pt x="20949" y="0"/>
                    <a:pt x="46707" y="0"/>
                  </a:cubicBezTo>
                  <a:lnTo>
                    <a:pt x="46707" y="0"/>
                  </a:lnTo>
                  <a:cubicBezTo>
                    <a:pt x="72602" y="0"/>
                    <a:pt x="93483" y="20950"/>
                    <a:pt x="93483" y="46776"/>
                  </a:cubicBezTo>
                  <a:lnTo>
                    <a:pt x="93483" y="46776"/>
                  </a:lnTo>
                  <a:cubicBezTo>
                    <a:pt x="93483" y="72602"/>
                    <a:pt x="72602" y="93552"/>
                    <a:pt x="46707" y="93552"/>
                  </a:cubicBezTo>
                  <a:lnTo>
                    <a:pt x="46707" y="93552"/>
                  </a:lnTo>
                  <a:cubicBezTo>
                    <a:pt x="20949" y="93552"/>
                    <a:pt x="0" y="72602"/>
                    <a:pt x="0" y="4677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1BB6DBB-2FF9-47A8-9B58-E4D2547C958C}"/>
                </a:ext>
              </a:extLst>
            </p:cNvPr>
            <p:cNvSpPr/>
            <p:nvPr/>
          </p:nvSpPr>
          <p:spPr>
            <a:xfrm>
              <a:off x="7845672" y="1462756"/>
              <a:ext cx="41212" cy="41212"/>
            </a:xfrm>
            <a:custGeom>
              <a:avLst/>
              <a:gdLst>
                <a:gd name="connsiteX0" fmla="*/ 0 w 41212"/>
                <a:gd name="connsiteY0" fmla="*/ 23903 h 41212"/>
                <a:gd name="connsiteX1" fmla="*/ 23903 w 41212"/>
                <a:gd name="connsiteY1" fmla="*/ 0 h 41212"/>
                <a:gd name="connsiteX2" fmla="*/ 23903 w 41212"/>
                <a:gd name="connsiteY2" fmla="*/ 0 h 41212"/>
                <a:gd name="connsiteX3" fmla="*/ 47806 w 41212"/>
                <a:gd name="connsiteY3" fmla="*/ 23903 h 41212"/>
                <a:gd name="connsiteX4" fmla="*/ 47806 w 41212"/>
                <a:gd name="connsiteY4" fmla="*/ 23903 h 41212"/>
                <a:gd name="connsiteX5" fmla="*/ 23903 w 41212"/>
                <a:gd name="connsiteY5" fmla="*/ 47806 h 41212"/>
                <a:gd name="connsiteX6" fmla="*/ 23903 w 41212"/>
                <a:gd name="connsiteY6" fmla="*/ 47806 h 41212"/>
                <a:gd name="connsiteX7" fmla="*/ 0 w 41212"/>
                <a:gd name="connsiteY7" fmla="*/ 23903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3903"/>
                  </a:moveTo>
                  <a:cubicBezTo>
                    <a:pt x="0" y="10715"/>
                    <a:pt x="10716" y="0"/>
                    <a:pt x="23903" y="0"/>
                  </a:cubicBezTo>
                  <a:lnTo>
                    <a:pt x="23903" y="0"/>
                  </a:lnTo>
                  <a:cubicBezTo>
                    <a:pt x="37091" y="0"/>
                    <a:pt x="47806" y="10715"/>
                    <a:pt x="47806" y="23903"/>
                  </a:cubicBezTo>
                  <a:lnTo>
                    <a:pt x="47806" y="23903"/>
                  </a:lnTo>
                  <a:cubicBezTo>
                    <a:pt x="47806" y="37091"/>
                    <a:pt x="37091" y="47806"/>
                    <a:pt x="23903" y="47806"/>
                  </a:cubicBezTo>
                  <a:lnTo>
                    <a:pt x="23903" y="47806"/>
                  </a:lnTo>
                  <a:cubicBezTo>
                    <a:pt x="10716" y="47806"/>
                    <a:pt x="0" y="37091"/>
                    <a:pt x="0" y="2390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CFAA61AF-19D6-455F-A0B5-69F53323F220}"/>
                </a:ext>
              </a:extLst>
            </p:cNvPr>
            <p:cNvSpPr/>
            <p:nvPr/>
          </p:nvSpPr>
          <p:spPr>
            <a:xfrm>
              <a:off x="7470571" y="1442356"/>
              <a:ext cx="82425" cy="82425"/>
            </a:xfrm>
            <a:custGeom>
              <a:avLst/>
              <a:gdLst>
                <a:gd name="connsiteX0" fmla="*/ 0 w 82424"/>
                <a:gd name="connsiteY0" fmla="*/ 44303 h 82424"/>
                <a:gd name="connsiteX1" fmla="*/ 44303 w 82424"/>
                <a:gd name="connsiteY1" fmla="*/ 0 h 82424"/>
                <a:gd name="connsiteX2" fmla="*/ 44303 w 82424"/>
                <a:gd name="connsiteY2" fmla="*/ 0 h 82424"/>
                <a:gd name="connsiteX3" fmla="*/ 88607 w 82424"/>
                <a:gd name="connsiteY3" fmla="*/ 44303 h 82424"/>
                <a:gd name="connsiteX4" fmla="*/ 88607 w 82424"/>
                <a:gd name="connsiteY4" fmla="*/ 44303 h 82424"/>
                <a:gd name="connsiteX5" fmla="*/ 44303 w 82424"/>
                <a:gd name="connsiteY5" fmla="*/ 88607 h 82424"/>
                <a:gd name="connsiteX6" fmla="*/ 44303 w 82424"/>
                <a:gd name="connsiteY6" fmla="*/ 88607 h 82424"/>
                <a:gd name="connsiteX7" fmla="*/ 0 w 82424"/>
                <a:gd name="connsiteY7" fmla="*/ 44303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4303"/>
                  </a:moveTo>
                  <a:cubicBezTo>
                    <a:pt x="0" y="19851"/>
                    <a:pt x="19851" y="0"/>
                    <a:pt x="44303" y="0"/>
                  </a:cubicBezTo>
                  <a:lnTo>
                    <a:pt x="44303" y="0"/>
                  </a:lnTo>
                  <a:cubicBezTo>
                    <a:pt x="68756" y="0"/>
                    <a:pt x="88607" y="19851"/>
                    <a:pt x="88607" y="44303"/>
                  </a:cubicBezTo>
                  <a:lnTo>
                    <a:pt x="88607" y="44303"/>
                  </a:lnTo>
                  <a:cubicBezTo>
                    <a:pt x="88607" y="68756"/>
                    <a:pt x="68756" y="88607"/>
                    <a:pt x="44303" y="88607"/>
                  </a:cubicBezTo>
                  <a:lnTo>
                    <a:pt x="44303" y="88607"/>
                  </a:lnTo>
                  <a:cubicBezTo>
                    <a:pt x="19851" y="88675"/>
                    <a:pt x="0" y="68825"/>
                    <a:pt x="0" y="4430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6D81729D-7D38-41B6-8FBC-55908E6B070F}"/>
                </a:ext>
              </a:extLst>
            </p:cNvPr>
            <p:cNvSpPr/>
            <p:nvPr/>
          </p:nvSpPr>
          <p:spPr>
            <a:xfrm>
              <a:off x="7122807" y="1449156"/>
              <a:ext cx="68687" cy="68687"/>
            </a:xfrm>
            <a:custGeom>
              <a:avLst/>
              <a:gdLst>
                <a:gd name="connsiteX0" fmla="*/ 0 w 68687"/>
                <a:gd name="connsiteY0" fmla="*/ 37503 h 68687"/>
                <a:gd name="connsiteX1" fmla="*/ 37366 w 68687"/>
                <a:gd name="connsiteY1" fmla="*/ 0 h 68687"/>
                <a:gd name="connsiteX2" fmla="*/ 37366 w 68687"/>
                <a:gd name="connsiteY2" fmla="*/ 0 h 68687"/>
                <a:gd name="connsiteX3" fmla="*/ 74801 w 68687"/>
                <a:gd name="connsiteY3" fmla="*/ 37503 h 68687"/>
                <a:gd name="connsiteX4" fmla="*/ 74801 w 68687"/>
                <a:gd name="connsiteY4" fmla="*/ 37503 h 68687"/>
                <a:gd name="connsiteX5" fmla="*/ 37366 w 68687"/>
                <a:gd name="connsiteY5" fmla="*/ 74938 h 68687"/>
                <a:gd name="connsiteX6" fmla="*/ 37366 w 68687"/>
                <a:gd name="connsiteY6" fmla="*/ 74938 h 68687"/>
                <a:gd name="connsiteX7" fmla="*/ 0 w 68687"/>
                <a:gd name="connsiteY7" fmla="*/ 37503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7503"/>
                  </a:moveTo>
                  <a:cubicBezTo>
                    <a:pt x="0" y="16828"/>
                    <a:pt x="16691" y="0"/>
                    <a:pt x="37366" y="0"/>
                  </a:cubicBezTo>
                  <a:lnTo>
                    <a:pt x="37366" y="0"/>
                  </a:lnTo>
                  <a:cubicBezTo>
                    <a:pt x="58109" y="0"/>
                    <a:pt x="74801" y="16760"/>
                    <a:pt x="74801" y="37503"/>
                  </a:cubicBezTo>
                  <a:lnTo>
                    <a:pt x="74801" y="37503"/>
                  </a:lnTo>
                  <a:cubicBezTo>
                    <a:pt x="74801" y="58178"/>
                    <a:pt x="58109" y="74938"/>
                    <a:pt x="37366" y="74938"/>
                  </a:cubicBezTo>
                  <a:lnTo>
                    <a:pt x="37366" y="74938"/>
                  </a:lnTo>
                  <a:cubicBezTo>
                    <a:pt x="16691" y="75007"/>
                    <a:pt x="0" y="58247"/>
                    <a:pt x="0" y="3750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9C89CAB-A887-4B7B-BD85-56190E37CCD4}"/>
                </a:ext>
              </a:extLst>
            </p:cNvPr>
            <p:cNvSpPr/>
            <p:nvPr/>
          </p:nvSpPr>
          <p:spPr>
            <a:xfrm>
              <a:off x="6751621" y="1432671"/>
              <a:ext cx="103031" cy="103031"/>
            </a:xfrm>
            <a:custGeom>
              <a:avLst/>
              <a:gdLst>
                <a:gd name="connsiteX0" fmla="*/ 0 w 103030"/>
                <a:gd name="connsiteY0" fmla="*/ 53988 h 103030"/>
                <a:gd name="connsiteX1" fmla="*/ 53988 w 103030"/>
                <a:gd name="connsiteY1" fmla="*/ 0 h 103030"/>
                <a:gd name="connsiteX2" fmla="*/ 53988 w 103030"/>
                <a:gd name="connsiteY2" fmla="*/ 0 h 103030"/>
                <a:gd name="connsiteX3" fmla="*/ 107976 w 103030"/>
                <a:gd name="connsiteY3" fmla="*/ 53988 h 103030"/>
                <a:gd name="connsiteX4" fmla="*/ 107976 w 103030"/>
                <a:gd name="connsiteY4" fmla="*/ 53988 h 103030"/>
                <a:gd name="connsiteX5" fmla="*/ 53988 w 103030"/>
                <a:gd name="connsiteY5" fmla="*/ 107976 h 103030"/>
                <a:gd name="connsiteX6" fmla="*/ 53988 w 103030"/>
                <a:gd name="connsiteY6" fmla="*/ 107976 h 103030"/>
                <a:gd name="connsiteX7" fmla="*/ 0 w 103030"/>
                <a:gd name="connsiteY7" fmla="*/ 53988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3988"/>
                  </a:moveTo>
                  <a:cubicBezTo>
                    <a:pt x="0" y="24178"/>
                    <a:pt x="24178" y="0"/>
                    <a:pt x="53988" y="0"/>
                  </a:cubicBezTo>
                  <a:lnTo>
                    <a:pt x="53988" y="0"/>
                  </a:lnTo>
                  <a:cubicBezTo>
                    <a:pt x="83799" y="0"/>
                    <a:pt x="107976" y="24178"/>
                    <a:pt x="107976" y="53988"/>
                  </a:cubicBezTo>
                  <a:lnTo>
                    <a:pt x="107976" y="53988"/>
                  </a:lnTo>
                  <a:cubicBezTo>
                    <a:pt x="107976" y="83799"/>
                    <a:pt x="83799" y="107976"/>
                    <a:pt x="53988" y="107976"/>
                  </a:cubicBezTo>
                  <a:lnTo>
                    <a:pt x="53988" y="107976"/>
                  </a:lnTo>
                  <a:cubicBezTo>
                    <a:pt x="24178" y="107976"/>
                    <a:pt x="0" y="83799"/>
                    <a:pt x="0" y="5398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DEB18CB-B801-4DBD-B9A9-198BCDC04E81}"/>
                </a:ext>
              </a:extLst>
            </p:cNvPr>
            <p:cNvSpPr/>
            <p:nvPr/>
          </p:nvSpPr>
          <p:spPr>
            <a:xfrm>
              <a:off x="6420273" y="1456093"/>
              <a:ext cx="54950" cy="54950"/>
            </a:xfrm>
            <a:custGeom>
              <a:avLst/>
              <a:gdLst>
                <a:gd name="connsiteX0" fmla="*/ 0 w 54949"/>
                <a:gd name="connsiteY0" fmla="*/ 30566 h 54949"/>
                <a:gd name="connsiteX1" fmla="*/ 30566 w 54949"/>
                <a:gd name="connsiteY1" fmla="*/ 0 h 54949"/>
                <a:gd name="connsiteX2" fmla="*/ 30566 w 54949"/>
                <a:gd name="connsiteY2" fmla="*/ 0 h 54949"/>
                <a:gd name="connsiteX3" fmla="*/ 61131 w 54949"/>
                <a:gd name="connsiteY3" fmla="*/ 30566 h 54949"/>
                <a:gd name="connsiteX4" fmla="*/ 61131 w 54949"/>
                <a:gd name="connsiteY4" fmla="*/ 30566 h 54949"/>
                <a:gd name="connsiteX5" fmla="*/ 30566 w 54949"/>
                <a:gd name="connsiteY5" fmla="*/ 61132 h 54949"/>
                <a:gd name="connsiteX6" fmla="*/ 30566 w 54949"/>
                <a:gd name="connsiteY6" fmla="*/ 61132 h 54949"/>
                <a:gd name="connsiteX7" fmla="*/ 0 w 54949"/>
                <a:gd name="connsiteY7" fmla="*/ 30566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30566"/>
                  </a:moveTo>
                  <a:cubicBezTo>
                    <a:pt x="0" y="13669"/>
                    <a:pt x="13669" y="0"/>
                    <a:pt x="30566" y="0"/>
                  </a:cubicBezTo>
                  <a:lnTo>
                    <a:pt x="30566" y="0"/>
                  </a:lnTo>
                  <a:cubicBezTo>
                    <a:pt x="47463" y="0"/>
                    <a:pt x="61131" y="13669"/>
                    <a:pt x="61131" y="30566"/>
                  </a:cubicBezTo>
                  <a:lnTo>
                    <a:pt x="61131" y="30566"/>
                  </a:lnTo>
                  <a:cubicBezTo>
                    <a:pt x="61131" y="47463"/>
                    <a:pt x="47463" y="61132"/>
                    <a:pt x="30566" y="61132"/>
                  </a:cubicBezTo>
                  <a:lnTo>
                    <a:pt x="30566" y="61132"/>
                  </a:lnTo>
                  <a:cubicBezTo>
                    <a:pt x="13737" y="61200"/>
                    <a:pt x="0" y="47463"/>
                    <a:pt x="0" y="3056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8265098-1758-44E0-B2FF-9127D73BE2D4}"/>
                </a:ext>
              </a:extLst>
            </p:cNvPr>
            <p:cNvSpPr/>
            <p:nvPr/>
          </p:nvSpPr>
          <p:spPr>
            <a:xfrm>
              <a:off x="6064679" y="1455063"/>
              <a:ext cx="61819" cy="61819"/>
            </a:xfrm>
            <a:custGeom>
              <a:avLst/>
              <a:gdLst>
                <a:gd name="connsiteX0" fmla="*/ 0 w 61818"/>
                <a:gd name="connsiteY0" fmla="*/ 31596 h 61818"/>
                <a:gd name="connsiteX1" fmla="*/ 31596 w 61818"/>
                <a:gd name="connsiteY1" fmla="*/ 0 h 61818"/>
                <a:gd name="connsiteX2" fmla="*/ 31596 w 61818"/>
                <a:gd name="connsiteY2" fmla="*/ 0 h 61818"/>
                <a:gd name="connsiteX3" fmla="*/ 63192 w 61818"/>
                <a:gd name="connsiteY3" fmla="*/ 31596 h 61818"/>
                <a:gd name="connsiteX4" fmla="*/ 63192 w 61818"/>
                <a:gd name="connsiteY4" fmla="*/ 31596 h 61818"/>
                <a:gd name="connsiteX5" fmla="*/ 31596 w 61818"/>
                <a:gd name="connsiteY5" fmla="*/ 63192 h 61818"/>
                <a:gd name="connsiteX6" fmla="*/ 31596 w 61818"/>
                <a:gd name="connsiteY6" fmla="*/ 63192 h 61818"/>
                <a:gd name="connsiteX7" fmla="*/ 0 w 61818"/>
                <a:gd name="connsiteY7" fmla="*/ 31596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1596"/>
                  </a:moveTo>
                  <a:cubicBezTo>
                    <a:pt x="0" y="14150"/>
                    <a:pt x="14150" y="0"/>
                    <a:pt x="31596" y="0"/>
                  </a:cubicBezTo>
                  <a:lnTo>
                    <a:pt x="31596" y="0"/>
                  </a:lnTo>
                  <a:cubicBezTo>
                    <a:pt x="49043" y="0"/>
                    <a:pt x="63192" y="14150"/>
                    <a:pt x="63192" y="31596"/>
                  </a:cubicBezTo>
                  <a:lnTo>
                    <a:pt x="63192" y="31596"/>
                  </a:lnTo>
                  <a:cubicBezTo>
                    <a:pt x="63192" y="49043"/>
                    <a:pt x="49043" y="63192"/>
                    <a:pt x="31596" y="63192"/>
                  </a:cubicBezTo>
                  <a:lnTo>
                    <a:pt x="31596" y="63192"/>
                  </a:lnTo>
                  <a:cubicBezTo>
                    <a:pt x="14150" y="63261"/>
                    <a:pt x="0" y="49112"/>
                    <a:pt x="0" y="3159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A22DF6A3-662A-4204-BFD7-4B87794541A8}"/>
                </a:ext>
              </a:extLst>
            </p:cNvPr>
            <p:cNvSpPr/>
            <p:nvPr/>
          </p:nvSpPr>
          <p:spPr>
            <a:xfrm>
              <a:off x="5732163" y="1477249"/>
              <a:ext cx="13737" cy="13737"/>
            </a:xfrm>
            <a:custGeom>
              <a:avLst/>
              <a:gdLst>
                <a:gd name="connsiteX0" fmla="*/ 0 w 13737"/>
                <a:gd name="connsiteY0" fmla="*/ 9410 h 13737"/>
                <a:gd name="connsiteX1" fmla="*/ 9410 w 13737"/>
                <a:gd name="connsiteY1" fmla="*/ 0 h 13737"/>
                <a:gd name="connsiteX2" fmla="*/ 9410 w 13737"/>
                <a:gd name="connsiteY2" fmla="*/ 0 h 13737"/>
                <a:gd name="connsiteX3" fmla="*/ 18820 w 13737"/>
                <a:gd name="connsiteY3" fmla="*/ 9410 h 13737"/>
                <a:gd name="connsiteX4" fmla="*/ 18820 w 13737"/>
                <a:gd name="connsiteY4" fmla="*/ 9410 h 13737"/>
                <a:gd name="connsiteX5" fmla="*/ 9410 w 13737"/>
                <a:gd name="connsiteY5" fmla="*/ 18820 h 13737"/>
                <a:gd name="connsiteX6" fmla="*/ 9410 w 13737"/>
                <a:gd name="connsiteY6" fmla="*/ 18820 h 13737"/>
                <a:gd name="connsiteX7" fmla="*/ 0 w 13737"/>
                <a:gd name="connsiteY7" fmla="*/ 9410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9410"/>
                  </a:moveTo>
                  <a:cubicBezTo>
                    <a:pt x="0" y="4190"/>
                    <a:pt x="4259" y="0"/>
                    <a:pt x="9410" y="0"/>
                  </a:cubicBezTo>
                  <a:lnTo>
                    <a:pt x="9410" y="0"/>
                  </a:lnTo>
                  <a:cubicBezTo>
                    <a:pt x="14630" y="0"/>
                    <a:pt x="18820" y="4190"/>
                    <a:pt x="18820" y="9410"/>
                  </a:cubicBezTo>
                  <a:lnTo>
                    <a:pt x="18820" y="9410"/>
                  </a:lnTo>
                  <a:cubicBezTo>
                    <a:pt x="18820" y="14630"/>
                    <a:pt x="14562" y="18820"/>
                    <a:pt x="9410" y="18820"/>
                  </a:cubicBezTo>
                  <a:lnTo>
                    <a:pt x="9410" y="18820"/>
                  </a:lnTo>
                  <a:cubicBezTo>
                    <a:pt x="4259" y="18889"/>
                    <a:pt x="0" y="14630"/>
                    <a:pt x="0" y="941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37750506-0FEE-46A7-851F-E1CBB6AAEDEE}"/>
                </a:ext>
              </a:extLst>
            </p:cNvPr>
            <p:cNvSpPr/>
            <p:nvPr/>
          </p:nvSpPr>
          <p:spPr>
            <a:xfrm>
              <a:off x="5337074" y="1436724"/>
              <a:ext cx="96162" cy="96162"/>
            </a:xfrm>
            <a:custGeom>
              <a:avLst/>
              <a:gdLst>
                <a:gd name="connsiteX0" fmla="*/ 0 w 96162"/>
                <a:gd name="connsiteY0" fmla="*/ 49936 h 96162"/>
                <a:gd name="connsiteX1" fmla="*/ 49798 w 96162"/>
                <a:gd name="connsiteY1" fmla="*/ 0 h 96162"/>
                <a:gd name="connsiteX2" fmla="*/ 49798 w 96162"/>
                <a:gd name="connsiteY2" fmla="*/ 0 h 96162"/>
                <a:gd name="connsiteX3" fmla="*/ 99734 w 96162"/>
                <a:gd name="connsiteY3" fmla="*/ 49936 h 96162"/>
                <a:gd name="connsiteX4" fmla="*/ 99734 w 96162"/>
                <a:gd name="connsiteY4" fmla="*/ 49936 h 96162"/>
                <a:gd name="connsiteX5" fmla="*/ 49798 w 96162"/>
                <a:gd name="connsiteY5" fmla="*/ 99803 h 96162"/>
                <a:gd name="connsiteX6" fmla="*/ 49798 w 96162"/>
                <a:gd name="connsiteY6" fmla="*/ 99803 h 96162"/>
                <a:gd name="connsiteX7" fmla="*/ 0 w 96162"/>
                <a:gd name="connsiteY7" fmla="*/ 49936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49936"/>
                  </a:moveTo>
                  <a:cubicBezTo>
                    <a:pt x="0" y="22392"/>
                    <a:pt x="22255" y="0"/>
                    <a:pt x="49798" y="0"/>
                  </a:cubicBezTo>
                  <a:lnTo>
                    <a:pt x="49798" y="0"/>
                  </a:lnTo>
                  <a:cubicBezTo>
                    <a:pt x="77479" y="0"/>
                    <a:pt x="99734" y="22323"/>
                    <a:pt x="99734" y="49936"/>
                  </a:cubicBezTo>
                  <a:lnTo>
                    <a:pt x="99734" y="49936"/>
                  </a:lnTo>
                  <a:cubicBezTo>
                    <a:pt x="99734" y="77479"/>
                    <a:pt x="77479" y="99803"/>
                    <a:pt x="49798" y="99803"/>
                  </a:cubicBezTo>
                  <a:lnTo>
                    <a:pt x="49798" y="99803"/>
                  </a:lnTo>
                  <a:cubicBezTo>
                    <a:pt x="22255" y="99871"/>
                    <a:pt x="0" y="77548"/>
                    <a:pt x="0" y="4993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F37715F7-ACDA-43D8-9283-C3E6E76752FE}"/>
                </a:ext>
              </a:extLst>
            </p:cNvPr>
            <p:cNvSpPr/>
            <p:nvPr/>
          </p:nvSpPr>
          <p:spPr>
            <a:xfrm>
              <a:off x="4976671" y="1431022"/>
              <a:ext cx="109900" cy="109900"/>
            </a:xfrm>
            <a:custGeom>
              <a:avLst/>
              <a:gdLst>
                <a:gd name="connsiteX0" fmla="*/ 0 w 109899"/>
                <a:gd name="connsiteY0" fmla="*/ 55637 h 109899"/>
                <a:gd name="connsiteX1" fmla="*/ 55637 w 109899"/>
                <a:gd name="connsiteY1" fmla="*/ 0 h 109899"/>
                <a:gd name="connsiteX2" fmla="*/ 55637 w 109899"/>
                <a:gd name="connsiteY2" fmla="*/ 0 h 109899"/>
                <a:gd name="connsiteX3" fmla="*/ 111274 w 109899"/>
                <a:gd name="connsiteY3" fmla="*/ 55637 h 109899"/>
                <a:gd name="connsiteX4" fmla="*/ 111274 w 109899"/>
                <a:gd name="connsiteY4" fmla="*/ 55637 h 109899"/>
                <a:gd name="connsiteX5" fmla="*/ 55637 w 109899"/>
                <a:gd name="connsiteY5" fmla="*/ 111274 h 109899"/>
                <a:gd name="connsiteX6" fmla="*/ 55637 w 109899"/>
                <a:gd name="connsiteY6" fmla="*/ 111274 h 109899"/>
                <a:gd name="connsiteX7" fmla="*/ 0 w 109899"/>
                <a:gd name="connsiteY7" fmla="*/ 55637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5637"/>
                  </a:moveTo>
                  <a:cubicBezTo>
                    <a:pt x="0" y="24934"/>
                    <a:pt x="24934" y="0"/>
                    <a:pt x="55637" y="0"/>
                  </a:cubicBezTo>
                  <a:lnTo>
                    <a:pt x="55637" y="0"/>
                  </a:lnTo>
                  <a:cubicBezTo>
                    <a:pt x="86340" y="0"/>
                    <a:pt x="111274" y="24934"/>
                    <a:pt x="111274" y="55637"/>
                  </a:cubicBezTo>
                  <a:lnTo>
                    <a:pt x="111274" y="55637"/>
                  </a:lnTo>
                  <a:cubicBezTo>
                    <a:pt x="111274" y="86340"/>
                    <a:pt x="86340" y="111274"/>
                    <a:pt x="55637" y="111274"/>
                  </a:cubicBezTo>
                  <a:lnTo>
                    <a:pt x="55637" y="111274"/>
                  </a:lnTo>
                  <a:cubicBezTo>
                    <a:pt x="24934" y="111342"/>
                    <a:pt x="0" y="86409"/>
                    <a:pt x="0" y="5563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61FDD5C-EEA9-4152-8519-FE067261A74E}"/>
                </a:ext>
              </a:extLst>
            </p:cNvPr>
            <p:cNvSpPr/>
            <p:nvPr/>
          </p:nvSpPr>
          <p:spPr>
            <a:xfrm>
              <a:off x="4668059" y="1477112"/>
              <a:ext cx="13737" cy="13737"/>
            </a:xfrm>
            <a:custGeom>
              <a:avLst/>
              <a:gdLst>
                <a:gd name="connsiteX0" fmla="*/ 0 w 13737"/>
                <a:gd name="connsiteY0" fmla="*/ 9548 h 13737"/>
                <a:gd name="connsiteX1" fmla="*/ 9548 w 13737"/>
                <a:gd name="connsiteY1" fmla="*/ 0 h 13737"/>
                <a:gd name="connsiteX2" fmla="*/ 9548 w 13737"/>
                <a:gd name="connsiteY2" fmla="*/ 0 h 13737"/>
                <a:gd name="connsiteX3" fmla="*/ 19095 w 13737"/>
                <a:gd name="connsiteY3" fmla="*/ 9548 h 13737"/>
                <a:gd name="connsiteX4" fmla="*/ 19095 w 13737"/>
                <a:gd name="connsiteY4" fmla="*/ 9548 h 13737"/>
                <a:gd name="connsiteX5" fmla="*/ 9548 w 13737"/>
                <a:gd name="connsiteY5" fmla="*/ 19095 h 13737"/>
                <a:gd name="connsiteX6" fmla="*/ 9548 w 13737"/>
                <a:gd name="connsiteY6" fmla="*/ 19095 h 13737"/>
                <a:gd name="connsiteX7" fmla="*/ 0 w 13737"/>
                <a:gd name="connsiteY7" fmla="*/ 9548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9548"/>
                  </a:moveTo>
                  <a:cubicBezTo>
                    <a:pt x="0" y="4327"/>
                    <a:pt x="4259" y="0"/>
                    <a:pt x="9548" y="0"/>
                  </a:cubicBezTo>
                  <a:lnTo>
                    <a:pt x="9548" y="0"/>
                  </a:lnTo>
                  <a:cubicBezTo>
                    <a:pt x="14768" y="0"/>
                    <a:pt x="19095" y="4259"/>
                    <a:pt x="19095" y="9548"/>
                  </a:cubicBezTo>
                  <a:lnTo>
                    <a:pt x="19095" y="9548"/>
                  </a:lnTo>
                  <a:cubicBezTo>
                    <a:pt x="19095" y="14768"/>
                    <a:pt x="14837" y="19095"/>
                    <a:pt x="9548" y="19095"/>
                  </a:cubicBezTo>
                  <a:lnTo>
                    <a:pt x="9548" y="19095"/>
                  </a:lnTo>
                  <a:cubicBezTo>
                    <a:pt x="4259" y="19095"/>
                    <a:pt x="0" y="14836"/>
                    <a:pt x="0" y="954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D4468CF5-FD91-4983-982D-4CF64E900090}"/>
                </a:ext>
              </a:extLst>
            </p:cNvPr>
            <p:cNvSpPr/>
            <p:nvPr/>
          </p:nvSpPr>
          <p:spPr>
            <a:xfrm>
              <a:off x="4286364" y="1450049"/>
              <a:ext cx="68687" cy="68687"/>
            </a:xfrm>
            <a:custGeom>
              <a:avLst/>
              <a:gdLst>
                <a:gd name="connsiteX0" fmla="*/ 0 w 68687"/>
                <a:gd name="connsiteY0" fmla="*/ 36610 h 68687"/>
                <a:gd name="connsiteX1" fmla="*/ 36610 w 68687"/>
                <a:gd name="connsiteY1" fmla="*/ 0 h 68687"/>
                <a:gd name="connsiteX2" fmla="*/ 36610 w 68687"/>
                <a:gd name="connsiteY2" fmla="*/ 0 h 68687"/>
                <a:gd name="connsiteX3" fmla="*/ 73152 w 68687"/>
                <a:gd name="connsiteY3" fmla="*/ 36610 h 68687"/>
                <a:gd name="connsiteX4" fmla="*/ 73152 w 68687"/>
                <a:gd name="connsiteY4" fmla="*/ 36610 h 68687"/>
                <a:gd name="connsiteX5" fmla="*/ 36610 w 68687"/>
                <a:gd name="connsiteY5" fmla="*/ 73221 h 68687"/>
                <a:gd name="connsiteX6" fmla="*/ 36610 w 68687"/>
                <a:gd name="connsiteY6" fmla="*/ 73221 h 68687"/>
                <a:gd name="connsiteX7" fmla="*/ 0 w 68687"/>
                <a:gd name="connsiteY7" fmla="*/ 36610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6610"/>
                  </a:moveTo>
                  <a:cubicBezTo>
                    <a:pt x="0" y="16416"/>
                    <a:pt x="16348" y="0"/>
                    <a:pt x="36610" y="0"/>
                  </a:cubicBezTo>
                  <a:lnTo>
                    <a:pt x="36610" y="0"/>
                  </a:lnTo>
                  <a:cubicBezTo>
                    <a:pt x="56805" y="0"/>
                    <a:pt x="73152" y="16416"/>
                    <a:pt x="73152" y="36610"/>
                  </a:cubicBezTo>
                  <a:lnTo>
                    <a:pt x="73152" y="36610"/>
                  </a:lnTo>
                  <a:cubicBezTo>
                    <a:pt x="73152" y="56804"/>
                    <a:pt x="56805" y="73221"/>
                    <a:pt x="36610" y="73221"/>
                  </a:cubicBezTo>
                  <a:lnTo>
                    <a:pt x="36610" y="73221"/>
                  </a:lnTo>
                  <a:cubicBezTo>
                    <a:pt x="16348" y="73221"/>
                    <a:pt x="0" y="56873"/>
                    <a:pt x="0" y="3661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DD9C14B9-F117-4A4D-A98A-FBB7042756B0}"/>
                </a:ext>
              </a:extLst>
            </p:cNvPr>
            <p:cNvSpPr/>
            <p:nvPr/>
          </p:nvSpPr>
          <p:spPr>
            <a:xfrm>
              <a:off x="3923763" y="1442081"/>
              <a:ext cx="82425" cy="82425"/>
            </a:xfrm>
            <a:custGeom>
              <a:avLst/>
              <a:gdLst>
                <a:gd name="connsiteX0" fmla="*/ 0 w 82424"/>
                <a:gd name="connsiteY0" fmla="*/ 44578 h 82424"/>
                <a:gd name="connsiteX1" fmla="*/ 44578 w 82424"/>
                <a:gd name="connsiteY1" fmla="*/ 0 h 82424"/>
                <a:gd name="connsiteX2" fmla="*/ 44578 w 82424"/>
                <a:gd name="connsiteY2" fmla="*/ 0 h 82424"/>
                <a:gd name="connsiteX3" fmla="*/ 89156 w 82424"/>
                <a:gd name="connsiteY3" fmla="*/ 44578 h 82424"/>
                <a:gd name="connsiteX4" fmla="*/ 89156 w 82424"/>
                <a:gd name="connsiteY4" fmla="*/ 44578 h 82424"/>
                <a:gd name="connsiteX5" fmla="*/ 44578 w 82424"/>
                <a:gd name="connsiteY5" fmla="*/ 89156 h 82424"/>
                <a:gd name="connsiteX6" fmla="*/ 44578 w 82424"/>
                <a:gd name="connsiteY6" fmla="*/ 89156 h 82424"/>
                <a:gd name="connsiteX7" fmla="*/ 0 w 82424"/>
                <a:gd name="connsiteY7" fmla="*/ 44578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4578"/>
                  </a:moveTo>
                  <a:cubicBezTo>
                    <a:pt x="0" y="19988"/>
                    <a:pt x="19988" y="0"/>
                    <a:pt x="44578" y="0"/>
                  </a:cubicBezTo>
                  <a:lnTo>
                    <a:pt x="44578" y="0"/>
                  </a:lnTo>
                  <a:cubicBezTo>
                    <a:pt x="69168" y="0"/>
                    <a:pt x="89156" y="19988"/>
                    <a:pt x="89156" y="44578"/>
                  </a:cubicBezTo>
                  <a:lnTo>
                    <a:pt x="89156" y="44578"/>
                  </a:lnTo>
                  <a:cubicBezTo>
                    <a:pt x="89156" y="69168"/>
                    <a:pt x="69168" y="89156"/>
                    <a:pt x="44578" y="89156"/>
                  </a:cubicBezTo>
                  <a:lnTo>
                    <a:pt x="44578" y="89156"/>
                  </a:lnTo>
                  <a:cubicBezTo>
                    <a:pt x="19919" y="89156"/>
                    <a:pt x="0" y="69168"/>
                    <a:pt x="0" y="4457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743C745A-F66B-4CEA-A817-0F73710F0C53}"/>
                </a:ext>
              </a:extLst>
            </p:cNvPr>
            <p:cNvSpPr/>
            <p:nvPr/>
          </p:nvSpPr>
          <p:spPr>
            <a:xfrm>
              <a:off x="3573458" y="1446546"/>
              <a:ext cx="75556" cy="75556"/>
            </a:xfrm>
            <a:custGeom>
              <a:avLst/>
              <a:gdLst>
                <a:gd name="connsiteX0" fmla="*/ 0 w 75556"/>
                <a:gd name="connsiteY0" fmla="*/ 40113 h 75556"/>
                <a:gd name="connsiteX1" fmla="*/ 40114 w 75556"/>
                <a:gd name="connsiteY1" fmla="*/ 0 h 75556"/>
                <a:gd name="connsiteX2" fmla="*/ 40114 w 75556"/>
                <a:gd name="connsiteY2" fmla="*/ 0 h 75556"/>
                <a:gd name="connsiteX3" fmla="*/ 80227 w 75556"/>
                <a:gd name="connsiteY3" fmla="*/ 40113 h 75556"/>
                <a:gd name="connsiteX4" fmla="*/ 80227 w 75556"/>
                <a:gd name="connsiteY4" fmla="*/ 40113 h 75556"/>
                <a:gd name="connsiteX5" fmla="*/ 40114 w 75556"/>
                <a:gd name="connsiteY5" fmla="*/ 80227 h 75556"/>
                <a:gd name="connsiteX6" fmla="*/ 40114 w 75556"/>
                <a:gd name="connsiteY6" fmla="*/ 80227 h 75556"/>
                <a:gd name="connsiteX7" fmla="*/ 0 w 75556"/>
                <a:gd name="connsiteY7" fmla="*/ 40113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40113"/>
                  </a:moveTo>
                  <a:cubicBezTo>
                    <a:pt x="0" y="17996"/>
                    <a:pt x="17927" y="0"/>
                    <a:pt x="40114" y="0"/>
                  </a:cubicBezTo>
                  <a:lnTo>
                    <a:pt x="40114" y="0"/>
                  </a:lnTo>
                  <a:cubicBezTo>
                    <a:pt x="62231" y="0"/>
                    <a:pt x="80227" y="17927"/>
                    <a:pt x="80227" y="40113"/>
                  </a:cubicBezTo>
                  <a:lnTo>
                    <a:pt x="80227" y="40113"/>
                  </a:lnTo>
                  <a:cubicBezTo>
                    <a:pt x="80227" y="62231"/>
                    <a:pt x="62299" y="80227"/>
                    <a:pt x="40114" y="80227"/>
                  </a:cubicBezTo>
                  <a:lnTo>
                    <a:pt x="40114" y="80227"/>
                  </a:lnTo>
                  <a:cubicBezTo>
                    <a:pt x="17996" y="80227"/>
                    <a:pt x="0" y="62299"/>
                    <a:pt x="0" y="4011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71CB544C-DF99-4E64-B131-64B146CD08A7}"/>
                </a:ext>
              </a:extLst>
            </p:cNvPr>
            <p:cNvSpPr/>
            <p:nvPr/>
          </p:nvSpPr>
          <p:spPr>
            <a:xfrm>
              <a:off x="3192999" y="1420651"/>
              <a:ext cx="130506" cy="130506"/>
            </a:xfrm>
            <a:custGeom>
              <a:avLst/>
              <a:gdLst>
                <a:gd name="connsiteX0" fmla="*/ 0 w 130505"/>
                <a:gd name="connsiteY0" fmla="*/ 66009 h 130505"/>
                <a:gd name="connsiteX1" fmla="*/ 66009 w 130505"/>
                <a:gd name="connsiteY1" fmla="*/ 0 h 130505"/>
                <a:gd name="connsiteX2" fmla="*/ 66009 w 130505"/>
                <a:gd name="connsiteY2" fmla="*/ 0 h 130505"/>
                <a:gd name="connsiteX3" fmla="*/ 132017 w 130505"/>
                <a:gd name="connsiteY3" fmla="*/ 66009 h 130505"/>
                <a:gd name="connsiteX4" fmla="*/ 132017 w 130505"/>
                <a:gd name="connsiteY4" fmla="*/ 66009 h 130505"/>
                <a:gd name="connsiteX5" fmla="*/ 66009 w 130505"/>
                <a:gd name="connsiteY5" fmla="*/ 132017 h 130505"/>
                <a:gd name="connsiteX6" fmla="*/ 66009 w 130505"/>
                <a:gd name="connsiteY6" fmla="*/ 132017 h 130505"/>
                <a:gd name="connsiteX7" fmla="*/ 0 w 130505"/>
                <a:gd name="connsiteY7" fmla="*/ 66009 h 1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505" h="130505">
                  <a:moveTo>
                    <a:pt x="0" y="66009"/>
                  </a:moveTo>
                  <a:cubicBezTo>
                    <a:pt x="0" y="29604"/>
                    <a:pt x="29536" y="0"/>
                    <a:pt x="66009" y="0"/>
                  </a:cubicBezTo>
                  <a:lnTo>
                    <a:pt x="66009" y="0"/>
                  </a:lnTo>
                  <a:cubicBezTo>
                    <a:pt x="102413" y="0"/>
                    <a:pt x="132017" y="29536"/>
                    <a:pt x="132017" y="66009"/>
                  </a:cubicBezTo>
                  <a:lnTo>
                    <a:pt x="132017" y="66009"/>
                  </a:lnTo>
                  <a:cubicBezTo>
                    <a:pt x="132017" y="102413"/>
                    <a:pt x="102482" y="132017"/>
                    <a:pt x="66009" y="132017"/>
                  </a:cubicBezTo>
                  <a:lnTo>
                    <a:pt x="66009" y="132017"/>
                  </a:lnTo>
                  <a:cubicBezTo>
                    <a:pt x="29536" y="132017"/>
                    <a:pt x="0" y="102481"/>
                    <a:pt x="0" y="6600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BAE50D15-C0CA-4000-A194-E4A1199C8D93}"/>
                </a:ext>
              </a:extLst>
            </p:cNvPr>
            <p:cNvSpPr/>
            <p:nvPr/>
          </p:nvSpPr>
          <p:spPr>
            <a:xfrm>
              <a:off x="2847158" y="1429511"/>
              <a:ext cx="109900" cy="109900"/>
            </a:xfrm>
            <a:custGeom>
              <a:avLst/>
              <a:gdLst>
                <a:gd name="connsiteX0" fmla="*/ 0 w 109899"/>
                <a:gd name="connsiteY0" fmla="*/ 57148 h 109899"/>
                <a:gd name="connsiteX1" fmla="*/ 57148 w 109899"/>
                <a:gd name="connsiteY1" fmla="*/ 0 h 109899"/>
                <a:gd name="connsiteX2" fmla="*/ 57148 w 109899"/>
                <a:gd name="connsiteY2" fmla="*/ 0 h 109899"/>
                <a:gd name="connsiteX3" fmla="*/ 114296 w 109899"/>
                <a:gd name="connsiteY3" fmla="*/ 57148 h 109899"/>
                <a:gd name="connsiteX4" fmla="*/ 114296 w 109899"/>
                <a:gd name="connsiteY4" fmla="*/ 57148 h 109899"/>
                <a:gd name="connsiteX5" fmla="*/ 57148 w 109899"/>
                <a:gd name="connsiteY5" fmla="*/ 114296 h 109899"/>
                <a:gd name="connsiteX6" fmla="*/ 57148 w 109899"/>
                <a:gd name="connsiteY6" fmla="*/ 114296 h 109899"/>
                <a:gd name="connsiteX7" fmla="*/ 0 w 109899"/>
                <a:gd name="connsiteY7" fmla="*/ 57148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7148"/>
                  </a:moveTo>
                  <a:cubicBezTo>
                    <a:pt x="0" y="25620"/>
                    <a:pt x="25620" y="0"/>
                    <a:pt x="57148" y="0"/>
                  </a:cubicBezTo>
                  <a:lnTo>
                    <a:pt x="57148" y="0"/>
                  </a:lnTo>
                  <a:cubicBezTo>
                    <a:pt x="88675" y="0"/>
                    <a:pt x="114296" y="25620"/>
                    <a:pt x="114296" y="57148"/>
                  </a:cubicBezTo>
                  <a:lnTo>
                    <a:pt x="114296" y="57148"/>
                  </a:lnTo>
                  <a:cubicBezTo>
                    <a:pt x="114296" y="88675"/>
                    <a:pt x="88675" y="114296"/>
                    <a:pt x="57148" y="114296"/>
                  </a:cubicBezTo>
                  <a:lnTo>
                    <a:pt x="57148" y="114296"/>
                  </a:lnTo>
                  <a:cubicBezTo>
                    <a:pt x="25552" y="114364"/>
                    <a:pt x="0" y="88744"/>
                    <a:pt x="0" y="5714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8E982885-B7F9-4103-B24D-E40C0F63F1D2}"/>
                </a:ext>
              </a:extLst>
            </p:cNvPr>
            <p:cNvSpPr/>
            <p:nvPr/>
          </p:nvSpPr>
          <p:spPr>
            <a:xfrm>
              <a:off x="2535249" y="1472235"/>
              <a:ext cx="27475" cy="27475"/>
            </a:xfrm>
            <a:custGeom>
              <a:avLst/>
              <a:gdLst>
                <a:gd name="connsiteX0" fmla="*/ 0 w 27474"/>
                <a:gd name="connsiteY0" fmla="*/ 14424 h 27474"/>
                <a:gd name="connsiteX1" fmla="*/ 14424 w 27474"/>
                <a:gd name="connsiteY1" fmla="*/ 0 h 27474"/>
                <a:gd name="connsiteX2" fmla="*/ 14424 w 27474"/>
                <a:gd name="connsiteY2" fmla="*/ 0 h 27474"/>
                <a:gd name="connsiteX3" fmla="*/ 28780 w 27474"/>
                <a:gd name="connsiteY3" fmla="*/ 14424 h 27474"/>
                <a:gd name="connsiteX4" fmla="*/ 28780 w 27474"/>
                <a:gd name="connsiteY4" fmla="*/ 14424 h 27474"/>
                <a:gd name="connsiteX5" fmla="*/ 14424 w 27474"/>
                <a:gd name="connsiteY5" fmla="*/ 28849 h 27474"/>
                <a:gd name="connsiteX6" fmla="*/ 14424 w 27474"/>
                <a:gd name="connsiteY6" fmla="*/ 28849 h 27474"/>
                <a:gd name="connsiteX7" fmla="*/ 0 w 27474"/>
                <a:gd name="connsiteY7" fmla="*/ 14424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4424"/>
                  </a:moveTo>
                  <a:cubicBezTo>
                    <a:pt x="0" y="6457"/>
                    <a:pt x="6388" y="0"/>
                    <a:pt x="14424" y="0"/>
                  </a:cubicBezTo>
                  <a:lnTo>
                    <a:pt x="14424" y="0"/>
                  </a:lnTo>
                  <a:cubicBezTo>
                    <a:pt x="22392" y="0"/>
                    <a:pt x="28780" y="6457"/>
                    <a:pt x="28780" y="14424"/>
                  </a:cubicBezTo>
                  <a:lnTo>
                    <a:pt x="28780" y="14424"/>
                  </a:lnTo>
                  <a:cubicBezTo>
                    <a:pt x="28780" y="22392"/>
                    <a:pt x="22392" y="28849"/>
                    <a:pt x="14424" y="28849"/>
                  </a:cubicBezTo>
                  <a:lnTo>
                    <a:pt x="14424" y="28849"/>
                  </a:lnTo>
                  <a:cubicBezTo>
                    <a:pt x="6457" y="28849"/>
                    <a:pt x="0" y="22392"/>
                    <a:pt x="0" y="1442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B1963652-CB23-426D-B0D8-A4241616E456}"/>
                </a:ext>
              </a:extLst>
            </p:cNvPr>
            <p:cNvSpPr/>
            <p:nvPr/>
          </p:nvSpPr>
          <p:spPr>
            <a:xfrm>
              <a:off x="2133840" y="1425528"/>
              <a:ext cx="116768" cy="116768"/>
            </a:xfrm>
            <a:custGeom>
              <a:avLst/>
              <a:gdLst>
                <a:gd name="connsiteX0" fmla="*/ 0 w 116768"/>
                <a:gd name="connsiteY0" fmla="*/ 61132 h 116768"/>
                <a:gd name="connsiteX1" fmla="*/ 61132 w 116768"/>
                <a:gd name="connsiteY1" fmla="*/ 0 h 116768"/>
                <a:gd name="connsiteX2" fmla="*/ 61132 w 116768"/>
                <a:gd name="connsiteY2" fmla="*/ 0 h 116768"/>
                <a:gd name="connsiteX3" fmla="*/ 122263 w 116768"/>
                <a:gd name="connsiteY3" fmla="*/ 61132 h 116768"/>
                <a:gd name="connsiteX4" fmla="*/ 122263 w 116768"/>
                <a:gd name="connsiteY4" fmla="*/ 61132 h 116768"/>
                <a:gd name="connsiteX5" fmla="*/ 61132 w 116768"/>
                <a:gd name="connsiteY5" fmla="*/ 122263 h 116768"/>
                <a:gd name="connsiteX6" fmla="*/ 61132 w 116768"/>
                <a:gd name="connsiteY6" fmla="*/ 122263 h 116768"/>
                <a:gd name="connsiteX7" fmla="*/ 0 w 116768"/>
                <a:gd name="connsiteY7" fmla="*/ 61132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61132"/>
                  </a:moveTo>
                  <a:cubicBezTo>
                    <a:pt x="0" y="27406"/>
                    <a:pt x="27406" y="0"/>
                    <a:pt x="61132" y="0"/>
                  </a:cubicBezTo>
                  <a:lnTo>
                    <a:pt x="61132" y="0"/>
                  </a:lnTo>
                  <a:cubicBezTo>
                    <a:pt x="94857" y="0"/>
                    <a:pt x="122263" y="27406"/>
                    <a:pt x="122263" y="61132"/>
                  </a:cubicBezTo>
                  <a:lnTo>
                    <a:pt x="122263" y="61132"/>
                  </a:lnTo>
                  <a:cubicBezTo>
                    <a:pt x="122263" y="94857"/>
                    <a:pt x="94857" y="122263"/>
                    <a:pt x="61132" y="122263"/>
                  </a:cubicBezTo>
                  <a:lnTo>
                    <a:pt x="61132" y="122263"/>
                  </a:lnTo>
                  <a:cubicBezTo>
                    <a:pt x="27406" y="122332"/>
                    <a:pt x="0" y="94926"/>
                    <a:pt x="0" y="6113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755C8C8-E1A3-4857-839E-A14CE7E1CA8D}"/>
                </a:ext>
              </a:extLst>
            </p:cNvPr>
            <p:cNvSpPr/>
            <p:nvPr/>
          </p:nvSpPr>
          <p:spPr>
            <a:xfrm>
              <a:off x="1792876" y="1439196"/>
              <a:ext cx="89294" cy="89294"/>
            </a:xfrm>
            <a:custGeom>
              <a:avLst/>
              <a:gdLst>
                <a:gd name="connsiteX0" fmla="*/ 0 w 89293"/>
                <a:gd name="connsiteY0" fmla="*/ 47463 h 89293"/>
                <a:gd name="connsiteX1" fmla="*/ 47394 w 89293"/>
                <a:gd name="connsiteY1" fmla="*/ 0 h 89293"/>
                <a:gd name="connsiteX2" fmla="*/ 47394 w 89293"/>
                <a:gd name="connsiteY2" fmla="*/ 0 h 89293"/>
                <a:gd name="connsiteX3" fmla="*/ 94789 w 89293"/>
                <a:gd name="connsiteY3" fmla="*/ 47463 h 89293"/>
                <a:gd name="connsiteX4" fmla="*/ 94789 w 89293"/>
                <a:gd name="connsiteY4" fmla="*/ 47463 h 89293"/>
                <a:gd name="connsiteX5" fmla="*/ 47394 w 89293"/>
                <a:gd name="connsiteY5" fmla="*/ 94857 h 89293"/>
                <a:gd name="connsiteX6" fmla="*/ 47394 w 89293"/>
                <a:gd name="connsiteY6" fmla="*/ 94857 h 89293"/>
                <a:gd name="connsiteX7" fmla="*/ 0 w 89293"/>
                <a:gd name="connsiteY7" fmla="*/ 47463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7463"/>
                  </a:moveTo>
                  <a:cubicBezTo>
                    <a:pt x="0" y="21293"/>
                    <a:pt x="21224" y="0"/>
                    <a:pt x="47394" y="0"/>
                  </a:cubicBezTo>
                  <a:lnTo>
                    <a:pt x="47394" y="0"/>
                  </a:lnTo>
                  <a:cubicBezTo>
                    <a:pt x="73564" y="0"/>
                    <a:pt x="94789" y="21224"/>
                    <a:pt x="94789" y="47463"/>
                  </a:cubicBezTo>
                  <a:lnTo>
                    <a:pt x="94789" y="47463"/>
                  </a:lnTo>
                  <a:cubicBezTo>
                    <a:pt x="94789" y="73633"/>
                    <a:pt x="73564" y="94857"/>
                    <a:pt x="47394" y="94857"/>
                  </a:cubicBezTo>
                  <a:lnTo>
                    <a:pt x="47394" y="94857"/>
                  </a:lnTo>
                  <a:cubicBezTo>
                    <a:pt x="21224" y="94926"/>
                    <a:pt x="0" y="73701"/>
                    <a:pt x="0" y="4746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07C1889C-666A-4642-9D8C-CD57FA40F259}"/>
                </a:ext>
              </a:extLst>
            </p:cNvPr>
            <p:cNvSpPr/>
            <p:nvPr/>
          </p:nvSpPr>
          <p:spPr>
            <a:xfrm>
              <a:off x="1467024" y="1467976"/>
              <a:ext cx="34344" cy="34344"/>
            </a:xfrm>
            <a:custGeom>
              <a:avLst/>
              <a:gdLst>
                <a:gd name="connsiteX0" fmla="*/ 0 w 34343"/>
                <a:gd name="connsiteY0" fmla="*/ 18683 h 34343"/>
                <a:gd name="connsiteX1" fmla="*/ 18683 w 34343"/>
                <a:gd name="connsiteY1" fmla="*/ 0 h 34343"/>
                <a:gd name="connsiteX2" fmla="*/ 18683 w 34343"/>
                <a:gd name="connsiteY2" fmla="*/ 0 h 34343"/>
                <a:gd name="connsiteX3" fmla="*/ 37366 w 34343"/>
                <a:gd name="connsiteY3" fmla="*/ 18683 h 34343"/>
                <a:gd name="connsiteX4" fmla="*/ 37366 w 34343"/>
                <a:gd name="connsiteY4" fmla="*/ 18683 h 34343"/>
                <a:gd name="connsiteX5" fmla="*/ 18683 w 34343"/>
                <a:gd name="connsiteY5" fmla="*/ 37366 h 34343"/>
                <a:gd name="connsiteX6" fmla="*/ 18683 w 34343"/>
                <a:gd name="connsiteY6" fmla="*/ 37366 h 34343"/>
                <a:gd name="connsiteX7" fmla="*/ 0 w 34343"/>
                <a:gd name="connsiteY7" fmla="*/ 18683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8683"/>
                  </a:moveTo>
                  <a:cubicBezTo>
                    <a:pt x="0" y="8380"/>
                    <a:pt x="8311" y="0"/>
                    <a:pt x="18683" y="0"/>
                  </a:cubicBezTo>
                  <a:lnTo>
                    <a:pt x="18683" y="0"/>
                  </a:lnTo>
                  <a:cubicBezTo>
                    <a:pt x="28986" y="0"/>
                    <a:pt x="37366" y="8380"/>
                    <a:pt x="37366" y="18683"/>
                  </a:cubicBezTo>
                  <a:lnTo>
                    <a:pt x="37366" y="18683"/>
                  </a:lnTo>
                  <a:cubicBezTo>
                    <a:pt x="37366" y="28986"/>
                    <a:pt x="28986" y="37366"/>
                    <a:pt x="18683" y="37366"/>
                  </a:cubicBezTo>
                  <a:lnTo>
                    <a:pt x="18683" y="37366"/>
                  </a:lnTo>
                  <a:cubicBezTo>
                    <a:pt x="8311" y="37366"/>
                    <a:pt x="0" y="28986"/>
                    <a:pt x="0" y="1868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786CBC6D-B9D9-470A-AC19-3DB8133DF61D}"/>
                </a:ext>
              </a:extLst>
            </p:cNvPr>
            <p:cNvSpPr/>
            <p:nvPr/>
          </p:nvSpPr>
          <p:spPr>
            <a:xfrm>
              <a:off x="1113009" y="1468663"/>
              <a:ext cx="34344" cy="34344"/>
            </a:xfrm>
            <a:custGeom>
              <a:avLst/>
              <a:gdLst>
                <a:gd name="connsiteX0" fmla="*/ 0 w 34343"/>
                <a:gd name="connsiteY0" fmla="*/ 17996 h 34343"/>
                <a:gd name="connsiteX1" fmla="*/ 17996 w 34343"/>
                <a:gd name="connsiteY1" fmla="*/ 0 h 34343"/>
                <a:gd name="connsiteX2" fmla="*/ 17996 w 34343"/>
                <a:gd name="connsiteY2" fmla="*/ 0 h 34343"/>
                <a:gd name="connsiteX3" fmla="*/ 35992 w 34343"/>
                <a:gd name="connsiteY3" fmla="*/ 17996 h 34343"/>
                <a:gd name="connsiteX4" fmla="*/ 35992 w 34343"/>
                <a:gd name="connsiteY4" fmla="*/ 17996 h 34343"/>
                <a:gd name="connsiteX5" fmla="*/ 17996 w 34343"/>
                <a:gd name="connsiteY5" fmla="*/ 35992 h 34343"/>
                <a:gd name="connsiteX6" fmla="*/ 17996 w 34343"/>
                <a:gd name="connsiteY6" fmla="*/ 35992 h 34343"/>
                <a:gd name="connsiteX7" fmla="*/ 0 w 34343"/>
                <a:gd name="connsiteY7" fmla="*/ 17996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7996"/>
                  </a:moveTo>
                  <a:cubicBezTo>
                    <a:pt x="0" y="8036"/>
                    <a:pt x="8037" y="0"/>
                    <a:pt x="17996" y="0"/>
                  </a:cubicBezTo>
                  <a:lnTo>
                    <a:pt x="17996" y="0"/>
                  </a:lnTo>
                  <a:cubicBezTo>
                    <a:pt x="27956" y="0"/>
                    <a:pt x="35992" y="8036"/>
                    <a:pt x="35992" y="17996"/>
                  </a:cubicBezTo>
                  <a:lnTo>
                    <a:pt x="35992" y="17996"/>
                  </a:lnTo>
                  <a:cubicBezTo>
                    <a:pt x="35992" y="27956"/>
                    <a:pt x="27956" y="35992"/>
                    <a:pt x="17996" y="35992"/>
                  </a:cubicBezTo>
                  <a:lnTo>
                    <a:pt x="17996" y="35992"/>
                  </a:lnTo>
                  <a:cubicBezTo>
                    <a:pt x="8037" y="35992"/>
                    <a:pt x="0" y="27956"/>
                    <a:pt x="0" y="1799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119534DE-6186-447A-90C9-38ACC24AD9C1}"/>
                </a:ext>
              </a:extLst>
            </p:cNvPr>
            <p:cNvSpPr/>
            <p:nvPr/>
          </p:nvSpPr>
          <p:spPr>
            <a:xfrm>
              <a:off x="757621" y="1467976"/>
              <a:ext cx="34344" cy="34344"/>
            </a:xfrm>
            <a:custGeom>
              <a:avLst/>
              <a:gdLst>
                <a:gd name="connsiteX0" fmla="*/ 0 w 34343"/>
                <a:gd name="connsiteY0" fmla="*/ 18683 h 34343"/>
                <a:gd name="connsiteX1" fmla="*/ 18683 w 34343"/>
                <a:gd name="connsiteY1" fmla="*/ 0 h 34343"/>
                <a:gd name="connsiteX2" fmla="*/ 18683 w 34343"/>
                <a:gd name="connsiteY2" fmla="*/ 0 h 34343"/>
                <a:gd name="connsiteX3" fmla="*/ 37366 w 34343"/>
                <a:gd name="connsiteY3" fmla="*/ 18683 h 34343"/>
                <a:gd name="connsiteX4" fmla="*/ 37366 w 34343"/>
                <a:gd name="connsiteY4" fmla="*/ 18683 h 34343"/>
                <a:gd name="connsiteX5" fmla="*/ 18683 w 34343"/>
                <a:gd name="connsiteY5" fmla="*/ 37366 h 34343"/>
                <a:gd name="connsiteX6" fmla="*/ 18683 w 34343"/>
                <a:gd name="connsiteY6" fmla="*/ 37366 h 34343"/>
                <a:gd name="connsiteX7" fmla="*/ 0 w 34343"/>
                <a:gd name="connsiteY7" fmla="*/ 18683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8683"/>
                  </a:moveTo>
                  <a:cubicBezTo>
                    <a:pt x="0" y="8380"/>
                    <a:pt x="8380" y="0"/>
                    <a:pt x="18683" y="0"/>
                  </a:cubicBezTo>
                  <a:lnTo>
                    <a:pt x="18683" y="0"/>
                  </a:lnTo>
                  <a:cubicBezTo>
                    <a:pt x="28986" y="0"/>
                    <a:pt x="37366" y="8380"/>
                    <a:pt x="37366" y="18683"/>
                  </a:cubicBezTo>
                  <a:lnTo>
                    <a:pt x="37366" y="18683"/>
                  </a:lnTo>
                  <a:cubicBezTo>
                    <a:pt x="37366" y="28986"/>
                    <a:pt x="28986" y="37366"/>
                    <a:pt x="18683" y="37366"/>
                  </a:cubicBezTo>
                  <a:lnTo>
                    <a:pt x="18683" y="37366"/>
                  </a:lnTo>
                  <a:cubicBezTo>
                    <a:pt x="8380" y="37366"/>
                    <a:pt x="0" y="28986"/>
                    <a:pt x="0" y="1868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3FCAB697-AFEB-4E93-94AD-5B8376373A2A}"/>
                </a:ext>
              </a:extLst>
            </p:cNvPr>
            <p:cNvSpPr/>
            <p:nvPr/>
          </p:nvSpPr>
          <p:spPr>
            <a:xfrm>
              <a:off x="391174" y="1456162"/>
              <a:ext cx="54950" cy="54950"/>
            </a:xfrm>
            <a:custGeom>
              <a:avLst/>
              <a:gdLst>
                <a:gd name="connsiteX0" fmla="*/ 0 w 54949"/>
                <a:gd name="connsiteY0" fmla="*/ 30497 h 54949"/>
                <a:gd name="connsiteX1" fmla="*/ 30497 w 54949"/>
                <a:gd name="connsiteY1" fmla="*/ 0 h 54949"/>
                <a:gd name="connsiteX2" fmla="*/ 30497 w 54949"/>
                <a:gd name="connsiteY2" fmla="*/ 0 h 54949"/>
                <a:gd name="connsiteX3" fmla="*/ 60994 w 54949"/>
                <a:gd name="connsiteY3" fmla="*/ 30497 h 54949"/>
                <a:gd name="connsiteX4" fmla="*/ 60994 w 54949"/>
                <a:gd name="connsiteY4" fmla="*/ 30497 h 54949"/>
                <a:gd name="connsiteX5" fmla="*/ 30497 w 54949"/>
                <a:gd name="connsiteY5" fmla="*/ 60994 h 54949"/>
                <a:gd name="connsiteX6" fmla="*/ 30497 w 54949"/>
                <a:gd name="connsiteY6" fmla="*/ 60994 h 54949"/>
                <a:gd name="connsiteX7" fmla="*/ 0 w 54949"/>
                <a:gd name="connsiteY7" fmla="*/ 30497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30497"/>
                  </a:moveTo>
                  <a:cubicBezTo>
                    <a:pt x="0" y="13669"/>
                    <a:pt x="13669" y="0"/>
                    <a:pt x="30497" y="0"/>
                  </a:cubicBezTo>
                  <a:lnTo>
                    <a:pt x="30497" y="0"/>
                  </a:lnTo>
                  <a:cubicBezTo>
                    <a:pt x="47326" y="0"/>
                    <a:pt x="60994" y="13669"/>
                    <a:pt x="60994" y="30497"/>
                  </a:cubicBezTo>
                  <a:lnTo>
                    <a:pt x="60994" y="30497"/>
                  </a:lnTo>
                  <a:cubicBezTo>
                    <a:pt x="60994" y="47326"/>
                    <a:pt x="47326" y="60994"/>
                    <a:pt x="30497" y="60994"/>
                  </a:cubicBezTo>
                  <a:lnTo>
                    <a:pt x="30497" y="60994"/>
                  </a:lnTo>
                  <a:cubicBezTo>
                    <a:pt x="13669" y="61063"/>
                    <a:pt x="0" y="47394"/>
                    <a:pt x="0" y="3049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012C59C-B962-43C2-BE34-F9917DE0C8EF}"/>
                </a:ext>
              </a:extLst>
            </p:cNvPr>
            <p:cNvSpPr/>
            <p:nvPr/>
          </p:nvSpPr>
          <p:spPr>
            <a:xfrm>
              <a:off x="12062112" y="1423261"/>
              <a:ext cx="123637" cy="123637"/>
            </a:xfrm>
            <a:custGeom>
              <a:avLst/>
              <a:gdLst>
                <a:gd name="connsiteX0" fmla="*/ 63398 w 123637"/>
                <a:gd name="connsiteY0" fmla="*/ 126797 h 123637"/>
                <a:gd name="connsiteX1" fmla="*/ 18615 w 123637"/>
                <a:gd name="connsiteY1" fmla="*/ 108320 h 123637"/>
                <a:gd name="connsiteX2" fmla="*/ 0 w 123637"/>
                <a:gd name="connsiteY2" fmla="*/ 63398 h 123637"/>
                <a:gd name="connsiteX3" fmla="*/ 18615 w 123637"/>
                <a:gd name="connsiteY3" fmla="*/ 18614 h 123637"/>
                <a:gd name="connsiteX4" fmla="*/ 63398 w 123637"/>
                <a:gd name="connsiteY4" fmla="*/ 0 h 123637"/>
                <a:gd name="connsiteX5" fmla="*/ 108320 w 123637"/>
                <a:gd name="connsiteY5" fmla="*/ 18614 h 123637"/>
                <a:gd name="connsiteX6" fmla="*/ 126797 w 123637"/>
                <a:gd name="connsiteY6" fmla="*/ 63398 h 123637"/>
                <a:gd name="connsiteX7" fmla="*/ 108320 w 123637"/>
                <a:gd name="connsiteY7" fmla="*/ 108320 h 123637"/>
                <a:gd name="connsiteX8" fmla="*/ 63398 w 123637"/>
                <a:gd name="connsiteY8" fmla="*/ 126797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637" h="123637">
                  <a:moveTo>
                    <a:pt x="63398" y="126797"/>
                  </a:moveTo>
                  <a:cubicBezTo>
                    <a:pt x="46776" y="126797"/>
                    <a:pt x="30429" y="120065"/>
                    <a:pt x="18615" y="108320"/>
                  </a:cubicBezTo>
                  <a:cubicBezTo>
                    <a:pt x="6800" y="96506"/>
                    <a:pt x="0" y="80158"/>
                    <a:pt x="0" y="63398"/>
                  </a:cubicBezTo>
                  <a:cubicBezTo>
                    <a:pt x="0" y="46776"/>
                    <a:pt x="6869" y="30428"/>
                    <a:pt x="18615" y="18614"/>
                  </a:cubicBezTo>
                  <a:cubicBezTo>
                    <a:pt x="30429" y="6800"/>
                    <a:pt x="46639" y="0"/>
                    <a:pt x="63398" y="0"/>
                  </a:cubicBezTo>
                  <a:cubicBezTo>
                    <a:pt x="80158" y="0"/>
                    <a:pt x="96506" y="6869"/>
                    <a:pt x="108320" y="18614"/>
                  </a:cubicBezTo>
                  <a:cubicBezTo>
                    <a:pt x="120134" y="30428"/>
                    <a:pt x="126797" y="46639"/>
                    <a:pt x="126797" y="63398"/>
                  </a:cubicBezTo>
                  <a:cubicBezTo>
                    <a:pt x="126797" y="80158"/>
                    <a:pt x="120065" y="96506"/>
                    <a:pt x="108320" y="108320"/>
                  </a:cubicBezTo>
                  <a:cubicBezTo>
                    <a:pt x="96437" y="120134"/>
                    <a:pt x="80090" y="126797"/>
                    <a:pt x="63398" y="12679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7398424A-609D-4E63-8D5C-77358020C9A9}"/>
                </a:ext>
              </a:extLst>
            </p:cNvPr>
            <p:cNvSpPr/>
            <p:nvPr/>
          </p:nvSpPr>
          <p:spPr>
            <a:xfrm>
              <a:off x="10234" y="998910"/>
              <a:ext cx="109900" cy="109900"/>
            </a:xfrm>
            <a:custGeom>
              <a:avLst/>
              <a:gdLst>
                <a:gd name="connsiteX0" fmla="*/ 56736 w 109899"/>
                <a:gd name="connsiteY0" fmla="*/ 113471 h 109899"/>
                <a:gd name="connsiteX1" fmla="*/ 16691 w 109899"/>
                <a:gd name="connsiteY1" fmla="*/ 96918 h 109899"/>
                <a:gd name="connsiteX2" fmla="*/ 0 w 109899"/>
                <a:gd name="connsiteY2" fmla="*/ 56736 h 109899"/>
                <a:gd name="connsiteX3" fmla="*/ 16691 w 109899"/>
                <a:gd name="connsiteY3" fmla="*/ 16691 h 109899"/>
                <a:gd name="connsiteX4" fmla="*/ 56736 w 109899"/>
                <a:gd name="connsiteY4" fmla="*/ 0 h 109899"/>
                <a:gd name="connsiteX5" fmla="*/ 96918 w 109899"/>
                <a:gd name="connsiteY5" fmla="*/ 16691 h 109899"/>
                <a:gd name="connsiteX6" fmla="*/ 113471 w 109899"/>
                <a:gd name="connsiteY6" fmla="*/ 56736 h 109899"/>
                <a:gd name="connsiteX7" fmla="*/ 96918 w 109899"/>
                <a:gd name="connsiteY7" fmla="*/ 96918 h 109899"/>
                <a:gd name="connsiteX8" fmla="*/ 56736 w 109899"/>
                <a:gd name="connsiteY8" fmla="*/ 113471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899" h="109899">
                  <a:moveTo>
                    <a:pt x="56736" y="113471"/>
                  </a:moveTo>
                  <a:cubicBezTo>
                    <a:pt x="41899" y="113471"/>
                    <a:pt x="27200" y="107427"/>
                    <a:pt x="16691" y="96918"/>
                  </a:cubicBezTo>
                  <a:cubicBezTo>
                    <a:pt x="5976" y="86203"/>
                    <a:pt x="0" y="71710"/>
                    <a:pt x="0" y="56736"/>
                  </a:cubicBezTo>
                  <a:cubicBezTo>
                    <a:pt x="0" y="41899"/>
                    <a:pt x="5976" y="27200"/>
                    <a:pt x="16691" y="16691"/>
                  </a:cubicBezTo>
                  <a:cubicBezTo>
                    <a:pt x="27269" y="6113"/>
                    <a:pt x="41899" y="0"/>
                    <a:pt x="56736" y="0"/>
                  </a:cubicBezTo>
                  <a:cubicBezTo>
                    <a:pt x="71710" y="0"/>
                    <a:pt x="86340" y="6113"/>
                    <a:pt x="96918" y="16691"/>
                  </a:cubicBezTo>
                  <a:cubicBezTo>
                    <a:pt x="107496" y="27269"/>
                    <a:pt x="113471" y="41762"/>
                    <a:pt x="113471" y="56736"/>
                  </a:cubicBezTo>
                  <a:cubicBezTo>
                    <a:pt x="113471" y="71710"/>
                    <a:pt x="107427" y="86409"/>
                    <a:pt x="96918" y="96918"/>
                  </a:cubicBezTo>
                  <a:cubicBezTo>
                    <a:pt x="86409" y="107427"/>
                    <a:pt x="71710" y="113471"/>
                    <a:pt x="56736" y="11347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4B4145A-E564-4CAE-A77F-F498923DCA95}"/>
                </a:ext>
              </a:extLst>
            </p:cNvPr>
            <p:cNvSpPr/>
            <p:nvPr/>
          </p:nvSpPr>
          <p:spPr>
            <a:xfrm>
              <a:off x="11753432" y="1038062"/>
              <a:ext cx="34344" cy="34344"/>
            </a:xfrm>
            <a:custGeom>
              <a:avLst/>
              <a:gdLst>
                <a:gd name="connsiteX0" fmla="*/ 0 w 34343"/>
                <a:gd name="connsiteY0" fmla="*/ 17515 h 34343"/>
                <a:gd name="connsiteX1" fmla="*/ 17515 w 34343"/>
                <a:gd name="connsiteY1" fmla="*/ 0 h 34343"/>
                <a:gd name="connsiteX2" fmla="*/ 17515 w 34343"/>
                <a:gd name="connsiteY2" fmla="*/ 0 h 34343"/>
                <a:gd name="connsiteX3" fmla="*/ 35030 w 34343"/>
                <a:gd name="connsiteY3" fmla="*/ 17515 h 34343"/>
                <a:gd name="connsiteX4" fmla="*/ 35030 w 34343"/>
                <a:gd name="connsiteY4" fmla="*/ 17515 h 34343"/>
                <a:gd name="connsiteX5" fmla="*/ 17515 w 34343"/>
                <a:gd name="connsiteY5" fmla="*/ 35030 h 34343"/>
                <a:gd name="connsiteX6" fmla="*/ 17515 w 34343"/>
                <a:gd name="connsiteY6" fmla="*/ 35030 h 34343"/>
                <a:gd name="connsiteX7" fmla="*/ 0 w 34343"/>
                <a:gd name="connsiteY7" fmla="*/ 17515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7515"/>
                  </a:moveTo>
                  <a:cubicBezTo>
                    <a:pt x="0" y="7830"/>
                    <a:pt x="7830" y="0"/>
                    <a:pt x="17515" y="0"/>
                  </a:cubicBezTo>
                  <a:lnTo>
                    <a:pt x="17515" y="0"/>
                  </a:lnTo>
                  <a:cubicBezTo>
                    <a:pt x="27200" y="0"/>
                    <a:pt x="35030" y="7830"/>
                    <a:pt x="35030" y="17515"/>
                  </a:cubicBezTo>
                  <a:lnTo>
                    <a:pt x="35030" y="17515"/>
                  </a:lnTo>
                  <a:cubicBezTo>
                    <a:pt x="35030" y="27200"/>
                    <a:pt x="27200" y="35030"/>
                    <a:pt x="17515" y="35030"/>
                  </a:cubicBezTo>
                  <a:lnTo>
                    <a:pt x="17515" y="35030"/>
                  </a:lnTo>
                  <a:cubicBezTo>
                    <a:pt x="7762" y="35030"/>
                    <a:pt x="0" y="27200"/>
                    <a:pt x="0" y="1751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D63DCACC-3F4F-45FD-8975-647B47695017}"/>
                </a:ext>
              </a:extLst>
            </p:cNvPr>
            <p:cNvSpPr/>
            <p:nvPr/>
          </p:nvSpPr>
          <p:spPr>
            <a:xfrm>
              <a:off x="11404706" y="1044107"/>
              <a:ext cx="20606" cy="20606"/>
            </a:xfrm>
            <a:custGeom>
              <a:avLst/>
              <a:gdLst>
                <a:gd name="connsiteX0" fmla="*/ 0 w 20606"/>
                <a:gd name="connsiteY0" fmla="*/ 11471 h 20606"/>
                <a:gd name="connsiteX1" fmla="*/ 11471 w 20606"/>
                <a:gd name="connsiteY1" fmla="*/ 0 h 20606"/>
                <a:gd name="connsiteX2" fmla="*/ 11471 w 20606"/>
                <a:gd name="connsiteY2" fmla="*/ 0 h 20606"/>
                <a:gd name="connsiteX3" fmla="*/ 23010 w 20606"/>
                <a:gd name="connsiteY3" fmla="*/ 11471 h 20606"/>
                <a:gd name="connsiteX4" fmla="*/ 23010 w 20606"/>
                <a:gd name="connsiteY4" fmla="*/ 11471 h 20606"/>
                <a:gd name="connsiteX5" fmla="*/ 11471 w 20606"/>
                <a:gd name="connsiteY5" fmla="*/ 22942 h 20606"/>
                <a:gd name="connsiteX6" fmla="*/ 11471 w 20606"/>
                <a:gd name="connsiteY6" fmla="*/ 22942 h 20606"/>
                <a:gd name="connsiteX7" fmla="*/ 0 w 20606"/>
                <a:gd name="connsiteY7" fmla="*/ 11471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1471"/>
                  </a:moveTo>
                  <a:cubicBezTo>
                    <a:pt x="0" y="5083"/>
                    <a:pt x="5152" y="0"/>
                    <a:pt x="11471" y="0"/>
                  </a:cubicBezTo>
                  <a:lnTo>
                    <a:pt x="11471" y="0"/>
                  </a:lnTo>
                  <a:cubicBezTo>
                    <a:pt x="17790" y="0"/>
                    <a:pt x="23010" y="5152"/>
                    <a:pt x="23010" y="11471"/>
                  </a:cubicBezTo>
                  <a:lnTo>
                    <a:pt x="23010" y="11471"/>
                  </a:lnTo>
                  <a:cubicBezTo>
                    <a:pt x="23010" y="17859"/>
                    <a:pt x="17859" y="22942"/>
                    <a:pt x="11471" y="22942"/>
                  </a:cubicBezTo>
                  <a:lnTo>
                    <a:pt x="11471" y="22942"/>
                  </a:lnTo>
                  <a:cubicBezTo>
                    <a:pt x="5152" y="23010"/>
                    <a:pt x="0" y="17859"/>
                    <a:pt x="0" y="1147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FBF420D2-EAD9-45AE-89F9-90C978BCDE65}"/>
                </a:ext>
              </a:extLst>
            </p:cNvPr>
            <p:cNvSpPr/>
            <p:nvPr/>
          </p:nvSpPr>
          <p:spPr>
            <a:xfrm>
              <a:off x="11019576" y="1013678"/>
              <a:ext cx="82425" cy="82425"/>
            </a:xfrm>
            <a:custGeom>
              <a:avLst/>
              <a:gdLst>
                <a:gd name="connsiteX0" fmla="*/ 0 w 82424"/>
                <a:gd name="connsiteY0" fmla="*/ 41899 h 82424"/>
                <a:gd name="connsiteX1" fmla="*/ 41899 w 82424"/>
                <a:gd name="connsiteY1" fmla="*/ 0 h 82424"/>
                <a:gd name="connsiteX2" fmla="*/ 41899 w 82424"/>
                <a:gd name="connsiteY2" fmla="*/ 0 h 82424"/>
                <a:gd name="connsiteX3" fmla="*/ 83798 w 82424"/>
                <a:gd name="connsiteY3" fmla="*/ 41899 h 82424"/>
                <a:gd name="connsiteX4" fmla="*/ 83798 w 82424"/>
                <a:gd name="connsiteY4" fmla="*/ 41899 h 82424"/>
                <a:gd name="connsiteX5" fmla="*/ 41899 w 82424"/>
                <a:gd name="connsiteY5" fmla="*/ 83799 h 82424"/>
                <a:gd name="connsiteX6" fmla="*/ 41899 w 82424"/>
                <a:gd name="connsiteY6" fmla="*/ 83799 h 82424"/>
                <a:gd name="connsiteX7" fmla="*/ 0 w 82424"/>
                <a:gd name="connsiteY7" fmla="*/ 41899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1899"/>
                  </a:moveTo>
                  <a:cubicBezTo>
                    <a:pt x="0" y="18752"/>
                    <a:pt x="18752" y="0"/>
                    <a:pt x="41899" y="0"/>
                  </a:cubicBezTo>
                  <a:lnTo>
                    <a:pt x="41899" y="0"/>
                  </a:lnTo>
                  <a:cubicBezTo>
                    <a:pt x="65047" y="0"/>
                    <a:pt x="83798" y="18752"/>
                    <a:pt x="83798" y="41899"/>
                  </a:cubicBezTo>
                  <a:lnTo>
                    <a:pt x="83798" y="41899"/>
                  </a:lnTo>
                  <a:cubicBezTo>
                    <a:pt x="83798" y="65047"/>
                    <a:pt x="65047" y="83799"/>
                    <a:pt x="41899" y="83799"/>
                  </a:cubicBezTo>
                  <a:lnTo>
                    <a:pt x="41899" y="83799"/>
                  </a:lnTo>
                  <a:cubicBezTo>
                    <a:pt x="18752" y="83799"/>
                    <a:pt x="0" y="65047"/>
                    <a:pt x="0" y="4189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286ED48B-7651-45E7-B57E-6E3F1BB61A1D}"/>
                </a:ext>
              </a:extLst>
            </p:cNvPr>
            <p:cNvSpPr/>
            <p:nvPr/>
          </p:nvSpPr>
          <p:spPr>
            <a:xfrm>
              <a:off x="10672018" y="1020684"/>
              <a:ext cx="68687" cy="68687"/>
            </a:xfrm>
            <a:custGeom>
              <a:avLst/>
              <a:gdLst>
                <a:gd name="connsiteX0" fmla="*/ 0 w 68687"/>
                <a:gd name="connsiteY0" fmla="*/ 34893 h 68687"/>
                <a:gd name="connsiteX1" fmla="*/ 34894 w 68687"/>
                <a:gd name="connsiteY1" fmla="*/ 0 h 68687"/>
                <a:gd name="connsiteX2" fmla="*/ 34894 w 68687"/>
                <a:gd name="connsiteY2" fmla="*/ 0 h 68687"/>
                <a:gd name="connsiteX3" fmla="*/ 69787 w 68687"/>
                <a:gd name="connsiteY3" fmla="*/ 34893 h 68687"/>
                <a:gd name="connsiteX4" fmla="*/ 69787 w 68687"/>
                <a:gd name="connsiteY4" fmla="*/ 34893 h 68687"/>
                <a:gd name="connsiteX5" fmla="*/ 34894 w 68687"/>
                <a:gd name="connsiteY5" fmla="*/ 69786 h 68687"/>
                <a:gd name="connsiteX6" fmla="*/ 34894 w 68687"/>
                <a:gd name="connsiteY6" fmla="*/ 69786 h 68687"/>
                <a:gd name="connsiteX7" fmla="*/ 0 w 68687"/>
                <a:gd name="connsiteY7" fmla="*/ 34893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4893"/>
                  </a:moveTo>
                  <a:cubicBezTo>
                    <a:pt x="0" y="15661"/>
                    <a:pt x="15661" y="0"/>
                    <a:pt x="34894" y="0"/>
                  </a:cubicBezTo>
                  <a:lnTo>
                    <a:pt x="34894" y="0"/>
                  </a:lnTo>
                  <a:cubicBezTo>
                    <a:pt x="54126" y="0"/>
                    <a:pt x="69787" y="15661"/>
                    <a:pt x="69787" y="34893"/>
                  </a:cubicBezTo>
                  <a:lnTo>
                    <a:pt x="69787" y="34893"/>
                  </a:lnTo>
                  <a:cubicBezTo>
                    <a:pt x="69787" y="54126"/>
                    <a:pt x="54126" y="69786"/>
                    <a:pt x="34894" y="69786"/>
                  </a:cubicBezTo>
                  <a:lnTo>
                    <a:pt x="34894" y="69786"/>
                  </a:lnTo>
                  <a:cubicBezTo>
                    <a:pt x="15661" y="69786"/>
                    <a:pt x="0" y="54126"/>
                    <a:pt x="0" y="3489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9571CF60-A5DA-4012-AE46-ADB06B0A44C9}"/>
                </a:ext>
              </a:extLst>
            </p:cNvPr>
            <p:cNvSpPr/>
            <p:nvPr/>
          </p:nvSpPr>
          <p:spPr>
            <a:xfrm>
              <a:off x="10304267" y="1007634"/>
              <a:ext cx="89294" cy="89294"/>
            </a:xfrm>
            <a:custGeom>
              <a:avLst/>
              <a:gdLst>
                <a:gd name="connsiteX0" fmla="*/ 0 w 89293"/>
                <a:gd name="connsiteY0" fmla="*/ 47944 h 89293"/>
                <a:gd name="connsiteX1" fmla="*/ 47944 w 89293"/>
                <a:gd name="connsiteY1" fmla="*/ 0 h 89293"/>
                <a:gd name="connsiteX2" fmla="*/ 47944 w 89293"/>
                <a:gd name="connsiteY2" fmla="*/ 0 h 89293"/>
                <a:gd name="connsiteX3" fmla="*/ 95887 w 89293"/>
                <a:gd name="connsiteY3" fmla="*/ 47944 h 89293"/>
                <a:gd name="connsiteX4" fmla="*/ 95887 w 89293"/>
                <a:gd name="connsiteY4" fmla="*/ 47944 h 89293"/>
                <a:gd name="connsiteX5" fmla="*/ 47944 w 89293"/>
                <a:gd name="connsiteY5" fmla="*/ 95888 h 89293"/>
                <a:gd name="connsiteX6" fmla="*/ 47944 w 89293"/>
                <a:gd name="connsiteY6" fmla="*/ 95888 h 89293"/>
                <a:gd name="connsiteX7" fmla="*/ 0 w 89293"/>
                <a:gd name="connsiteY7" fmla="*/ 47944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7944"/>
                  </a:moveTo>
                  <a:cubicBezTo>
                    <a:pt x="0" y="21499"/>
                    <a:pt x="21499" y="0"/>
                    <a:pt x="47944" y="0"/>
                  </a:cubicBezTo>
                  <a:lnTo>
                    <a:pt x="47944" y="0"/>
                  </a:lnTo>
                  <a:cubicBezTo>
                    <a:pt x="74388" y="0"/>
                    <a:pt x="95887" y="21499"/>
                    <a:pt x="95887" y="47944"/>
                  </a:cubicBezTo>
                  <a:lnTo>
                    <a:pt x="95887" y="47944"/>
                  </a:lnTo>
                  <a:cubicBezTo>
                    <a:pt x="95887" y="74388"/>
                    <a:pt x="74388" y="95888"/>
                    <a:pt x="47944" y="95888"/>
                  </a:cubicBezTo>
                  <a:lnTo>
                    <a:pt x="47944" y="95888"/>
                  </a:lnTo>
                  <a:cubicBezTo>
                    <a:pt x="21430" y="95956"/>
                    <a:pt x="0" y="74457"/>
                    <a:pt x="0" y="4794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EFFF4D19-9396-4EE0-A68C-AD589593337C}"/>
                </a:ext>
              </a:extLst>
            </p:cNvPr>
            <p:cNvSpPr/>
            <p:nvPr/>
          </p:nvSpPr>
          <p:spPr>
            <a:xfrm>
              <a:off x="9971751" y="1029682"/>
              <a:ext cx="48081" cy="48081"/>
            </a:xfrm>
            <a:custGeom>
              <a:avLst/>
              <a:gdLst>
                <a:gd name="connsiteX0" fmla="*/ 0 w 48081"/>
                <a:gd name="connsiteY0" fmla="*/ 25895 h 48081"/>
                <a:gd name="connsiteX1" fmla="*/ 25895 w 48081"/>
                <a:gd name="connsiteY1" fmla="*/ 0 h 48081"/>
                <a:gd name="connsiteX2" fmla="*/ 25895 w 48081"/>
                <a:gd name="connsiteY2" fmla="*/ 0 h 48081"/>
                <a:gd name="connsiteX3" fmla="*/ 51791 w 48081"/>
                <a:gd name="connsiteY3" fmla="*/ 25895 h 48081"/>
                <a:gd name="connsiteX4" fmla="*/ 51791 w 48081"/>
                <a:gd name="connsiteY4" fmla="*/ 25895 h 48081"/>
                <a:gd name="connsiteX5" fmla="*/ 25895 w 48081"/>
                <a:gd name="connsiteY5" fmla="*/ 51790 h 48081"/>
                <a:gd name="connsiteX6" fmla="*/ 25895 w 48081"/>
                <a:gd name="connsiteY6" fmla="*/ 51790 h 48081"/>
                <a:gd name="connsiteX7" fmla="*/ 0 w 48081"/>
                <a:gd name="connsiteY7" fmla="*/ 25895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5895"/>
                  </a:moveTo>
                  <a:cubicBezTo>
                    <a:pt x="0" y="11608"/>
                    <a:pt x="11539" y="0"/>
                    <a:pt x="25895" y="0"/>
                  </a:cubicBezTo>
                  <a:lnTo>
                    <a:pt x="25895" y="0"/>
                  </a:lnTo>
                  <a:cubicBezTo>
                    <a:pt x="40182" y="0"/>
                    <a:pt x="51791" y="11608"/>
                    <a:pt x="51791" y="25895"/>
                  </a:cubicBezTo>
                  <a:lnTo>
                    <a:pt x="51791" y="25895"/>
                  </a:lnTo>
                  <a:cubicBezTo>
                    <a:pt x="51791" y="40182"/>
                    <a:pt x="40182" y="51790"/>
                    <a:pt x="25895" y="51790"/>
                  </a:cubicBezTo>
                  <a:lnTo>
                    <a:pt x="25895" y="51790"/>
                  </a:lnTo>
                  <a:cubicBezTo>
                    <a:pt x="11539" y="51790"/>
                    <a:pt x="0" y="40182"/>
                    <a:pt x="0" y="2589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C64563AE-7471-4B6C-9F4E-7227D6FEF589}"/>
                </a:ext>
              </a:extLst>
            </p:cNvPr>
            <p:cNvSpPr/>
            <p:nvPr/>
          </p:nvSpPr>
          <p:spPr>
            <a:xfrm>
              <a:off x="9581607" y="994308"/>
              <a:ext cx="116768" cy="116768"/>
            </a:xfrm>
            <a:custGeom>
              <a:avLst/>
              <a:gdLst>
                <a:gd name="connsiteX0" fmla="*/ 0 w 116768"/>
                <a:gd name="connsiteY0" fmla="*/ 61269 h 116768"/>
                <a:gd name="connsiteX1" fmla="*/ 61269 w 116768"/>
                <a:gd name="connsiteY1" fmla="*/ 0 h 116768"/>
                <a:gd name="connsiteX2" fmla="*/ 61269 w 116768"/>
                <a:gd name="connsiteY2" fmla="*/ 0 h 116768"/>
                <a:gd name="connsiteX3" fmla="*/ 122539 w 116768"/>
                <a:gd name="connsiteY3" fmla="*/ 61269 h 116768"/>
                <a:gd name="connsiteX4" fmla="*/ 122539 w 116768"/>
                <a:gd name="connsiteY4" fmla="*/ 61269 h 116768"/>
                <a:gd name="connsiteX5" fmla="*/ 61269 w 116768"/>
                <a:gd name="connsiteY5" fmla="*/ 122538 h 116768"/>
                <a:gd name="connsiteX6" fmla="*/ 61269 w 116768"/>
                <a:gd name="connsiteY6" fmla="*/ 122538 h 116768"/>
                <a:gd name="connsiteX7" fmla="*/ 0 w 116768"/>
                <a:gd name="connsiteY7" fmla="*/ 61269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61269"/>
                  </a:moveTo>
                  <a:cubicBezTo>
                    <a:pt x="0" y="27475"/>
                    <a:pt x="27475" y="0"/>
                    <a:pt x="61269" y="0"/>
                  </a:cubicBezTo>
                  <a:lnTo>
                    <a:pt x="61269" y="0"/>
                  </a:lnTo>
                  <a:cubicBezTo>
                    <a:pt x="95064" y="0"/>
                    <a:pt x="122539" y="27475"/>
                    <a:pt x="122539" y="61269"/>
                  </a:cubicBezTo>
                  <a:lnTo>
                    <a:pt x="122539" y="61269"/>
                  </a:lnTo>
                  <a:cubicBezTo>
                    <a:pt x="122539" y="95063"/>
                    <a:pt x="95133" y="122538"/>
                    <a:pt x="61269" y="122538"/>
                  </a:cubicBezTo>
                  <a:lnTo>
                    <a:pt x="61269" y="122538"/>
                  </a:lnTo>
                  <a:cubicBezTo>
                    <a:pt x="27475" y="122538"/>
                    <a:pt x="0" y="95063"/>
                    <a:pt x="0" y="6126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9DD0A6F-3BE1-4ACD-9A75-EE208DE065AB}"/>
                </a:ext>
              </a:extLst>
            </p:cNvPr>
            <p:cNvSpPr/>
            <p:nvPr/>
          </p:nvSpPr>
          <p:spPr>
            <a:xfrm>
              <a:off x="9263997" y="1031400"/>
              <a:ext cx="48081" cy="48081"/>
            </a:xfrm>
            <a:custGeom>
              <a:avLst/>
              <a:gdLst>
                <a:gd name="connsiteX0" fmla="*/ 0 w 48081"/>
                <a:gd name="connsiteY0" fmla="*/ 24178 h 48081"/>
                <a:gd name="connsiteX1" fmla="*/ 24178 w 48081"/>
                <a:gd name="connsiteY1" fmla="*/ 0 h 48081"/>
                <a:gd name="connsiteX2" fmla="*/ 24178 w 48081"/>
                <a:gd name="connsiteY2" fmla="*/ 0 h 48081"/>
                <a:gd name="connsiteX3" fmla="*/ 48356 w 48081"/>
                <a:gd name="connsiteY3" fmla="*/ 24178 h 48081"/>
                <a:gd name="connsiteX4" fmla="*/ 48356 w 48081"/>
                <a:gd name="connsiteY4" fmla="*/ 24178 h 48081"/>
                <a:gd name="connsiteX5" fmla="*/ 24178 w 48081"/>
                <a:gd name="connsiteY5" fmla="*/ 48356 h 48081"/>
                <a:gd name="connsiteX6" fmla="*/ 24178 w 48081"/>
                <a:gd name="connsiteY6" fmla="*/ 48356 h 48081"/>
                <a:gd name="connsiteX7" fmla="*/ 0 w 48081"/>
                <a:gd name="connsiteY7" fmla="*/ 24178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4178"/>
                  </a:moveTo>
                  <a:cubicBezTo>
                    <a:pt x="0" y="10853"/>
                    <a:pt x="10853" y="0"/>
                    <a:pt x="24178" y="0"/>
                  </a:cubicBezTo>
                  <a:lnTo>
                    <a:pt x="24178" y="0"/>
                  </a:lnTo>
                  <a:cubicBezTo>
                    <a:pt x="37504" y="0"/>
                    <a:pt x="48356" y="10853"/>
                    <a:pt x="48356" y="24178"/>
                  </a:cubicBezTo>
                  <a:lnTo>
                    <a:pt x="48356" y="24178"/>
                  </a:lnTo>
                  <a:cubicBezTo>
                    <a:pt x="48356" y="37503"/>
                    <a:pt x="37504" y="48356"/>
                    <a:pt x="24178" y="48356"/>
                  </a:cubicBezTo>
                  <a:lnTo>
                    <a:pt x="24178" y="48356"/>
                  </a:lnTo>
                  <a:cubicBezTo>
                    <a:pt x="10853" y="48356"/>
                    <a:pt x="0" y="37503"/>
                    <a:pt x="0" y="2417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C51A2523-4FE4-4D21-A15C-C37559109049}"/>
                </a:ext>
              </a:extLst>
            </p:cNvPr>
            <p:cNvSpPr/>
            <p:nvPr/>
          </p:nvSpPr>
          <p:spPr>
            <a:xfrm>
              <a:off x="8881546" y="1003513"/>
              <a:ext cx="103031" cy="103031"/>
            </a:xfrm>
            <a:custGeom>
              <a:avLst/>
              <a:gdLst>
                <a:gd name="connsiteX0" fmla="*/ 0 w 103030"/>
                <a:gd name="connsiteY0" fmla="*/ 52065 h 103030"/>
                <a:gd name="connsiteX1" fmla="*/ 52065 w 103030"/>
                <a:gd name="connsiteY1" fmla="*/ 0 h 103030"/>
                <a:gd name="connsiteX2" fmla="*/ 52065 w 103030"/>
                <a:gd name="connsiteY2" fmla="*/ 0 h 103030"/>
                <a:gd name="connsiteX3" fmla="*/ 104129 w 103030"/>
                <a:gd name="connsiteY3" fmla="*/ 52065 h 103030"/>
                <a:gd name="connsiteX4" fmla="*/ 104129 w 103030"/>
                <a:gd name="connsiteY4" fmla="*/ 52065 h 103030"/>
                <a:gd name="connsiteX5" fmla="*/ 52065 w 103030"/>
                <a:gd name="connsiteY5" fmla="*/ 104130 h 103030"/>
                <a:gd name="connsiteX6" fmla="*/ 52065 w 103030"/>
                <a:gd name="connsiteY6" fmla="*/ 104130 h 103030"/>
                <a:gd name="connsiteX7" fmla="*/ 0 w 103030"/>
                <a:gd name="connsiteY7" fmla="*/ 52065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030" h="103030">
                  <a:moveTo>
                    <a:pt x="0" y="52065"/>
                  </a:moveTo>
                  <a:cubicBezTo>
                    <a:pt x="0" y="23354"/>
                    <a:pt x="23216" y="0"/>
                    <a:pt x="52065" y="0"/>
                  </a:cubicBezTo>
                  <a:lnTo>
                    <a:pt x="52065" y="0"/>
                  </a:lnTo>
                  <a:cubicBezTo>
                    <a:pt x="80776" y="0"/>
                    <a:pt x="104129" y="23285"/>
                    <a:pt x="104129" y="52065"/>
                  </a:cubicBezTo>
                  <a:lnTo>
                    <a:pt x="104129" y="52065"/>
                  </a:lnTo>
                  <a:cubicBezTo>
                    <a:pt x="104129" y="80776"/>
                    <a:pt x="80845" y="104130"/>
                    <a:pt x="52065" y="104130"/>
                  </a:cubicBezTo>
                  <a:lnTo>
                    <a:pt x="52065" y="104130"/>
                  </a:lnTo>
                  <a:cubicBezTo>
                    <a:pt x="23216" y="104130"/>
                    <a:pt x="0" y="80845"/>
                    <a:pt x="0" y="5206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5C87DCB-D41B-457D-BFF0-7085A2C40444}"/>
                </a:ext>
              </a:extLst>
            </p:cNvPr>
            <p:cNvSpPr/>
            <p:nvPr/>
          </p:nvSpPr>
          <p:spPr>
            <a:xfrm>
              <a:off x="8562219" y="1038887"/>
              <a:ext cx="27475" cy="27475"/>
            </a:xfrm>
            <a:custGeom>
              <a:avLst/>
              <a:gdLst>
                <a:gd name="connsiteX0" fmla="*/ 0 w 27474"/>
                <a:gd name="connsiteY0" fmla="*/ 16691 h 27474"/>
                <a:gd name="connsiteX1" fmla="*/ 16691 w 27474"/>
                <a:gd name="connsiteY1" fmla="*/ 0 h 27474"/>
                <a:gd name="connsiteX2" fmla="*/ 16691 w 27474"/>
                <a:gd name="connsiteY2" fmla="*/ 0 h 27474"/>
                <a:gd name="connsiteX3" fmla="*/ 33382 w 27474"/>
                <a:gd name="connsiteY3" fmla="*/ 16691 h 27474"/>
                <a:gd name="connsiteX4" fmla="*/ 33382 w 27474"/>
                <a:gd name="connsiteY4" fmla="*/ 16691 h 27474"/>
                <a:gd name="connsiteX5" fmla="*/ 16691 w 27474"/>
                <a:gd name="connsiteY5" fmla="*/ 33382 h 27474"/>
                <a:gd name="connsiteX6" fmla="*/ 16691 w 27474"/>
                <a:gd name="connsiteY6" fmla="*/ 33382 h 27474"/>
                <a:gd name="connsiteX7" fmla="*/ 0 w 27474"/>
                <a:gd name="connsiteY7" fmla="*/ 16691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6691"/>
                  </a:moveTo>
                  <a:cubicBezTo>
                    <a:pt x="0" y="7487"/>
                    <a:pt x="7487" y="0"/>
                    <a:pt x="16691" y="0"/>
                  </a:cubicBezTo>
                  <a:lnTo>
                    <a:pt x="16691" y="0"/>
                  </a:lnTo>
                  <a:cubicBezTo>
                    <a:pt x="25894" y="0"/>
                    <a:pt x="33382" y="7487"/>
                    <a:pt x="33382" y="16691"/>
                  </a:cubicBezTo>
                  <a:lnTo>
                    <a:pt x="33382" y="16691"/>
                  </a:lnTo>
                  <a:cubicBezTo>
                    <a:pt x="33382" y="25895"/>
                    <a:pt x="25894" y="33382"/>
                    <a:pt x="16691" y="33382"/>
                  </a:cubicBezTo>
                  <a:lnTo>
                    <a:pt x="16691" y="33382"/>
                  </a:lnTo>
                  <a:cubicBezTo>
                    <a:pt x="7418" y="33382"/>
                    <a:pt x="0" y="25895"/>
                    <a:pt x="0" y="1669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321773E-2E73-44DF-8C5B-F89DEA04953B}"/>
                </a:ext>
              </a:extLst>
            </p:cNvPr>
            <p:cNvSpPr/>
            <p:nvPr/>
          </p:nvSpPr>
          <p:spPr>
            <a:xfrm>
              <a:off x="8203670" y="1035109"/>
              <a:ext cx="34344" cy="34344"/>
            </a:xfrm>
            <a:custGeom>
              <a:avLst/>
              <a:gdLst>
                <a:gd name="connsiteX0" fmla="*/ 0 w 34343"/>
                <a:gd name="connsiteY0" fmla="*/ 20469 h 34343"/>
                <a:gd name="connsiteX1" fmla="*/ 20469 w 34343"/>
                <a:gd name="connsiteY1" fmla="*/ 0 h 34343"/>
                <a:gd name="connsiteX2" fmla="*/ 20469 w 34343"/>
                <a:gd name="connsiteY2" fmla="*/ 0 h 34343"/>
                <a:gd name="connsiteX3" fmla="*/ 40938 w 34343"/>
                <a:gd name="connsiteY3" fmla="*/ 20469 h 34343"/>
                <a:gd name="connsiteX4" fmla="*/ 40938 w 34343"/>
                <a:gd name="connsiteY4" fmla="*/ 20469 h 34343"/>
                <a:gd name="connsiteX5" fmla="*/ 20469 w 34343"/>
                <a:gd name="connsiteY5" fmla="*/ 40938 h 34343"/>
                <a:gd name="connsiteX6" fmla="*/ 20469 w 34343"/>
                <a:gd name="connsiteY6" fmla="*/ 40938 h 34343"/>
                <a:gd name="connsiteX7" fmla="*/ 0 w 34343"/>
                <a:gd name="connsiteY7" fmla="*/ 20469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20469"/>
                  </a:moveTo>
                  <a:cubicBezTo>
                    <a:pt x="0" y="9135"/>
                    <a:pt x="9204" y="0"/>
                    <a:pt x="20469" y="0"/>
                  </a:cubicBezTo>
                  <a:lnTo>
                    <a:pt x="20469" y="0"/>
                  </a:lnTo>
                  <a:cubicBezTo>
                    <a:pt x="31802" y="0"/>
                    <a:pt x="40938" y="9135"/>
                    <a:pt x="40938" y="20469"/>
                  </a:cubicBezTo>
                  <a:lnTo>
                    <a:pt x="40938" y="20469"/>
                  </a:lnTo>
                  <a:cubicBezTo>
                    <a:pt x="40938" y="31802"/>
                    <a:pt x="31734" y="40938"/>
                    <a:pt x="20469" y="40938"/>
                  </a:cubicBezTo>
                  <a:lnTo>
                    <a:pt x="20469" y="40938"/>
                  </a:lnTo>
                  <a:cubicBezTo>
                    <a:pt x="9204" y="41006"/>
                    <a:pt x="0" y="31802"/>
                    <a:pt x="0" y="2046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C460A322-A5D3-4544-B2C9-5F23F0D198FB}"/>
                </a:ext>
              </a:extLst>
            </p:cNvPr>
            <p:cNvSpPr/>
            <p:nvPr/>
          </p:nvSpPr>
          <p:spPr>
            <a:xfrm>
              <a:off x="7832553" y="1018555"/>
              <a:ext cx="68687" cy="68687"/>
            </a:xfrm>
            <a:custGeom>
              <a:avLst/>
              <a:gdLst>
                <a:gd name="connsiteX0" fmla="*/ 0 w 68687"/>
                <a:gd name="connsiteY0" fmla="*/ 37022 h 68687"/>
                <a:gd name="connsiteX1" fmla="*/ 37023 w 68687"/>
                <a:gd name="connsiteY1" fmla="*/ 0 h 68687"/>
                <a:gd name="connsiteX2" fmla="*/ 37023 w 68687"/>
                <a:gd name="connsiteY2" fmla="*/ 0 h 68687"/>
                <a:gd name="connsiteX3" fmla="*/ 74045 w 68687"/>
                <a:gd name="connsiteY3" fmla="*/ 37022 h 68687"/>
                <a:gd name="connsiteX4" fmla="*/ 74045 w 68687"/>
                <a:gd name="connsiteY4" fmla="*/ 37022 h 68687"/>
                <a:gd name="connsiteX5" fmla="*/ 37023 w 68687"/>
                <a:gd name="connsiteY5" fmla="*/ 74045 h 68687"/>
                <a:gd name="connsiteX6" fmla="*/ 37023 w 68687"/>
                <a:gd name="connsiteY6" fmla="*/ 74045 h 68687"/>
                <a:gd name="connsiteX7" fmla="*/ 0 w 68687"/>
                <a:gd name="connsiteY7" fmla="*/ 37022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7022"/>
                  </a:moveTo>
                  <a:cubicBezTo>
                    <a:pt x="0" y="16554"/>
                    <a:pt x="16623" y="0"/>
                    <a:pt x="37023" y="0"/>
                  </a:cubicBezTo>
                  <a:lnTo>
                    <a:pt x="37023" y="0"/>
                  </a:lnTo>
                  <a:cubicBezTo>
                    <a:pt x="57491" y="0"/>
                    <a:pt x="74045" y="16622"/>
                    <a:pt x="74045" y="37022"/>
                  </a:cubicBezTo>
                  <a:lnTo>
                    <a:pt x="74045" y="37022"/>
                  </a:lnTo>
                  <a:cubicBezTo>
                    <a:pt x="74045" y="57491"/>
                    <a:pt x="57423" y="74045"/>
                    <a:pt x="37023" y="74045"/>
                  </a:cubicBezTo>
                  <a:lnTo>
                    <a:pt x="37023" y="74045"/>
                  </a:lnTo>
                  <a:cubicBezTo>
                    <a:pt x="16623" y="74045"/>
                    <a:pt x="0" y="57491"/>
                    <a:pt x="0" y="3702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4AE76267-3E61-4659-90BB-DAD9C5E8E45B}"/>
                </a:ext>
              </a:extLst>
            </p:cNvPr>
            <p:cNvSpPr/>
            <p:nvPr/>
          </p:nvSpPr>
          <p:spPr>
            <a:xfrm>
              <a:off x="7484926" y="1025630"/>
              <a:ext cx="54950" cy="54950"/>
            </a:xfrm>
            <a:custGeom>
              <a:avLst/>
              <a:gdLst>
                <a:gd name="connsiteX0" fmla="*/ 0 w 54949"/>
                <a:gd name="connsiteY0" fmla="*/ 29948 h 54949"/>
                <a:gd name="connsiteX1" fmla="*/ 29948 w 54949"/>
                <a:gd name="connsiteY1" fmla="*/ 0 h 54949"/>
                <a:gd name="connsiteX2" fmla="*/ 29948 w 54949"/>
                <a:gd name="connsiteY2" fmla="*/ 0 h 54949"/>
                <a:gd name="connsiteX3" fmla="*/ 59896 w 54949"/>
                <a:gd name="connsiteY3" fmla="*/ 29948 h 54949"/>
                <a:gd name="connsiteX4" fmla="*/ 59896 w 54949"/>
                <a:gd name="connsiteY4" fmla="*/ 29948 h 54949"/>
                <a:gd name="connsiteX5" fmla="*/ 29948 w 54949"/>
                <a:gd name="connsiteY5" fmla="*/ 59895 h 54949"/>
                <a:gd name="connsiteX6" fmla="*/ 29948 w 54949"/>
                <a:gd name="connsiteY6" fmla="*/ 59895 h 54949"/>
                <a:gd name="connsiteX7" fmla="*/ 0 w 54949"/>
                <a:gd name="connsiteY7" fmla="*/ 29948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9948"/>
                  </a:moveTo>
                  <a:cubicBezTo>
                    <a:pt x="0" y="13463"/>
                    <a:pt x="13395" y="0"/>
                    <a:pt x="29948" y="0"/>
                  </a:cubicBezTo>
                  <a:lnTo>
                    <a:pt x="29948" y="0"/>
                  </a:lnTo>
                  <a:cubicBezTo>
                    <a:pt x="46501" y="0"/>
                    <a:pt x="59896" y="13394"/>
                    <a:pt x="59896" y="29948"/>
                  </a:cubicBezTo>
                  <a:lnTo>
                    <a:pt x="59896" y="29948"/>
                  </a:lnTo>
                  <a:cubicBezTo>
                    <a:pt x="59896" y="46433"/>
                    <a:pt x="46501" y="59895"/>
                    <a:pt x="29948" y="59895"/>
                  </a:cubicBezTo>
                  <a:lnTo>
                    <a:pt x="29948" y="59895"/>
                  </a:lnTo>
                  <a:cubicBezTo>
                    <a:pt x="13463" y="59895"/>
                    <a:pt x="0" y="46501"/>
                    <a:pt x="0" y="2994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0A34DABC-3093-4330-97B4-D2AD09BCB6D1}"/>
                </a:ext>
              </a:extLst>
            </p:cNvPr>
            <p:cNvSpPr/>
            <p:nvPr/>
          </p:nvSpPr>
          <p:spPr>
            <a:xfrm>
              <a:off x="7117106" y="1012373"/>
              <a:ext cx="82425" cy="82425"/>
            </a:xfrm>
            <a:custGeom>
              <a:avLst/>
              <a:gdLst>
                <a:gd name="connsiteX0" fmla="*/ 0 w 82424"/>
                <a:gd name="connsiteY0" fmla="*/ 43204 h 82424"/>
                <a:gd name="connsiteX1" fmla="*/ 43204 w 82424"/>
                <a:gd name="connsiteY1" fmla="*/ 0 h 82424"/>
                <a:gd name="connsiteX2" fmla="*/ 43204 w 82424"/>
                <a:gd name="connsiteY2" fmla="*/ 0 h 82424"/>
                <a:gd name="connsiteX3" fmla="*/ 86408 w 82424"/>
                <a:gd name="connsiteY3" fmla="*/ 43204 h 82424"/>
                <a:gd name="connsiteX4" fmla="*/ 86408 w 82424"/>
                <a:gd name="connsiteY4" fmla="*/ 43204 h 82424"/>
                <a:gd name="connsiteX5" fmla="*/ 43204 w 82424"/>
                <a:gd name="connsiteY5" fmla="*/ 86409 h 82424"/>
                <a:gd name="connsiteX6" fmla="*/ 43204 w 82424"/>
                <a:gd name="connsiteY6" fmla="*/ 86409 h 82424"/>
                <a:gd name="connsiteX7" fmla="*/ 0 w 82424"/>
                <a:gd name="connsiteY7" fmla="*/ 43204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3204"/>
                  </a:moveTo>
                  <a:cubicBezTo>
                    <a:pt x="0" y="19370"/>
                    <a:pt x="19232" y="0"/>
                    <a:pt x="43204" y="0"/>
                  </a:cubicBezTo>
                  <a:lnTo>
                    <a:pt x="43204" y="0"/>
                  </a:lnTo>
                  <a:cubicBezTo>
                    <a:pt x="67039" y="0"/>
                    <a:pt x="86408" y="19370"/>
                    <a:pt x="86408" y="43204"/>
                  </a:cubicBezTo>
                  <a:lnTo>
                    <a:pt x="86408" y="43204"/>
                  </a:lnTo>
                  <a:cubicBezTo>
                    <a:pt x="86408" y="67039"/>
                    <a:pt x="67039" y="86409"/>
                    <a:pt x="43204" y="86409"/>
                  </a:cubicBezTo>
                  <a:lnTo>
                    <a:pt x="43204" y="86409"/>
                  </a:lnTo>
                  <a:cubicBezTo>
                    <a:pt x="19301" y="86409"/>
                    <a:pt x="0" y="67039"/>
                    <a:pt x="0" y="4320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05E480A8-671C-4447-9DE3-35DDF110BE48}"/>
                </a:ext>
              </a:extLst>
            </p:cNvPr>
            <p:cNvSpPr/>
            <p:nvPr/>
          </p:nvSpPr>
          <p:spPr>
            <a:xfrm>
              <a:off x="6771608" y="1021577"/>
              <a:ext cx="61819" cy="61819"/>
            </a:xfrm>
            <a:custGeom>
              <a:avLst/>
              <a:gdLst>
                <a:gd name="connsiteX0" fmla="*/ 0 w 61818"/>
                <a:gd name="connsiteY0" fmla="*/ 34000 h 61818"/>
                <a:gd name="connsiteX1" fmla="*/ 34000 w 61818"/>
                <a:gd name="connsiteY1" fmla="*/ 0 h 61818"/>
                <a:gd name="connsiteX2" fmla="*/ 34000 w 61818"/>
                <a:gd name="connsiteY2" fmla="*/ 0 h 61818"/>
                <a:gd name="connsiteX3" fmla="*/ 68001 w 61818"/>
                <a:gd name="connsiteY3" fmla="*/ 34000 h 61818"/>
                <a:gd name="connsiteX4" fmla="*/ 68001 w 61818"/>
                <a:gd name="connsiteY4" fmla="*/ 34000 h 61818"/>
                <a:gd name="connsiteX5" fmla="*/ 34000 w 61818"/>
                <a:gd name="connsiteY5" fmla="*/ 68001 h 61818"/>
                <a:gd name="connsiteX6" fmla="*/ 34000 w 61818"/>
                <a:gd name="connsiteY6" fmla="*/ 68001 h 61818"/>
                <a:gd name="connsiteX7" fmla="*/ 0 w 61818"/>
                <a:gd name="connsiteY7" fmla="*/ 34000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4000"/>
                  </a:moveTo>
                  <a:cubicBezTo>
                    <a:pt x="0" y="15249"/>
                    <a:pt x="15249" y="0"/>
                    <a:pt x="34000" y="0"/>
                  </a:cubicBezTo>
                  <a:lnTo>
                    <a:pt x="34000" y="0"/>
                  </a:lnTo>
                  <a:cubicBezTo>
                    <a:pt x="52752" y="0"/>
                    <a:pt x="68001" y="15249"/>
                    <a:pt x="68001" y="34000"/>
                  </a:cubicBezTo>
                  <a:lnTo>
                    <a:pt x="68001" y="34000"/>
                  </a:lnTo>
                  <a:cubicBezTo>
                    <a:pt x="68001" y="52752"/>
                    <a:pt x="52752" y="68001"/>
                    <a:pt x="34000" y="68001"/>
                  </a:cubicBezTo>
                  <a:lnTo>
                    <a:pt x="34000" y="68001"/>
                  </a:lnTo>
                  <a:cubicBezTo>
                    <a:pt x="15249" y="68001"/>
                    <a:pt x="0" y="52752"/>
                    <a:pt x="0" y="3400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FF018F8C-ACB5-49A0-998F-7B0B5458DA58}"/>
                </a:ext>
              </a:extLst>
            </p:cNvPr>
            <p:cNvSpPr/>
            <p:nvPr/>
          </p:nvSpPr>
          <p:spPr>
            <a:xfrm>
              <a:off x="6423982" y="1028652"/>
              <a:ext cx="48081" cy="48081"/>
            </a:xfrm>
            <a:custGeom>
              <a:avLst/>
              <a:gdLst>
                <a:gd name="connsiteX0" fmla="*/ 0 w 48081"/>
                <a:gd name="connsiteY0" fmla="*/ 26926 h 48081"/>
                <a:gd name="connsiteX1" fmla="*/ 26857 w 48081"/>
                <a:gd name="connsiteY1" fmla="*/ 0 h 48081"/>
                <a:gd name="connsiteX2" fmla="*/ 26857 w 48081"/>
                <a:gd name="connsiteY2" fmla="*/ 0 h 48081"/>
                <a:gd name="connsiteX3" fmla="*/ 53782 w 48081"/>
                <a:gd name="connsiteY3" fmla="*/ 26926 h 48081"/>
                <a:gd name="connsiteX4" fmla="*/ 53782 w 48081"/>
                <a:gd name="connsiteY4" fmla="*/ 26926 h 48081"/>
                <a:gd name="connsiteX5" fmla="*/ 26857 w 48081"/>
                <a:gd name="connsiteY5" fmla="*/ 53851 h 48081"/>
                <a:gd name="connsiteX6" fmla="*/ 26857 w 48081"/>
                <a:gd name="connsiteY6" fmla="*/ 53851 h 48081"/>
                <a:gd name="connsiteX7" fmla="*/ 0 w 48081"/>
                <a:gd name="connsiteY7" fmla="*/ 26926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6926"/>
                  </a:moveTo>
                  <a:cubicBezTo>
                    <a:pt x="0" y="12089"/>
                    <a:pt x="12020" y="0"/>
                    <a:pt x="26857" y="0"/>
                  </a:cubicBezTo>
                  <a:lnTo>
                    <a:pt x="26857" y="0"/>
                  </a:lnTo>
                  <a:cubicBezTo>
                    <a:pt x="41762" y="0"/>
                    <a:pt x="53782" y="12020"/>
                    <a:pt x="53782" y="26926"/>
                  </a:cubicBezTo>
                  <a:lnTo>
                    <a:pt x="53782" y="26926"/>
                  </a:lnTo>
                  <a:cubicBezTo>
                    <a:pt x="53782" y="41762"/>
                    <a:pt x="41762" y="53851"/>
                    <a:pt x="26857" y="53851"/>
                  </a:cubicBezTo>
                  <a:lnTo>
                    <a:pt x="26857" y="53851"/>
                  </a:lnTo>
                  <a:cubicBezTo>
                    <a:pt x="12020" y="53851"/>
                    <a:pt x="0" y="41762"/>
                    <a:pt x="0" y="2692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925DFA86-7F3C-45BC-A8B5-6DD0FDD0891E}"/>
                </a:ext>
              </a:extLst>
            </p:cNvPr>
            <p:cNvSpPr/>
            <p:nvPr/>
          </p:nvSpPr>
          <p:spPr>
            <a:xfrm>
              <a:off x="6035212" y="994446"/>
              <a:ext cx="116768" cy="116768"/>
            </a:xfrm>
            <a:custGeom>
              <a:avLst/>
              <a:gdLst>
                <a:gd name="connsiteX0" fmla="*/ 0 w 116768"/>
                <a:gd name="connsiteY0" fmla="*/ 61132 h 116768"/>
                <a:gd name="connsiteX1" fmla="*/ 61131 w 116768"/>
                <a:gd name="connsiteY1" fmla="*/ 0 h 116768"/>
                <a:gd name="connsiteX2" fmla="*/ 61131 w 116768"/>
                <a:gd name="connsiteY2" fmla="*/ 0 h 116768"/>
                <a:gd name="connsiteX3" fmla="*/ 122263 w 116768"/>
                <a:gd name="connsiteY3" fmla="*/ 61132 h 116768"/>
                <a:gd name="connsiteX4" fmla="*/ 122263 w 116768"/>
                <a:gd name="connsiteY4" fmla="*/ 61132 h 116768"/>
                <a:gd name="connsiteX5" fmla="*/ 61131 w 116768"/>
                <a:gd name="connsiteY5" fmla="*/ 122263 h 116768"/>
                <a:gd name="connsiteX6" fmla="*/ 61131 w 116768"/>
                <a:gd name="connsiteY6" fmla="*/ 122263 h 116768"/>
                <a:gd name="connsiteX7" fmla="*/ 0 w 116768"/>
                <a:gd name="connsiteY7" fmla="*/ 61132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61132"/>
                  </a:moveTo>
                  <a:cubicBezTo>
                    <a:pt x="0" y="27406"/>
                    <a:pt x="27406" y="0"/>
                    <a:pt x="61131" y="0"/>
                  </a:cubicBezTo>
                  <a:lnTo>
                    <a:pt x="61131" y="0"/>
                  </a:lnTo>
                  <a:cubicBezTo>
                    <a:pt x="94857" y="0"/>
                    <a:pt x="122263" y="27406"/>
                    <a:pt x="122263" y="61132"/>
                  </a:cubicBezTo>
                  <a:lnTo>
                    <a:pt x="122263" y="61132"/>
                  </a:lnTo>
                  <a:cubicBezTo>
                    <a:pt x="122263" y="94857"/>
                    <a:pt x="94857" y="122263"/>
                    <a:pt x="61131" y="122263"/>
                  </a:cubicBezTo>
                  <a:lnTo>
                    <a:pt x="61131" y="122263"/>
                  </a:lnTo>
                  <a:cubicBezTo>
                    <a:pt x="27337" y="122263"/>
                    <a:pt x="0" y="94857"/>
                    <a:pt x="0" y="6113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451DC017-6DC6-4225-A148-73BA0863CA62}"/>
                </a:ext>
              </a:extLst>
            </p:cNvPr>
            <p:cNvSpPr/>
            <p:nvPr/>
          </p:nvSpPr>
          <p:spPr>
            <a:xfrm>
              <a:off x="5723715" y="1037719"/>
              <a:ext cx="34344" cy="34344"/>
            </a:xfrm>
            <a:custGeom>
              <a:avLst/>
              <a:gdLst>
                <a:gd name="connsiteX0" fmla="*/ 0 w 34343"/>
                <a:gd name="connsiteY0" fmla="*/ 17859 h 34343"/>
                <a:gd name="connsiteX1" fmla="*/ 17859 w 34343"/>
                <a:gd name="connsiteY1" fmla="*/ 0 h 34343"/>
                <a:gd name="connsiteX2" fmla="*/ 17859 w 34343"/>
                <a:gd name="connsiteY2" fmla="*/ 0 h 34343"/>
                <a:gd name="connsiteX3" fmla="*/ 35717 w 34343"/>
                <a:gd name="connsiteY3" fmla="*/ 17859 h 34343"/>
                <a:gd name="connsiteX4" fmla="*/ 35717 w 34343"/>
                <a:gd name="connsiteY4" fmla="*/ 17859 h 34343"/>
                <a:gd name="connsiteX5" fmla="*/ 17859 w 34343"/>
                <a:gd name="connsiteY5" fmla="*/ 35717 h 34343"/>
                <a:gd name="connsiteX6" fmla="*/ 17859 w 34343"/>
                <a:gd name="connsiteY6" fmla="*/ 35717 h 34343"/>
                <a:gd name="connsiteX7" fmla="*/ 0 w 34343"/>
                <a:gd name="connsiteY7" fmla="*/ 17859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7859"/>
                  </a:moveTo>
                  <a:cubicBezTo>
                    <a:pt x="0" y="8036"/>
                    <a:pt x="7968" y="0"/>
                    <a:pt x="17859" y="0"/>
                  </a:cubicBezTo>
                  <a:lnTo>
                    <a:pt x="17859" y="0"/>
                  </a:lnTo>
                  <a:cubicBezTo>
                    <a:pt x="27681" y="0"/>
                    <a:pt x="35717" y="7968"/>
                    <a:pt x="35717" y="17859"/>
                  </a:cubicBezTo>
                  <a:lnTo>
                    <a:pt x="35717" y="17859"/>
                  </a:lnTo>
                  <a:cubicBezTo>
                    <a:pt x="35717" y="27681"/>
                    <a:pt x="27750" y="35717"/>
                    <a:pt x="17859" y="35717"/>
                  </a:cubicBezTo>
                  <a:lnTo>
                    <a:pt x="17859" y="35717"/>
                  </a:lnTo>
                  <a:cubicBezTo>
                    <a:pt x="8036" y="35717"/>
                    <a:pt x="0" y="27750"/>
                    <a:pt x="0" y="1785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193FB898-1FC2-48CD-B758-9BFC88EAC091}"/>
                </a:ext>
              </a:extLst>
            </p:cNvPr>
            <p:cNvSpPr/>
            <p:nvPr/>
          </p:nvSpPr>
          <p:spPr>
            <a:xfrm>
              <a:off x="5374371" y="1043076"/>
              <a:ext cx="20606" cy="20606"/>
            </a:xfrm>
            <a:custGeom>
              <a:avLst/>
              <a:gdLst>
                <a:gd name="connsiteX0" fmla="*/ 0 w 20606"/>
                <a:gd name="connsiteY0" fmla="*/ 12501 h 20606"/>
                <a:gd name="connsiteX1" fmla="*/ 12501 w 20606"/>
                <a:gd name="connsiteY1" fmla="*/ 0 h 20606"/>
                <a:gd name="connsiteX2" fmla="*/ 12501 w 20606"/>
                <a:gd name="connsiteY2" fmla="*/ 0 h 20606"/>
                <a:gd name="connsiteX3" fmla="*/ 25002 w 20606"/>
                <a:gd name="connsiteY3" fmla="*/ 12501 h 20606"/>
                <a:gd name="connsiteX4" fmla="*/ 25002 w 20606"/>
                <a:gd name="connsiteY4" fmla="*/ 12501 h 20606"/>
                <a:gd name="connsiteX5" fmla="*/ 12501 w 20606"/>
                <a:gd name="connsiteY5" fmla="*/ 25002 h 20606"/>
                <a:gd name="connsiteX6" fmla="*/ 12501 w 20606"/>
                <a:gd name="connsiteY6" fmla="*/ 25002 h 20606"/>
                <a:gd name="connsiteX7" fmla="*/ 0 w 20606"/>
                <a:gd name="connsiteY7" fmla="*/ 12501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2501"/>
                  </a:moveTo>
                  <a:cubicBezTo>
                    <a:pt x="0" y="5632"/>
                    <a:pt x="5564" y="0"/>
                    <a:pt x="12501" y="0"/>
                  </a:cubicBezTo>
                  <a:lnTo>
                    <a:pt x="12501" y="0"/>
                  </a:lnTo>
                  <a:cubicBezTo>
                    <a:pt x="19439" y="0"/>
                    <a:pt x="25002" y="5564"/>
                    <a:pt x="25002" y="12501"/>
                  </a:cubicBezTo>
                  <a:lnTo>
                    <a:pt x="25002" y="12501"/>
                  </a:lnTo>
                  <a:cubicBezTo>
                    <a:pt x="25002" y="19370"/>
                    <a:pt x="19439" y="25002"/>
                    <a:pt x="12501" y="25002"/>
                  </a:cubicBezTo>
                  <a:lnTo>
                    <a:pt x="12501" y="25002"/>
                  </a:lnTo>
                  <a:cubicBezTo>
                    <a:pt x="5632" y="25002"/>
                    <a:pt x="0" y="19370"/>
                    <a:pt x="0" y="1250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AF678403-EF07-4026-BF91-42DD2F4B3AF7}"/>
                </a:ext>
              </a:extLst>
            </p:cNvPr>
            <p:cNvSpPr/>
            <p:nvPr/>
          </p:nvSpPr>
          <p:spPr>
            <a:xfrm>
              <a:off x="5004146" y="1027416"/>
              <a:ext cx="54950" cy="54950"/>
            </a:xfrm>
            <a:custGeom>
              <a:avLst/>
              <a:gdLst>
                <a:gd name="connsiteX0" fmla="*/ 0 w 54949"/>
                <a:gd name="connsiteY0" fmla="*/ 28162 h 54949"/>
                <a:gd name="connsiteX1" fmla="*/ 28162 w 54949"/>
                <a:gd name="connsiteY1" fmla="*/ 0 h 54949"/>
                <a:gd name="connsiteX2" fmla="*/ 28162 w 54949"/>
                <a:gd name="connsiteY2" fmla="*/ 0 h 54949"/>
                <a:gd name="connsiteX3" fmla="*/ 56324 w 54949"/>
                <a:gd name="connsiteY3" fmla="*/ 28162 h 54949"/>
                <a:gd name="connsiteX4" fmla="*/ 56324 w 54949"/>
                <a:gd name="connsiteY4" fmla="*/ 28162 h 54949"/>
                <a:gd name="connsiteX5" fmla="*/ 28162 w 54949"/>
                <a:gd name="connsiteY5" fmla="*/ 56324 h 54949"/>
                <a:gd name="connsiteX6" fmla="*/ 28162 w 54949"/>
                <a:gd name="connsiteY6" fmla="*/ 56324 h 54949"/>
                <a:gd name="connsiteX7" fmla="*/ 0 w 54949"/>
                <a:gd name="connsiteY7" fmla="*/ 28162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8162"/>
                  </a:moveTo>
                  <a:cubicBezTo>
                    <a:pt x="0" y="12638"/>
                    <a:pt x="12570" y="0"/>
                    <a:pt x="28162" y="0"/>
                  </a:cubicBezTo>
                  <a:lnTo>
                    <a:pt x="28162" y="0"/>
                  </a:lnTo>
                  <a:cubicBezTo>
                    <a:pt x="43685" y="0"/>
                    <a:pt x="56324" y="12570"/>
                    <a:pt x="56324" y="28162"/>
                  </a:cubicBezTo>
                  <a:lnTo>
                    <a:pt x="56324" y="28162"/>
                  </a:lnTo>
                  <a:cubicBezTo>
                    <a:pt x="56324" y="43685"/>
                    <a:pt x="43754" y="56324"/>
                    <a:pt x="28162" y="56324"/>
                  </a:cubicBezTo>
                  <a:lnTo>
                    <a:pt x="28162" y="56324"/>
                  </a:lnTo>
                  <a:cubicBezTo>
                    <a:pt x="12639" y="56324"/>
                    <a:pt x="0" y="43685"/>
                    <a:pt x="0" y="2816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456F7BD6-F500-450D-A92C-16A98FFA4EF8}"/>
                </a:ext>
              </a:extLst>
            </p:cNvPr>
            <p:cNvSpPr/>
            <p:nvPr/>
          </p:nvSpPr>
          <p:spPr>
            <a:xfrm>
              <a:off x="4614346" y="992317"/>
              <a:ext cx="123637" cy="123637"/>
            </a:xfrm>
            <a:custGeom>
              <a:avLst/>
              <a:gdLst>
                <a:gd name="connsiteX0" fmla="*/ 0 w 123637"/>
                <a:gd name="connsiteY0" fmla="*/ 63261 h 123637"/>
                <a:gd name="connsiteX1" fmla="*/ 63261 w 123637"/>
                <a:gd name="connsiteY1" fmla="*/ 0 h 123637"/>
                <a:gd name="connsiteX2" fmla="*/ 63261 w 123637"/>
                <a:gd name="connsiteY2" fmla="*/ 0 h 123637"/>
                <a:gd name="connsiteX3" fmla="*/ 126522 w 123637"/>
                <a:gd name="connsiteY3" fmla="*/ 63261 h 123637"/>
                <a:gd name="connsiteX4" fmla="*/ 126522 w 123637"/>
                <a:gd name="connsiteY4" fmla="*/ 63261 h 123637"/>
                <a:gd name="connsiteX5" fmla="*/ 63261 w 123637"/>
                <a:gd name="connsiteY5" fmla="*/ 126522 h 123637"/>
                <a:gd name="connsiteX6" fmla="*/ 63261 w 123637"/>
                <a:gd name="connsiteY6" fmla="*/ 126522 h 123637"/>
                <a:gd name="connsiteX7" fmla="*/ 0 w 123637"/>
                <a:gd name="connsiteY7" fmla="*/ 63261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3261"/>
                  </a:moveTo>
                  <a:cubicBezTo>
                    <a:pt x="0" y="28368"/>
                    <a:pt x="28299" y="0"/>
                    <a:pt x="63261" y="0"/>
                  </a:cubicBezTo>
                  <a:lnTo>
                    <a:pt x="63261" y="0"/>
                  </a:lnTo>
                  <a:cubicBezTo>
                    <a:pt x="98154" y="0"/>
                    <a:pt x="126522" y="28368"/>
                    <a:pt x="126522" y="63261"/>
                  </a:cubicBezTo>
                  <a:lnTo>
                    <a:pt x="126522" y="63261"/>
                  </a:lnTo>
                  <a:cubicBezTo>
                    <a:pt x="126522" y="98154"/>
                    <a:pt x="98223" y="126522"/>
                    <a:pt x="63261" y="126522"/>
                  </a:cubicBezTo>
                  <a:lnTo>
                    <a:pt x="63261" y="126522"/>
                  </a:lnTo>
                  <a:cubicBezTo>
                    <a:pt x="28299" y="126522"/>
                    <a:pt x="0" y="98154"/>
                    <a:pt x="0" y="6326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CF10CFA-AB9B-475F-A22C-DD84C4F4A872}"/>
                </a:ext>
              </a:extLst>
            </p:cNvPr>
            <p:cNvSpPr/>
            <p:nvPr/>
          </p:nvSpPr>
          <p:spPr>
            <a:xfrm>
              <a:off x="4287051" y="1019723"/>
              <a:ext cx="68687" cy="68687"/>
            </a:xfrm>
            <a:custGeom>
              <a:avLst/>
              <a:gdLst>
                <a:gd name="connsiteX0" fmla="*/ 0 w 68687"/>
                <a:gd name="connsiteY0" fmla="*/ 35855 h 68687"/>
                <a:gd name="connsiteX1" fmla="*/ 35855 w 68687"/>
                <a:gd name="connsiteY1" fmla="*/ 0 h 68687"/>
                <a:gd name="connsiteX2" fmla="*/ 35855 w 68687"/>
                <a:gd name="connsiteY2" fmla="*/ 0 h 68687"/>
                <a:gd name="connsiteX3" fmla="*/ 71778 w 68687"/>
                <a:gd name="connsiteY3" fmla="*/ 35855 h 68687"/>
                <a:gd name="connsiteX4" fmla="*/ 71778 w 68687"/>
                <a:gd name="connsiteY4" fmla="*/ 35855 h 68687"/>
                <a:gd name="connsiteX5" fmla="*/ 35855 w 68687"/>
                <a:gd name="connsiteY5" fmla="*/ 71709 h 68687"/>
                <a:gd name="connsiteX6" fmla="*/ 35855 w 68687"/>
                <a:gd name="connsiteY6" fmla="*/ 71709 h 68687"/>
                <a:gd name="connsiteX7" fmla="*/ 0 w 68687"/>
                <a:gd name="connsiteY7" fmla="*/ 35855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5855"/>
                  </a:moveTo>
                  <a:cubicBezTo>
                    <a:pt x="0" y="16073"/>
                    <a:pt x="16073" y="0"/>
                    <a:pt x="35855" y="0"/>
                  </a:cubicBezTo>
                  <a:lnTo>
                    <a:pt x="35855" y="0"/>
                  </a:lnTo>
                  <a:cubicBezTo>
                    <a:pt x="55705" y="0"/>
                    <a:pt x="71778" y="16073"/>
                    <a:pt x="71778" y="35855"/>
                  </a:cubicBezTo>
                  <a:lnTo>
                    <a:pt x="71778" y="35855"/>
                  </a:lnTo>
                  <a:cubicBezTo>
                    <a:pt x="71778" y="55637"/>
                    <a:pt x="55705" y="71709"/>
                    <a:pt x="35855" y="71709"/>
                  </a:cubicBezTo>
                  <a:lnTo>
                    <a:pt x="35855" y="71709"/>
                  </a:lnTo>
                  <a:cubicBezTo>
                    <a:pt x="16073" y="71709"/>
                    <a:pt x="0" y="55637"/>
                    <a:pt x="0" y="3585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1AFAA7B-C764-44DA-B284-8B4C16C07464}"/>
                </a:ext>
              </a:extLst>
            </p:cNvPr>
            <p:cNvSpPr/>
            <p:nvPr/>
          </p:nvSpPr>
          <p:spPr>
            <a:xfrm>
              <a:off x="3920672" y="1007977"/>
              <a:ext cx="89294" cy="89294"/>
            </a:xfrm>
            <a:custGeom>
              <a:avLst/>
              <a:gdLst>
                <a:gd name="connsiteX0" fmla="*/ 0 w 89293"/>
                <a:gd name="connsiteY0" fmla="*/ 47600 h 89293"/>
                <a:gd name="connsiteX1" fmla="*/ 47600 w 89293"/>
                <a:gd name="connsiteY1" fmla="*/ 0 h 89293"/>
                <a:gd name="connsiteX2" fmla="*/ 47600 w 89293"/>
                <a:gd name="connsiteY2" fmla="*/ 0 h 89293"/>
                <a:gd name="connsiteX3" fmla="*/ 95201 w 89293"/>
                <a:gd name="connsiteY3" fmla="*/ 47600 h 89293"/>
                <a:gd name="connsiteX4" fmla="*/ 95201 w 89293"/>
                <a:gd name="connsiteY4" fmla="*/ 47600 h 89293"/>
                <a:gd name="connsiteX5" fmla="*/ 47600 w 89293"/>
                <a:gd name="connsiteY5" fmla="*/ 95201 h 89293"/>
                <a:gd name="connsiteX6" fmla="*/ 47600 w 89293"/>
                <a:gd name="connsiteY6" fmla="*/ 95201 h 89293"/>
                <a:gd name="connsiteX7" fmla="*/ 0 w 89293"/>
                <a:gd name="connsiteY7" fmla="*/ 47600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7600"/>
                  </a:moveTo>
                  <a:cubicBezTo>
                    <a:pt x="0" y="21362"/>
                    <a:pt x="21293" y="0"/>
                    <a:pt x="47600" y="0"/>
                  </a:cubicBezTo>
                  <a:lnTo>
                    <a:pt x="47600" y="0"/>
                  </a:lnTo>
                  <a:cubicBezTo>
                    <a:pt x="73839" y="0"/>
                    <a:pt x="95201" y="21362"/>
                    <a:pt x="95201" y="47600"/>
                  </a:cubicBezTo>
                  <a:lnTo>
                    <a:pt x="95201" y="47600"/>
                  </a:lnTo>
                  <a:cubicBezTo>
                    <a:pt x="95201" y="73908"/>
                    <a:pt x="73908" y="95201"/>
                    <a:pt x="47600" y="95201"/>
                  </a:cubicBezTo>
                  <a:lnTo>
                    <a:pt x="47600" y="95201"/>
                  </a:lnTo>
                  <a:cubicBezTo>
                    <a:pt x="21362" y="95201"/>
                    <a:pt x="0" y="73908"/>
                    <a:pt x="0" y="4760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1871EC35-0FFA-4D0D-B3FF-983453DAFDB7}"/>
                </a:ext>
              </a:extLst>
            </p:cNvPr>
            <p:cNvSpPr/>
            <p:nvPr/>
          </p:nvSpPr>
          <p:spPr>
            <a:xfrm>
              <a:off x="3600658" y="1042596"/>
              <a:ext cx="20606" cy="20606"/>
            </a:xfrm>
            <a:custGeom>
              <a:avLst/>
              <a:gdLst>
                <a:gd name="connsiteX0" fmla="*/ 0 w 20606"/>
                <a:gd name="connsiteY0" fmla="*/ 12982 h 20606"/>
                <a:gd name="connsiteX1" fmla="*/ 12913 w 20606"/>
                <a:gd name="connsiteY1" fmla="*/ 0 h 20606"/>
                <a:gd name="connsiteX2" fmla="*/ 12913 w 20606"/>
                <a:gd name="connsiteY2" fmla="*/ 0 h 20606"/>
                <a:gd name="connsiteX3" fmla="*/ 25895 w 20606"/>
                <a:gd name="connsiteY3" fmla="*/ 12982 h 20606"/>
                <a:gd name="connsiteX4" fmla="*/ 25895 w 20606"/>
                <a:gd name="connsiteY4" fmla="*/ 12982 h 20606"/>
                <a:gd name="connsiteX5" fmla="*/ 12913 w 20606"/>
                <a:gd name="connsiteY5" fmla="*/ 25964 h 20606"/>
                <a:gd name="connsiteX6" fmla="*/ 12913 w 20606"/>
                <a:gd name="connsiteY6" fmla="*/ 25964 h 20606"/>
                <a:gd name="connsiteX7" fmla="*/ 0 w 20606"/>
                <a:gd name="connsiteY7" fmla="*/ 12982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2982"/>
                  </a:moveTo>
                  <a:cubicBezTo>
                    <a:pt x="0" y="5838"/>
                    <a:pt x="5770" y="0"/>
                    <a:pt x="12913" y="0"/>
                  </a:cubicBezTo>
                  <a:lnTo>
                    <a:pt x="12913" y="0"/>
                  </a:lnTo>
                  <a:cubicBezTo>
                    <a:pt x="20057" y="0"/>
                    <a:pt x="25895" y="5770"/>
                    <a:pt x="25895" y="12982"/>
                  </a:cubicBezTo>
                  <a:lnTo>
                    <a:pt x="25895" y="12982"/>
                  </a:lnTo>
                  <a:cubicBezTo>
                    <a:pt x="25895" y="20125"/>
                    <a:pt x="20125" y="25964"/>
                    <a:pt x="12913" y="25964"/>
                  </a:cubicBezTo>
                  <a:lnTo>
                    <a:pt x="12913" y="25964"/>
                  </a:lnTo>
                  <a:cubicBezTo>
                    <a:pt x="5770" y="25964"/>
                    <a:pt x="0" y="20125"/>
                    <a:pt x="0" y="1298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E555F24D-B3B9-4CB8-B974-CBD59F888C37}"/>
                </a:ext>
              </a:extLst>
            </p:cNvPr>
            <p:cNvSpPr/>
            <p:nvPr/>
          </p:nvSpPr>
          <p:spPr>
            <a:xfrm>
              <a:off x="3222122" y="1018692"/>
              <a:ext cx="68687" cy="68687"/>
            </a:xfrm>
            <a:custGeom>
              <a:avLst/>
              <a:gdLst>
                <a:gd name="connsiteX0" fmla="*/ 0 w 68687"/>
                <a:gd name="connsiteY0" fmla="*/ 36885 h 68687"/>
                <a:gd name="connsiteX1" fmla="*/ 36885 w 68687"/>
                <a:gd name="connsiteY1" fmla="*/ 0 h 68687"/>
                <a:gd name="connsiteX2" fmla="*/ 36885 w 68687"/>
                <a:gd name="connsiteY2" fmla="*/ 0 h 68687"/>
                <a:gd name="connsiteX3" fmla="*/ 73770 w 68687"/>
                <a:gd name="connsiteY3" fmla="*/ 36885 h 68687"/>
                <a:gd name="connsiteX4" fmla="*/ 73770 w 68687"/>
                <a:gd name="connsiteY4" fmla="*/ 36885 h 68687"/>
                <a:gd name="connsiteX5" fmla="*/ 36885 w 68687"/>
                <a:gd name="connsiteY5" fmla="*/ 73770 h 68687"/>
                <a:gd name="connsiteX6" fmla="*/ 36885 w 68687"/>
                <a:gd name="connsiteY6" fmla="*/ 73770 h 68687"/>
                <a:gd name="connsiteX7" fmla="*/ 0 w 68687"/>
                <a:gd name="connsiteY7" fmla="*/ 36885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6885"/>
                  </a:moveTo>
                  <a:cubicBezTo>
                    <a:pt x="0" y="16485"/>
                    <a:pt x="16554" y="0"/>
                    <a:pt x="36885" y="0"/>
                  </a:cubicBezTo>
                  <a:lnTo>
                    <a:pt x="36885" y="0"/>
                  </a:lnTo>
                  <a:cubicBezTo>
                    <a:pt x="57285" y="0"/>
                    <a:pt x="73770" y="16554"/>
                    <a:pt x="73770" y="36885"/>
                  </a:cubicBezTo>
                  <a:lnTo>
                    <a:pt x="73770" y="36885"/>
                  </a:lnTo>
                  <a:cubicBezTo>
                    <a:pt x="73770" y="57285"/>
                    <a:pt x="57216" y="73770"/>
                    <a:pt x="36885" y="73770"/>
                  </a:cubicBezTo>
                  <a:lnTo>
                    <a:pt x="36885" y="73770"/>
                  </a:lnTo>
                  <a:cubicBezTo>
                    <a:pt x="16485" y="73770"/>
                    <a:pt x="0" y="57285"/>
                    <a:pt x="0" y="3688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A9A1E616-7C5C-417B-8D04-2F4A0FE5942B}"/>
                </a:ext>
              </a:extLst>
            </p:cNvPr>
            <p:cNvSpPr/>
            <p:nvPr/>
          </p:nvSpPr>
          <p:spPr>
            <a:xfrm>
              <a:off x="2877106" y="1028377"/>
              <a:ext cx="48081" cy="48081"/>
            </a:xfrm>
            <a:custGeom>
              <a:avLst/>
              <a:gdLst>
                <a:gd name="connsiteX0" fmla="*/ 0 w 48081"/>
                <a:gd name="connsiteY0" fmla="*/ 27200 h 48081"/>
                <a:gd name="connsiteX1" fmla="*/ 27200 w 48081"/>
                <a:gd name="connsiteY1" fmla="*/ 0 h 48081"/>
                <a:gd name="connsiteX2" fmla="*/ 27200 w 48081"/>
                <a:gd name="connsiteY2" fmla="*/ 0 h 48081"/>
                <a:gd name="connsiteX3" fmla="*/ 54400 w 48081"/>
                <a:gd name="connsiteY3" fmla="*/ 27200 h 48081"/>
                <a:gd name="connsiteX4" fmla="*/ 54400 w 48081"/>
                <a:gd name="connsiteY4" fmla="*/ 27200 h 48081"/>
                <a:gd name="connsiteX5" fmla="*/ 27200 w 48081"/>
                <a:gd name="connsiteY5" fmla="*/ 54400 h 48081"/>
                <a:gd name="connsiteX6" fmla="*/ 27200 w 48081"/>
                <a:gd name="connsiteY6" fmla="*/ 54400 h 48081"/>
                <a:gd name="connsiteX7" fmla="*/ 0 w 48081"/>
                <a:gd name="connsiteY7" fmla="*/ 27200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7200"/>
                  </a:moveTo>
                  <a:cubicBezTo>
                    <a:pt x="0" y="12158"/>
                    <a:pt x="12158" y="0"/>
                    <a:pt x="27200" y="0"/>
                  </a:cubicBezTo>
                  <a:lnTo>
                    <a:pt x="27200" y="0"/>
                  </a:lnTo>
                  <a:cubicBezTo>
                    <a:pt x="42243" y="0"/>
                    <a:pt x="54400" y="12158"/>
                    <a:pt x="54400" y="27200"/>
                  </a:cubicBezTo>
                  <a:lnTo>
                    <a:pt x="54400" y="27200"/>
                  </a:lnTo>
                  <a:cubicBezTo>
                    <a:pt x="54400" y="42243"/>
                    <a:pt x="42243" y="54400"/>
                    <a:pt x="27200" y="54400"/>
                  </a:cubicBezTo>
                  <a:lnTo>
                    <a:pt x="27200" y="54400"/>
                  </a:lnTo>
                  <a:cubicBezTo>
                    <a:pt x="12158" y="54400"/>
                    <a:pt x="0" y="42243"/>
                    <a:pt x="0" y="2720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B0D45353-721C-434E-BF89-E880643A6ED8}"/>
                </a:ext>
              </a:extLst>
            </p:cNvPr>
            <p:cNvSpPr/>
            <p:nvPr/>
          </p:nvSpPr>
          <p:spPr>
            <a:xfrm>
              <a:off x="2515948" y="1021852"/>
              <a:ext cx="61819" cy="61819"/>
            </a:xfrm>
            <a:custGeom>
              <a:avLst/>
              <a:gdLst>
                <a:gd name="connsiteX0" fmla="*/ 0 w 61818"/>
                <a:gd name="connsiteY0" fmla="*/ 33726 h 61818"/>
                <a:gd name="connsiteX1" fmla="*/ 33726 w 61818"/>
                <a:gd name="connsiteY1" fmla="*/ 0 h 61818"/>
                <a:gd name="connsiteX2" fmla="*/ 33726 w 61818"/>
                <a:gd name="connsiteY2" fmla="*/ 0 h 61818"/>
                <a:gd name="connsiteX3" fmla="*/ 67451 w 61818"/>
                <a:gd name="connsiteY3" fmla="*/ 33726 h 61818"/>
                <a:gd name="connsiteX4" fmla="*/ 67451 w 61818"/>
                <a:gd name="connsiteY4" fmla="*/ 33726 h 61818"/>
                <a:gd name="connsiteX5" fmla="*/ 33726 w 61818"/>
                <a:gd name="connsiteY5" fmla="*/ 67451 h 61818"/>
                <a:gd name="connsiteX6" fmla="*/ 33726 w 61818"/>
                <a:gd name="connsiteY6" fmla="*/ 67451 h 61818"/>
                <a:gd name="connsiteX7" fmla="*/ 0 w 61818"/>
                <a:gd name="connsiteY7" fmla="*/ 33726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3726"/>
                  </a:moveTo>
                  <a:cubicBezTo>
                    <a:pt x="0" y="15111"/>
                    <a:pt x="15043" y="0"/>
                    <a:pt x="33726" y="0"/>
                  </a:cubicBezTo>
                  <a:lnTo>
                    <a:pt x="33726" y="0"/>
                  </a:lnTo>
                  <a:cubicBezTo>
                    <a:pt x="52340" y="0"/>
                    <a:pt x="67451" y="15111"/>
                    <a:pt x="67451" y="33726"/>
                  </a:cubicBezTo>
                  <a:lnTo>
                    <a:pt x="67451" y="33726"/>
                  </a:lnTo>
                  <a:cubicBezTo>
                    <a:pt x="67451" y="52340"/>
                    <a:pt x="52340" y="67451"/>
                    <a:pt x="33726" y="67451"/>
                  </a:cubicBezTo>
                  <a:lnTo>
                    <a:pt x="33726" y="67451"/>
                  </a:lnTo>
                  <a:cubicBezTo>
                    <a:pt x="15043" y="67451"/>
                    <a:pt x="0" y="52340"/>
                    <a:pt x="0" y="3372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631E7759-3A24-4BC3-BEFF-DCBFAAA8545D}"/>
                </a:ext>
              </a:extLst>
            </p:cNvPr>
            <p:cNvSpPr/>
            <p:nvPr/>
          </p:nvSpPr>
          <p:spPr>
            <a:xfrm>
              <a:off x="2181235" y="1041840"/>
              <a:ext cx="27475" cy="27475"/>
            </a:xfrm>
            <a:custGeom>
              <a:avLst/>
              <a:gdLst>
                <a:gd name="connsiteX0" fmla="*/ 0 w 27474"/>
                <a:gd name="connsiteY0" fmla="*/ 13737 h 27474"/>
                <a:gd name="connsiteX1" fmla="*/ 13737 w 27474"/>
                <a:gd name="connsiteY1" fmla="*/ 0 h 27474"/>
                <a:gd name="connsiteX2" fmla="*/ 13737 w 27474"/>
                <a:gd name="connsiteY2" fmla="*/ 0 h 27474"/>
                <a:gd name="connsiteX3" fmla="*/ 27475 w 27474"/>
                <a:gd name="connsiteY3" fmla="*/ 13737 h 27474"/>
                <a:gd name="connsiteX4" fmla="*/ 27475 w 27474"/>
                <a:gd name="connsiteY4" fmla="*/ 13737 h 27474"/>
                <a:gd name="connsiteX5" fmla="*/ 13737 w 27474"/>
                <a:gd name="connsiteY5" fmla="*/ 27475 h 27474"/>
                <a:gd name="connsiteX6" fmla="*/ 13737 w 27474"/>
                <a:gd name="connsiteY6" fmla="*/ 27475 h 27474"/>
                <a:gd name="connsiteX7" fmla="*/ 0 w 27474"/>
                <a:gd name="connsiteY7" fmla="*/ 13737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3737"/>
                  </a:moveTo>
                  <a:cubicBezTo>
                    <a:pt x="0" y="6182"/>
                    <a:pt x="6182" y="0"/>
                    <a:pt x="13737" y="0"/>
                  </a:cubicBezTo>
                  <a:lnTo>
                    <a:pt x="13737" y="0"/>
                  </a:lnTo>
                  <a:cubicBezTo>
                    <a:pt x="21362" y="0"/>
                    <a:pt x="27475" y="6182"/>
                    <a:pt x="27475" y="13737"/>
                  </a:cubicBezTo>
                  <a:lnTo>
                    <a:pt x="27475" y="13737"/>
                  </a:lnTo>
                  <a:cubicBezTo>
                    <a:pt x="27475" y="21293"/>
                    <a:pt x="21293" y="27475"/>
                    <a:pt x="13737" y="27475"/>
                  </a:cubicBezTo>
                  <a:lnTo>
                    <a:pt x="13737" y="27475"/>
                  </a:lnTo>
                  <a:cubicBezTo>
                    <a:pt x="6182" y="27475"/>
                    <a:pt x="0" y="21362"/>
                    <a:pt x="0" y="1373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26720581-DE28-447A-9D90-BB4C4140526E}"/>
                </a:ext>
              </a:extLst>
            </p:cNvPr>
            <p:cNvSpPr/>
            <p:nvPr/>
          </p:nvSpPr>
          <p:spPr>
            <a:xfrm>
              <a:off x="1794800" y="1010107"/>
              <a:ext cx="89294" cy="89294"/>
            </a:xfrm>
            <a:custGeom>
              <a:avLst/>
              <a:gdLst>
                <a:gd name="connsiteX0" fmla="*/ 0 w 89293"/>
                <a:gd name="connsiteY0" fmla="*/ 45471 h 89293"/>
                <a:gd name="connsiteX1" fmla="*/ 45471 w 89293"/>
                <a:gd name="connsiteY1" fmla="*/ 0 h 89293"/>
                <a:gd name="connsiteX2" fmla="*/ 45471 w 89293"/>
                <a:gd name="connsiteY2" fmla="*/ 0 h 89293"/>
                <a:gd name="connsiteX3" fmla="*/ 90942 w 89293"/>
                <a:gd name="connsiteY3" fmla="*/ 45471 h 89293"/>
                <a:gd name="connsiteX4" fmla="*/ 90942 w 89293"/>
                <a:gd name="connsiteY4" fmla="*/ 45471 h 89293"/>
                <a:gd name="connsiteX5" fmla="*/ 45471 w 89293"/>
                <a:gd name="connsiteY5" fmla="*/ 90942 h 89293"/>
                <a:gd name="connsiteX6" fmla="*/ 45471 w 89293"/>
                <a:gd name="connsiteY6" fmla="*/ 90942 h 89293"/>
                <a:gd name="connsiteX7" fmla="*/ 0 w 89293"/>
                <a:gd name="connsiteY7" fmla="*/ 45471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5471"/>
                  </a:moveTo>
                  <a:cubicBezTo>
                    <a:pt x="0" y="20400"/>
                    <a:pt x="20400" y="0"/>
                    <a:pt x="45471" y="0"/>
                  </a:cubicBezTo>
                  <a:lnTo>
                    <a:pt x="45471" y="0"/>
                  </a:lnTo>
                  <a:cubicBezTo>
                    <a:pt x="70542" y="0"/>
                    <a:pt x="90942" y="20400"/>
                    <a:pt x="90942" y="45471"/>
                  </a:cubicBezTo>
                  <a:lnTo>
                    <a:pt x="90942" y="45471"/>
                  </a:lnTo>
                  <a:cubicBezTo>
                    <a:pt x="90942" y="70542"/>
                    <a:pt x="70611" y="90942"/>
                    <a:pt x="45471" y="90942"/>
                  </a:cubicBezTo>
                  <a:lnTo>
                    <a:pt x="45471" y="90942"/>
                  </a:lnTo>
                  <a:cubicBezTo>
                    <a:pt x="20400" y="90942"/>
                    <a:pt x="0" y="70542"/>
                    <a:pt x="0" y="4547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5838E00E-5BF4-4A46-B974-D73F4343A9B1}"/>
                </a:ext>
              </a:extLst>
            </p:cNvPr>
            <p:cNvSpPr/>
            <p:nvPr/>
          </p:nvSpPr>
          <p:spPr>
            <a:xfrm>
              <a:off x="1444769" y="1014709"/>
              <a:ext cx="75556" cy="75556"/>
            </a:xfrm>
            <a:custGeom>
              <a:avLst/>
              <a:gdLst>
                <a:gd name="connsiteX0" fmla="*/ 0 w 75556"/>
                <a:gd name="connsiteY0" fmla="*/ 40869 h 75556"/>
                <a:gd name="connsiteX1" fmla="*/ 40938 w 75556"/>
                <a:gd name="connsiteY1" fmla="*/ 0 h 75556"/>
                <a:gd name="connsiteX2" fmla="*/ 40938 w 75556"/>
                <a:gd name="connsiteY2" fmla="*/ 0 h 75556"/>
                <a:gd name="connsiteX3" fmla="*/ 81807 w 75556"/>
                <a:gd name="connsiteY3" fmla="*/ 40869 h 75556"/>
                <a:gd name="connsiteX4" fmla="*/ 81807 w 75556"/>
                <a:gd name="connsiteY4" fmla="*/ 40869 h 75556"/>
                <a:gd name="connsiteX5" fmla="*/ 40938 w 75556"/>
                <a:gd name="connsiteY5" fmla="*/ 81807 h 75556"/>
                <a:gd name="connsiteX6" fmla="*/ 40938 w 75556"/>
                <a:gd name="connsiteY6" fmla="*/ 81807 h 75556"/>
                <a:gd name="connsiteX7" fmla="*/ 0 w 75556"/>
                <a:gd name="connsiteY7" fmla="*/ 40869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40869"/>
                  </a:moveTo>
                  <a:cubicBezTo>
                    <a:pt x="0" y="18271"/>
                    <a:pt x="18271" y="0"/>
                    <a:pt x="40938" y="0"/>
                  </a:cubicBezTo>
                  <a:lnTo>
                    <a:pt x="40938" y="0"/>
                  </a:lnTo>
                  <a:cubicBezTo>
                    <a:pt x="63536" y="0"/>
                    <a:pt x="81807" y="18340"/>
                    <a:pt x="81807" y="40869"/>
                  </a:cubicBezTo>
                  <a:lnTo>
                    <a:pt x="81807" y="40869"/>
                  </a:lnTo>
                  <a:cubicBezTo>
                    <a:pt x="81807" y="63467"/>
                    <a:pt x="63467" y="81807"/>
                    <a:pt x="40938" y="81807"/>
                  </a:cubicBezTo>
                  <a:lnTo>
                    <a:pt x="40938" y="81807"/>
                  </a:lnTo>
                  <a:cubicBezTo>
                    <a:pt x="18271" y="81807"/>
                    <a:pt x="0" y="63467"/>
                    <a:pt x="0" y="4086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EE99A58C-9463-445A-B099-5DA496819F4A}"/>
                </a:ext>
              </a:extLst>
            </p:cNvPr>
            <p:cNvSpPr/>
            <p:nvPr/>
          </p:nvSpPr>
          <p:spPr>
            <a:xfrm>
              <a:off x="1074476" y="999117"/>
              <a:ext cx="109900" cy="109900"/>
            </a:xfrm>
            <a:custGeom>
              <a:avLst/>
              <a:gdLst>
                <a:gd name="connsiteX0" fmla="*/ 0 w 109899"/>
                <a:gd name="connsiteY0" fmla="*/ 56461 h 109899"/>
                <a:gd name="connsiteX1" fmla="*/ 56461 w 109899"/>
                <a:gd name="connsiteY1" fmla="*/ 0 h 109899"/>
                <a:gd name="connsiteX2" fmla="*/ 56461 w 109899"/>
                <a:gd name="connsiteY2" fmla="*/ 0 h 109899"/>
                <a:gd name="connsiteX3" fmla="*/ 112922 w 109899"/>
                <a:gd name="connsiteY3" fmla="*/ 56461 h 109899"/>
                <a:gd name="connsiteX4" fmla="*/ 112922 w 109899"/>
                <a:gd name="connsiteY4" fmla="*/ 56461 h 109899"/>
                <a:gd name="connsiteX5" fmla="*/ 56461 w 109899"/>
                <a:gd name="connsiteY5" fmla="*/ 112922 h 109899"/>
                <a:gd name="connsiteX6" fmla="*/ 56461 w 109899"/>
                <a:gd name="connsiteY6" fmla="*/ 112922 h 109899"/>
                <a:gd name="connsiteX7" fmla="*/ 0 w 109899"/>
                <a:gd name="connsiteY7" fmla="*/ 56461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6461"/>
                  </a:moveTo>
                  <a:cubicBezTo>
                    <a:pt x="0" y="25277"/>
                    <a:pt x="25346" y="0"/>
                    <a:pt x="56461" y="0"/>
                  </a:cubicBezTo>
                  <a:lnTo>
                    <a:pt x="56461" y="0"/>
                  </a:lnTo>
                  <a:cubicBezTo>
                    <a:pt x="87645" y="0"/>
                    <a:pt x="112922" y="25277"/>
                    <a:pt x="112922" y="56461"/>
                  </a:cubicBezTo>
                  <a:lnTo>
                    <a:pt x="112922" y="56461"/>
                  </a:lnTo>
                  <a:cubicBezTo>
                    <a:pt x="112922" y="87645"/>
                    <a:pt x="87645" y="112922"/>
                    <a:pt x="56461" y="112922"/>
                  </a:cubicBezTo>
                  <a:lnTo>
                    <a:pt x="56461" y="112922"/>
                  </a:lnTo>
                  <a:cubicBezTo>
                    <a:pt x="25346" y="112922"/>
                    <a:pt x="0" y="87645"/>
                    <a:pt x="0" y="5646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D9307B0-902D-4D5D-B3C9-40F2705F44D2}"/>
                </a:ext>
              </a:extLst>
            </p:cNvPr>
            <p:cNvSpPr/>
            <p:nvPr/>
          </p:nvSpPr>
          <p:spPr>
            <a:xfrm>
              <a:off x="764902" y="1044175"/>
              <a:ext cx="20606" cy="20606"/>
            </a:xfrm>
            <a:custGeom>
              <a:avLst/>
              <a:gdLst>
                <a:gd name="connsiteX0" fmla="*/ 0 w 20606"/>
                <a:gd name="connsiteY0" fmla="*/ 11402 h 20606"/>
                <a:gd name="connsiteX1" fmla="*/ 11402 w 20606"/>
                <a:gd name="connsiteY1" fmla="*/ 0 h 20606"/>
                <a:gd name="connsiteX2" fmla="*/ 11402 w 20606"/>
                <a:gd name="connsiteY2" fmla="*/ 0 h 20606"/>
                <a:gd name="connsiteX3" fmla="*/ 22804 w 20606"/>
                <a:gd name="connsiteY3" fmla="*/ 11402 h 20606"/>
                <a:gd name="connsiteX4" fmla="*/ 22804 w 20606"/>
                <a:gd name="connsiteY4" fmla="*/ 11402 h 20606"/>
                <a:gd name="connsiteX5" fmla="*/ 11402 w 20606"/>
                <a:gd name="connsiteY5" fmla="*/ 22804 h 20606"/>
                <a:gd name="connsiteX6" fmla="*/ 11402 w 20606"/>
                <a:gd name="connsiteY6" fmla="*/ 22804 h 20606"/>
                <a:gd name="connsiteX7" fmla="*/ 0 w 20606"/>
                <a:gd name="connsiteY7" fmla="*/ 11402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1402"/>
                  </a:moveTo>
                  <a:cubicBezTo>
                    <a:pt x="0" y="5083"/>
                    <a:pt x="5083" y="0"/>
                    <a:pt x="11402" y="0"/>
                  </a:cubicBezTo>
                  <a:lnTo>
                    <a:pt x="11402" y="0"/>
                  </a:lnTo>
                  <a:cubicBezTo>
                    <a:pt x="17721" y="0"/>
                    <a:pt x="22804" y="5152"/>
                    <a:pt x="22804" y="11402"/>
                  </a:cubicBezTo>
                  <a:lnTo>
                    <a:pt x="22804" y="11402"/>
                  </a:lnTo>
                  <a:cubicBezTo>
                    <a:pt x="22804" y="17721"/>
                    <a:pt x="17653" y="22804"/>
                    <a:pt x="11402" y="22804"/>
                  </a:cubicBezTo>
                  <a:lnTo>
                    <a:pt x="11402" y="22804"/>
                  </a:lnTo>
                  <a:cubicBezTo>
                    <a:pt x="5083" y="22804"/>
                    <a:pt x="0" y="17721"/>
                    <a:pt x="0" y="1140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7DC3D516-72DC-44AA-9F74-C78ABD731B67}"/>
                </a:ext>
              </a:extLst>
            </p:cNvPr>
            <p:cNvSpPr/>
            <p:nvPr/>
          </p:nvSpPr>
          <p:spPr>
            <a:xfrm>
              <a:off x="391655" y="1025493"/>
              <a:ext cx="54950" cy="54950"/>
            </a:xfrm>
            <a:custGeom>
              <a:avLst/>
              <a:gdLst>
                <a:gd name="connsiteX0" fmla="*/ 0 w 54949"/>
                <a:gd name="connsiteY0" fmla="*/ 30085 h 54949"/>
                <a:gd name="connsiteX1" fmla="*/ 30085 w 54949"/>
                <a:gd name="connsiteY1" fmla="*/ 0 h 54949"/>
                <a:gd name="connsiteX2" fmla="*/ 30085 w 54949"/>
                <a:gd name="connsiteY2" fmla="*/ 0 h 54949"/>
                <a:gd name="connsiteX3" fmla="*/ 60170 w 54949"/>
                <a:gd name="connsiteY3" fmla="*/ 30085 h 54949"/>
                <a:gd name="connsiteX4" fmla="*/ 60170 w 54949"/>
                <a:gd name="connsiteY4" fmla="*/ 30085 h 54949"/>
                <a:gd name="connsiteX5" fmla="*/ 30085 w 54949"/>
                <a:gd name="connsiteY5" fmla="*/ 60170 h 54949"/>
                <a:gd name="connsiteX6" fmla="*/ 30085 w 54949"/>
                <a:gd name="connsiteY6" fmla="*/ 60170 h 54949"/>
                <a:gd name="connsiteX7" fmla="*/ 0 w 54949"/>
                <a:gd name="connsiteY7" fmla="*/ 30085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30085"/>
                  </a:moveTo>
                  <a:cubicBezTo>
                    <a:pt x="0" y="13463"/>
                    <a:pt x="13463" y="0"/>
                    <a:pt x="30085" y="0"/>
                  </a:cubicBezTo>
                  <a:lnTo>
                    <a:pt x="30085" y="0"/>
                  </a:lnTo>
                  <a:cubicBezTo>
                    <a:pt x="46707" y="0"/>
                    <a:pt x="60170" y="13463"/>
                    <a:pt x="60170" y="30085"/>
                  </a:cubicBezTo>
                  <a:lnTo>
                    <a:pt x="60170" y="30085"/>
                  </a:lnTo>
                  <a:cubicBezTo>
                    <a:pt x="60170" y="46707"/>
                    <a:pt x="46707" y="60170"/>
                    <a:pt x="30085" y="60170"/>
                  </a:cubicBezTo>
                  <a:lnTo>
                    <a:pt x="30085" y="60170"/>
                  </a:lnTo>
                  <a:cubicBezTo>
                    <a:pt x="13463" y="60170"/>
                    <a:pt x="0" y="46707"/>
                    <a:pt x="0" y="3008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3B8433E-3D82-469C-B3ED-05685D1696A6}"/>
                </a:ext>
              </a:extLst>
            </p:cNvPr>
            <p:cNvSpPr/>
            <p:nvPr/>
          </p:nvSpPr>
          <p:spPr>
            <a:xfrm>
              <a:off x="12076674" y="1006741"/>
              <a:ext cx="96162" cy="96162"/>
            </a:xfrm>
            <a:custGeom>
              <a:avLst/>
              <a:gdLst>
                <a:gd name="connsiteX0" fmla="*/ 48837 w 96162"/>
                <a:gd name="connsiteY0" fmla="*/ 97742 h 96162"/>
                <a:gd name="connsiteX1" fmla="*/ 14356 w 96162"/>
                <a:gd name="connsiteY1" fmla="*/ 83455 h 96162"/>
                <a:gd name="connsiteX2" fmla="*/ 0 w 96162"/>
                <a:gd name="connsiteY2" fmla="*/ 48837 h 96162"/>
                <a:gd name="connsiteX3" fmla="*/ 14356 w 96162"/>
                <a:gd name="connsiteY3" fmla="*/ 14356 h 96162"/>
                <a:gd name="connsiteX4" fmla="*/ 48837 w 96162"/>
                <a:gd name="connsiteY4" fmla="*/ 0 h 96162"/>
                <a:gd name="connsiteX5" fmla="*/ 83455 w 96162"/>
                <a:gd name="connsiteY5" fmla="*/ 14356 h 96162"/>
                <a:gd name="connsiteX6" fmla="*/ 97742 w 96162"/>
                <a:gd name="connsiteY6" fmla="*/ 48837 h 96162"/>
                <a:gd name="connsiteX7" fmla="*/ 83455 w 96162"/>
                <a:gd name="connsiteY7" fmla="*/ 83455 h 96162"/>
                <a:gd name="connsiteX8" fmla="*/ 48837 w 96162"/>
                <a:gd name="connsiteY8" fmla="*/ 97742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62" h="96162">
                  <a:moveTo>
                    <a:pt x="48837" y="97742"/>
                  </a:moveTo>
                  <a:cubicBezTo>
                    <a:pt x="36061" y="97742"/>
                    <a:pt x="23423" y="92590"/>
                    <a:pt x="14356" y="83455"/>
                  </a:cubicBezTo>
                  <a:cubicBezTo>
                    <a:pt x="5220" y="74251"/>
                    <a:pt x="0" y="61750"/>
                    <a:pt x="0" y="48837"/>
                  </a:cubicBezTo>
                  <a:cubicBezTo>
                    <a:pt x="0" y="36061"/>
                    <a:pt x="5289" y="23422"/>
                    <a:pt x="14356" y="14356"/>
                  </a:cubicBezTo>
                  <a:cubicBezTo>
                    <a:pt x="23423" y="5289"/>
                    <a:pt x="36061" y="0"/>
                    <a:pt x="48837" y="0"/>
                  </a:cubicBezTo>
                  <a:cubicBezTo>
                    <a:pt x="61750" y="0"/>
                    <a:pt x="74320" y="5289"/>
                    <a:pt x="83455" y="14356"/>
                  </a:cubicBezTo>
                  <a:cubicBezTo>
                    <a:pt x="92522" y="23491"/>
                    <a:pt x="97742" y="35923"/>
                    <a:pt x="97742" y="48837"/>
                  </a:cubicBezTo>
                  <a:cubicBezTo>
                    <a:pt x="97742" y="61750"/>
                    <a:pt x="92590" y="74320"/>
                    <a:pt x="83455" y="83455"/>
                  </a:cubicBezTo>
                  <a:cubicBezTo>
                    <a:pt x="74320" y="92522"/>
                    <a:pt x="61681" y="97742"/>
                    <a:pt x="48837" y="9774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4793DEE7-24B5-46EE-8E41-1FAAFEB513B9}"/>
                </a:ext>
              </a:extLst>
            </p:cNvPr>
            <p:cNvSpPr/>
            <p:nvPr/>
          </p:nvSpPr>
          <p:spPr>
            <a:xfrm>
              <a:off x="57629" y="615154"/>
              <a:ext cx="13737" cy="13737"/>
            </a:xfrm>
            <a:custGeom>
              <a:avLst/>
              <a:gdLst>
                <a:gd name="connsiteX0" fmla="*/ 9341 w 13737"/>
                <a:gd name="connsiteY0" fmla="*/ 18683 h 13737"/>
                <a:gd name="connsiteX1" fmla="*/ 2747 w 13737"/>
                <a:gd name="connsiteY1" fmla="*/ 15936 h 13737"/>
                <a:gd name="connsiteX2" fmla="*/ 0 w 13737"/>
                <a:gd name="connsiteY2" fmla="*/ 9341 h 13737"/>
                <a:gd name="connsiteX3" fmla="*/ 2747 w 13737"/>
                <a:gd name="connsiteY3" fmla="*/ 2748 h 13737"/>
                <a:gd name="connsiteX4" fmla="*/ 9341 w 13737"/>
                <a:gd name="connsiteY4" fmla="*/ 0 h 13737"/>
                <a:gd name="connsiteX5" fmla="*/ 16004 w 13737"/>
                <a:gd name="connsiteY5" fmla="*/ 2748 h 13737"/>
                <a:gd name="connsiteX6" fmla="*/ 18752 w 13737"/>
                <a:gd name="connsiteY6" fmla="*/ 9341 h 13737"/>
                <a:gd name="connsiteX7" fmla="*/ 16004 w 13737"/>
                <a:gd name="connsiteY7" fmla="*/ 15936 h 13737"/>
                <a:gd name="connsiteX8" fmla="*/ 9341 w 13737"/>
                <a:gd name="connsiteY8" fmla="*/ 18683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37" h="13737">
                  <a:moveTo>
                    <a:pt x="9341" y="18683"/>
                  </a:moveTo>
                  <a:cubicBezTo>
                    <a:pt x="6869" y="18683"/>
                    <a:pt x="4465" y="17721"/>
                    <a:pt x="2747" y="15936"/>
                  </a:cubicBezTo>
                  <a:cubicBezTo>
                    <a:pt x="1030" y="14218"/>
                    <a:pt x="0" y="11814"/>
                    <a:pt x="0" y="9341"/>
                  </a:cubicBezTo>
                  <a:cubicBezTo>
                    <a:pt x="0" y="6869"/>
                    <a:pt x="1030" y="4465"/>
                    <a:pt x="2747" y="2748"/>
                  </a:cubicBezTo>
                  <a:cubicBezTo>
                    <a:pt x="4465" y="1030"/>
                    <a:pt x="6869" y="0"/>
                    <a:pt x="9341" y="0"/>
                  </a:cubicBezTo>
                  <a:cubicBezTo>
                    <a:pt x="11814" y="0"/>
                    <a:pt x="14218" y="1030"/>
                    <a:pt x="16004" y="2748"/>
                  </a:cubicBezTo>
                  <a:cubicBezTo>
                    <a:pt x="17721" y="4465"/>
                    <a:pt x="18752" y="6869"/>
                    <a:pt x="18752" y="9341"/>
                  </a:cubicBezTo>
                  <a:cubicBezTo>
                    <a:pt x="18752" y="11814"/>
                    <a:pt x="17790" y="14218"/>
                    <a:pt x="16004" y="15936"/>
                  </a:cubicBezTo>
                  <a:cubicBezTo>
                    <a:pt x="14218" y="17721"/>
                    <a:pt x="11814" y="18683"/>
                    <a:pt x="9341" y="1868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DE0C03E0-F850-4FC0-9EE8-65E67648CCB5}"/>
                </a:ext>
              </a:extLst>
            </p:cNvPr>
            <p:cNvSpPr/>
            <p:nvPr/>
          </p:nvSpPr>
          <p:spPr>
            <a:xfrm>
              <a:off x="11760438" y="613987"/>
              <a:ext cx="20606" cy="20606"/>
            </a:xfrm>
            <a:custGeom>
              <a:avLst/>
              <a:gdLst>
                <a:gd name="connsiteX0" fmla="*/ 0 w 20606"/>
                <a:gd name="connsiteY0" fmla="*/ 10509 h 20606"/>
                <a:gd name="connsiteX1" fmla="*/ 10509 w 20606"/>
                <a:gd name="connsiteY1" fmla="*/ 0 h 20606"/>
                <a:gd name="connsiteX2" fmla="*/ 10509 w 20606"/>
                <a:gd name="connsiteY2" fmla="*/ 0 h 20606"/>
                <a:gd name="connsiteX3" fmla="*/ 21018 w 20606"/>
                <a:gd name="connsiteY3" fmla="*/ 10509 h 20606"/>
                <a:gd name="connsiteX4" fmla="*/ 21018 w 20606"/>
                <a:gd name="connsiteY4" fmla="*/ 10509 h 20606"/>
                <a:gd name="connsiteX5" fmla="*/ 10509 w 20606"/>
                <a:gd name="connsiteY5" fmla="*/ 21018 h 20606"/>
                <a:gd name="connsiteX6" fmla="*/ 10509 w 20606"/>
                <a:gd name="connsiteY6" fmla="*/ 21018 h 20606"/>
                <a:gd name="connsiteX7" fmla="*/ 0 w 20606"/>
                <a:gd name="connsiteY7" fmla="*/ 10509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0509"/>
                  </a:moveTo>
                  <a:cubicBezTo>
                    <a:pt x="0" y="4739"/>
                    <a:pt x="4670" y="0"/>
                    <a:pt x="10509" y="0"/>
                  </a:cubicBezTo>
                  <a:lnTo>
                    <a:pt x="10509" y="0"/>
                  </a:lnTo>
                  <a:cubicBezTo>
                    <a:pt x="16279" y="0"/>
                    <a:pt x="21018" y="4671"/>
                    <a:pt x="21018" y="10509"/>
                  </a:cubicBezTo>
                  <a:lnTo>
                    <a:pt x="21018" y="10509"/>
                  </a:lnTo>
                  <a:cubicBezTo>
                    <a:pt x="21018" y="16279"/>
                    <a:pt x="16348" y="21018"/>
                    <a:pt x="10509" y="21018"/>
                  </a:cubicBezTo>
                  <a:lnTo>
                    <a:pt x="10509" y="21018"/>
                  </a:lnTo>
                  <a:cubicBezTo>
                    <a:pt x="4670" y="21018"/>
                    <a:pt x="0" y="16279"/>
                    <a:pt x="0" y="1050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6812CDA7-2E6E-4D8E-96FD-55BF0113B654}"/>
                </a:ext>
              </a:extLst>
            </p:cNvPr>
            <p:cNvSpPr/>
            <p:nvPr/>
          </p:nvSpPr>
          <p:spPr>
            <a:xfrm>
              <a:off x="11351061" y="559380"/>
              <a:ext cx="123637" cy="123637"/>
            </a:xfrm>
            <a:custGeom>
              <a:avLst/>
              <a:gdLst>
                <a:gd name="connsiteX0" fmla="*/ 0 w 123637"/>
                <a:gd name="connsiteY0" fmla="*/ 65116 h 123637"/>
                <a:gd name="connsiteX1" fmla="*/ 65116 w 123637"/>
                <a:gd name="connsiteY1" fmla="*/ 0 h 123637"/>
                <a:gd name="connsiteX2" fmla="*/ 65116 w 123637"/>
                <a:gd name="connsiteY2" fmla="*/ 0 h 123637"/>
                <a:gd name="connsiteX3" fmla="*/ 130232 w 123637"/>
                <a:gd name="connsiteY3" fmla="*/ 65116 h 123637"/>
                <a:gd name="connsiteX4" fmla="*/ 130232 w 123637"/>
                <a:gd name="connsiteY4" fmla="*/ 65116 h 123637"/>
                <a:gd name="connsiteX5" fmla="*/ 65116 w 123637"/>
                <a:gd name="connsiteY5" fmla="*/ 130231 h 123637"/>
                <a:gd name="connsiteX6" fmla="*/ 65116 w 123637"/>
                <a:gd name="connsiteY6" fmla="*/ 130231 h 123637"/>
                <a:gd name="connsiteX7" fmla="*/ 0 w 123637"/>
                <a:gd name="connsiteY7" fmla="*/ 65116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5116"/>
                  </a:moveTo>
                  <a:cubicBezTo>
                    <a:pt x="0" y="29192"/>
                    <a:pt x="29192" y="0"/>
                    <a:pt x="65116" y="0"/>
                  </a:cubicBezTo>
                  <a:lnTo>
                    <a:pt x="65116" y="0"/>
                  </a:lnTo>
                  <a:cubicBezTo>
                    <a:pt x="101040" y="0"/>
                    <a:pt x="130232" y="29192"/>
                    <a:pt x="130232" y="65116"/>
                  </a:cubicBezTo>
                  <a:lnTo>
                    <a:pt x="130232" y="65116"/>
                  </a:lnTo>
                  <a:cubicBezTo>
                    <a:pt x="130232" y="101039"/>
                    <a:pt x="101040" y="130231"/>
                    <a:pt x="65116" y="130231"/>
                  </a:cubicBezTo>
                  <a:lnTo>
                    <a:pt x="65116" y="130231"/>
                  </a:lnTo>
                  <a:cubicBezTo>
                    <a:pt x="29192" y="130231"/>
                    <a:pt x="0" y="101039"/>
                    <a:pt x="0" y="6511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7FB75B94-1738-4267-B59F-484632E7C0E4}"/>
                </a:ext>
              </a:extLst>
            </p:cNvPr>
            <p:cNvSpPr/>
            <p:nvPr/>
          </p:nvSpPr>
          <p:spPr>
            <a:xfrm>
              <a:off x="11002130" y="565150"/>
              <a:ext cx="116768" cy="116768"/>
            </a:xfrm>
            <a:custGeom>
              <a:avLst/>
              <a:gdLst>
                <a:gd name="connsiteX0" fmla="*/ 0 w 116768"/>
                <a:gd name="connsiteY0" fmla="*/ 59346 h 116768"/>
                <a:gd name="connsiteX1" fmla="*/ 59346 w 116768"/>
                <a:gd name="connsiteY1" fmla="*/ 0 h 116768"/>
                <a:gd name="connsiteX2" fmla="*/ 59346 w 116768"/>
                <a:gd name="connsiteY2" fmla="*/ 0 h 116768"/>
                <a:gd name="connsiteX3" fmla="*/ 118692 w 116768"/>
                <a:gd name="connsiteY3" fmla="*/ 59346 h 116768"/>
                <a:gd name="connsiteX4" fmla="*/ 118692 w 116768"/>
                <a:gd name="connsiteY4" fmla="*/ 59346 h 116768"/>
                <a:gd name="connsiteX5" fmla="*/ 59346 w 116768"/>
                <a:gd name="connsiteY5" fmla="*/ 118692 h 116768"/>
                <a:gd name="connsiteX6" fmla="*/ 59346 w 116768"/>
                <a:gd name="connsiteY6" fmla="*/ 118692 h 116768"/>
                <a:gd name="connsiteX7" fmla="*/ 0 w 116768"/>
                <a:gd name="connsiteY7" fmla="*/ 59346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59346"/>
                  </a:moveTo>
                  <a:cubicBezTo>
                    <a:pt x="0" y="26582"/>
                    <a:pt x="26582" y="0"/>
                    <a:pt x="59346" y="0"/>
                  </a:cubicBezTo>
                  <a:lnTo>
                    <a:pt x="59346" y="0"/>
                  </a:lnTo>
                  <a:cubicBezTo>
                    <a:pt x="92110" y="0"/>
                    <a:pt x="118692" y="26582"/>
                    <a:pt x="118692" y="59346"/>
                  </a:cubicBezTo>
                  <a:lnTo>
                    <a:pt x="118692" y="59346"/>
                  </a:lnTo>
                  <a:cubicBezTo>
                    <a:pt x="118692" y="92110"/>
                    <a:pt x="92110" y="118692"/>
                    <a:pt x="59346" y="118692"/>
                  </a:cubicBezTo>
                  <a:lnTo>
                    <a:pt x="59346" y="118692"/>
                  </a:lnTo>
                  <a:cubicBezTo>
                    <a:pt x="26582" y="118692"/>
                    <a:pt x="0" y="92110"/>
                    <a:pt x="0" y="5934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24F70010-14E5-4B4A-9308-FEB87865A2F3}"/>
                </a:ext>
              </a:extLst>
            </p:cNvPr>
            <p:cNvSpPr/>
            <p:nvPr/>
          </p:nvSpPr>
          <p:spPr>
            <a:xfrm>
              <a:off x="10663158" y="580742"/>
              <a:ext cx="82425" cy="82425"/>
            </a:xfrm>
            <a:custGeom>
              <a:avLst/>
              <a:gdLst>
                <a:gd name="connsiteX0" fmla="*/ 0 w 82424"/>
                <a:gd name="connsiteY0" fmla="*/ 43754 h 82424"/>
                <a:gd name="connsiteX1" fmla="*/ 43754 w 82424"/>
                <a:gd name="connsiteY1" fmla="*/ 0 h 82424"/>
                <a:gd name="connsiteX2" fmla="*/ 43754 w 82424"/>
                <a:gd name="connsiteY2" fmla="*/ 0 h 82424"/>
                <a:gd name="connsiteX3" fmla="*/ 87508 w 82424"/>
                <a:gd name="connsiteY3" fmla="*/ 43754 h 82424"/>
                <a:gd name="connsiteX4" fmla="*/ 87508 w 82424"/>
                <a:gd name="connsiteY4" fmla="*/ 43754 h 82424"/>
                <a:gd name="connsiteX5" fmla="*/ 43754 w 82424"/>
                <a:gd name="connsiteY5" fmla="*/ 87508 h 82424"/>
                <a:gd name="connsiteX6" fmla="*/ 43754 w 82424"/>
                <a:gd name="connsiteY6" fmla="*/ 87508 h 82424"/>
                <a:gd name="connsiteX7" fmla="*/ 0 w 82424"/>
                <a:gd name="connsiteY7" fmla="*/ 43754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3754"/>
                  </a:moveTo>
                  <a:cubicBezTo>
                    <a:pt x="0" y="19576"/>
                    <a:pt x="19507" y="0"/>
                    <a:pt x="43754" y="0"/>
                  </a:cubicBezTo>
                  <a:lnTo>
                    <a:pt x="43754" y="0"/>
                  </a:lnTo>
                  <a:cubicBezTo>
                    <a:pt x="67932" y="0"/>
                    <a:pt x="87508" y="19645"/>
                    <a:pt x="87508" y="43754"/>
                  </a:cubicBezTo>
                  <a:lnTo>
                    <a:pt x="87508" y="43754"/>
                  </a:lnTo>
                  <a:cubicBezTo>
                    <a:pt x="87508" y="67932"/>
                    <a:pt x="67863" y="87508"/>
                    <a:pt x="43754" y="87508"/>
                  </a:cubicBezTo>
                  <a:lnTo>
                    <a:pt x="43754" y="87508"/>
                  </a:lnTo>
                  <a:cubicBezTo>
                    <a:pt x="19507" y="87508"/>
                    <a:pt x="0" y="67932"/>
                    <a:pt x="0" y="4375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27D36D41-6435-449F-96D8-F13AAD5E6383}"/>
                </a:ext>
              </a:extLst>
            </p:cNvPr>
            <p:cNvSpPr/>
            <p:nvPr/>
          </p:nvSpPr>
          <p:spPr>
            <a:xfrm>
              <a:off x="10341220" y="613506"/>
              <a:ext cx="20606" cy="20606"/>
            </a:xfrm>
            <a:custGeom>
              <a:avLst/>
              <a:gdLst>
                <a:gd name="connsiteX0" fmla="*/ 0 w 20606"/>
                <a:gd name="connsiteY0" fmla="*/ 10990 h 20606"/>
                <a:gd name="connsiteX1" fmla="*/ 10990 w 20606"/>
                <a:gd name="connsiteY1" fmla="*/ 0 h 20606"/>
                <a:gd name="connsiteX2" fmla="*/ 10990 w 20606"/>
                <a:gd name="connsiteY2" fmla="*/ 0 h 20606"/>
                <a:gd name="connsiteX3" fmla="*/ 21911 w 20606"/>
                <a:gd name="connsiteY3" fmla="*/ 10990 h 20606"/>
                <a:gd name="connsiteX4" fmla="*/ 21911 w 20606"/>
                <a:gd name="connsiteY4" fmla="*/ 10990 h 20606"/>
                <a:gd name="connsiteX5" fmla="*/ 10990 w 20606"/>
                <a:gd name="connsiteY5" fmla="*/ 21980 h 20606"/>
                <a:gd name="connsiteX6" fmla="*/ 10990 w 20606"/>
                <a:gd name="connsiteY6" fmla="*/ 21980 h 20606"/>
                <a:gd name="connsiteX7" fmla="*/ 0 w 20606"/>
                <a:gd name="connsiteY7" fmla="*/ 10990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0990"/>
                  </a:moveTo>
                  <a:cubicBezTo>
                    <a:pt x="0" y="4945"/>
                    <a:pt x="4877" y="0"/>
                    <a:pt x="10990" y="0"/>
                  </a:cubicBezTo>
                  <a:lnTo>
                    <a:pt x="10990" y="0"/>
                  </a:lnTo>
                  <a:cubicBezTo>
                    <a:pt x="17034" y="0"/>
                    <a:pt x="21911" y="4877"/>
                    <a:pt x="21911" y="10990"/>
                  </a:cubicBezTo>
                  <a:lnTo>
                    <a:pt x="21911" y="10990"/>
                  </a:lnTo>
                  <a:cubicBezTo>
                    <a:pt x="21911" y="17034"/>
                    <a:pt x="16966" y="21980"/>
                    <a:pt x="10990" y="21980"/>
                  </a:cubicBezTo>
                  <a:lnTo>
                    <a:pt x="10990" y="21980"/>
                  </a:lnTo>
                  <a:cubicBezTo>
                    <a:pt x="4877" y="21911"/>
                    <a:pt x="0" y="17034"/>
                    <a:pt x="0" y="1099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2BBB07E1-4263-4045-9E92-E264ADCFF9DF}"/>
                </a:ext>
              </a:extLst>
            </p:cNvPr>
            <p:cNvSpPr/>
            <p:nvPr/>
          </p:nvSpPr>
          <p:spPr>
            <a:xfrm>
              <a:off x="9960967" y="587886"/>
              <a:ext cx="68687" cy="68687"/>
            </a:xfrm>
            <a:custGeom>
              <a:avLst/>
              <a:gdLst>
                <a:gd name="connsiteX0" fmla="*/ 0 w 68687"/>
                <a:gd name="connsiteY0" fmla="*/ 36610 h 68687"/>
                <a:gd name="connsiteX1" fmla="*/ 36611 w 68687"/>
                <a:gd name="connsiteY1" fmla="*/ 0 h 68687"/>
                <a:gd name="connsiteX2" fmla="*/ 36611 w 68687"/>
                <a:gd name="connsiteY2" fmla="*/ 0 h 68687"/>
                <a:gd name="connsiteX3" fmla="*/ 73221 w 68687"/>
                <a:gd name="connsiteY3" fmla="*/ 36610 h 68687"/>
                <a:gd name="connsiteX4" fmla="*/ 73221 w 68687"/>
                <a:gd name="connsiteY4" fmla="*/ 36610 h 68687"/>
                <a:gd name="connsiteX5" fmla="*/ 36611 w 68687"/>
                <a:gd name="connsiteY5" fmla="*/ 73221 h 68687"/>
                <a:gd name="connsiteX6" fmla="*/ 36611 w 68687"/>
                <a:gd name="connsiteY6" fmla="*/ 73221 h 68687"/>
                <a:gd name="connsiteX7" fmla="*/ 0 w 68687"/>
                <a:gd name="connsiteY7" fmla="*/ 36610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6610"/>
                  </a:moveTo>
                  <a:cubicBezTo>
                    <a:pt x="0" y="16416"/>
                    <a:pt x="16348" y="0"/>
                    <a:pt x="36611" y="0"/>
                  </a:cubicBezTo>
                  <a:lnTo>
                    <a:pt x="36611" y="0"/>
                  </a:lnTo>
                  <a:cubicBezTo>
                    <a:pt x="56805" y="0"/>
                    <a:pt x="73221" y="16416"/>
                    <a:pt x="73221" y="36610"/>
                  </a:cubicBezTo>
                  <a:lnTo>
                    <a:pt x="73221" y="36610"/>
                  </a:lnTo>
                  <a:cubicBezTo>
                    <a:pt x="73221" y="56804"/>
                    <a:pt x="56805" y="73221"/>
                    <a:pt x="36611" y="73221"/>
                  </a:cubicBezTo>
                  <a:lnTo>
                    <a:pt x="36611" y="73221"/>
                  </a:lnTo>
                  <a:cubicBezTo>
                    <a:pt x="16348" y="73221"/>
                    <a:pt x="0" y="56804"/>
                    <a:pt x="0" y="3661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B3CCECA4-0A03-44EF-823C-56AFCDCB44B0}"/>
                </a:ext>
              </a:extLst>
            </p:cNvPr>
            <p:cNvSpPr/>
            <p:nvPr/>
          </p:nvSpPr>
          <p:spPr>
            <a:xfrm>
              <a:off x="9632710" y="614330"/>
              <a:ext cx="13737" cy="13737"/>
            </a:xfrm>
            <a:custGeom>
              <a:avLst/>
              <a:gdLst>
                <a:gd name="connsiteX0" fmla="*/ 0 w 13737"/>
                <a:gd name="connsiteY0" fmla="*/ 10166 h 13737"/>
                <a:gd name="connsiteX1" fmla="*/ 10166 w 13737"/>
                <a:gd name="connsiteY1" fmla="*/ 0 h 13737"/>
                <a:gd name="connsiteX2" fmla="*/ 10166 w 13737"/>
                <a:gd name="connsiteY2" fmla="*/ 0 h 13737"/>
                <a:gd name="connsiteX3" fmla="*/ 20331 w 13737"/>
                <a:gd name="connsiteY3" fmla="*/ 10166 h 13737"/>
                <a:gd name="connsiteX4" fmla="*/ 20331 w 13737"/>
                <a:gd name="connsiteY4" fmla="*/ 10166 h 13737"/>
                <a:gd name="connsiteX5" fmla="*/ 10166 w 13737"/>
                <a:gd name="connsiteY5" fmla="*/ 20331 h 13737"/>
                <a:gd name="connsiteX6" fmla="*/ 10166 w 13737"/>
                <a:gd name="connsiteY6" fmla="*/ 20331 h 13737"/>
                <a:gd name="connsiteX7" fmla="*/ 0 w 13737"/>
                <a:gd name="connsiteY7" fmla="*/ 10166 h 1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7" h="13737">
                  <a:moveTo>
                    <a:pt x="0" y="10166"/>
                  </a:moveTo>
                  <a:cubicBezTo>
                    <a:pt x="0" y="4533"/>
                    <a:pt x="4534" y="0"/>
                    <a:pt x="10166" y="0"/>
                  </a:cubicBezTo>
                  <a:lnTo>
                    <a:pt x="10166" y="0"/>
                  </a:lnTo>
                  <a:cubicBezTo>
                    <a:pt x="15798" y="0"/>
                    <a:pt x="20331" y="4533"/>
                    <a:pt x="20331" y="10166"/>
                  </a:cubicBezTo>
                  <a:lnTo>
                    <a:pt x="20331" y="10166"/>
                  </a:lnTo>
                  <a:cubicBezTo>
                    <a:pt x="20331" y="15798"/>
                    <a:pt x="15729" y="20331"/>
                    <a:pt x="10166" y="20331"/>
                  </a:cubicBezTo>
                  <a:lnTo>
                    <a:pt x="10166" y="20331"/>
                  </a:lnTo>
                  <a:cubicBezTo>
                    <a:pt x="4534" y="20331"/>
                    <a:pt x="0" y="15798"/>
                    <a:pt x="0" y="1016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1CFC6BB3-8748-4DFF-B2A6-196F2F623ED9}"/>
                </a:ext>
              </a:extLst>
            </p:cNvPr>
            <p:cNvSpPr/>
            <p:nvPr/>
          </p:nvSpPr>
          <p:spPr>
            <a:xfrm>
              <a:off x="9243253" y="579574"/>
              <a:ext cx="89294" cy="89294"/>
            </a:xfrm>
            <a:custGeom>
              <a:avLst/>
              <a:gdLst>
                <a:gd name="connsiteX0" fmla="*/ 0 w 89293"/>
                <a:gd name="connsiteY0" fmla="*/ 44921 h 89293"/>
                <a:gd name="connsiteX1" fmla="*/ 44922 w 89293"/>
                <a:gd name="connsiteY1" fmla="*/ 0 h 89293"/>
                <a:gd name="connsiteX2" fmla="*/ 44922 w 89293"/>
                <a:gd name="connsiteY2" fmla="*/ 0 h 89293"/>
                <a:gd name="connsiteX3" fmla="*/ 89844 w 89293"/>
                <a:gd name="connsiteY3" fmla="*/ 44921 h 89293"/>
                <a:gd name="connsiteX4" fmla="*/ 89844 w 89293"/>
                <a:gd name="connsiteY4" fmla="*/ 44921 h 89293"/>
                <a:gd name="connsiteX5" fmla="*/ 44922 w 89293"/>
                <a:gd name="connsiteY5" fmla="*/ 89843 h 89293"/>
                <a:gd name="connsiteX6" fmla="*/ 44922 w 89293"/>
                <a:gd name="connsiteY6" fmla="*/ 89843 h 89293"/>
                <a:gd name="connsiteX7" fmla="*/ 0 w 89293"/>
                <a:gd name="connsiteY7" fmla="*/ 44921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4921"/>
                  </a:moveTo>
                  <a:cubicBezTo>
                    <a:pt x="0" y="20125"/>
                    <a:pt x="20126" y="0"/>
                    <a:pt x="44922" y="0"/>
                  </a:cubicBezTo>
                  <a:lnTo>
                    <a:pt x="44922" y="0"/>
                  </a:lnTo>
                  <a:cubicBezTo>
                    <a:pt x="69718" y="0"/>
                    <a:pt x="89844" y="20125"/>
                    <a:pt x="89844" y="44921"/>
                  </a:cubicBezTo>
                  <a:lnTo>
                    <a:pt x="89844" y="44921"/>
                  </a:lnTo>
                  <a:cubicBezTo>
                    <a:pt x="89844" y="69718"/>
                    <a:pt x="69718" y="89843"/>
                    <a:pt x="44922" y="89843"/>
                  </a:cubicBezTo>
                  <a:lnTo>
                    <a:pt x="44922" y="89843"/>
                  </a:lnTo>
                  <a:cubicBezTo>
                    <a:pt x="20126" y="89843"/>
                    <a:pt x="0" y="69718"/>
                    <a:pt x="0" y="4492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F679892F-E4C1-468B-9282-6427D89D0E26}"/>
                </a:ext>
              </a:extLst>
            </p:cNvPr>
            <p:cNvSpPr/>
            <p:nvPr/>
          </p:nvSpPr>
          <p:spPr>
            <a:xfrm>
              <a:off x="8867396" y="558281"/>
              <a:ext cx="130506" cy="130506"/>
            </a:xfrm>
            <a:custGeom>
              <a:avLst/>
              <a:gdLst>
                <a:gd name="connsiteX0" fmla="*/ 0 w 130505"/>
                <a:gd name="connsiteY0" fmla="*/ 66215 h 130505"/>
                <a:gd name="connsiteX1" fmla="*/ 66077 w 130505"/>
                <a:gd name="connsiteY1" fmla="*/ 0 h 130505"/>
                <a:gd name="connsiteX2" fmla="*/ 66077 w 130505"/>
                <a:gd name="connsiteY2" fmla="*/ 0 h 130505"/>
                <a:gd name="connsiteX3" fmla="*/ 132429 w 130505"/>
                <a:gd name="connsiteY3" fmla="*/ 66215 h 130505"/>
                <a:gd name="connsiteX4" fmla="*/ 132429 w 130505"/>
                <a:gd name="connsiteY4" fmla="*/ 66215 h 130505"/>
                <a:gd name="connsiteX5" fmla="*/ 66077 w 130505"/>
                <a:gd name="connsiteY5" fmla="*/ 132429 h 130505"/>
                <a:gd name="connsiteX6" fmla="*/ 66077 w 130505"/>
                <a:gd name="connsiteY6" fmla="*/ 132429 h 130505"/>
                <a:gd name="connsiteX7" fmla="*/ 0 w 130505"/>
                <a:gd name="connsiteY7" fmla="*/ 66215 h 1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505" h="130505">
                  <a:moveTo>
                    <a:pt x="0" y="66215"/>
                  </a:moveTo>
                  <a:cubicBezTo>
                    <a:pt x="0" y="29673"/>
                    <a:pt x="29536" y="0"/>
                    <a:pt x="66077" y="0"/>
                  </a:cubicBezTo>
                  <a:lnTo>
                    <a:pt x="66077" y="0"/>
                  </a:lnTo>
                  <a:cubicBezTo>
                    <a:pt x="102756" y="0"/>
                    <a:pt x="132429" y="29673"/>
                    <a:pt x="132429" y="66215"/>
                  </a:cubicBezTo>
                  <a:lnTo>
                    <a:pt x="132429" y="66215"/>
                  </a:lnTo>
                  <a:cubicBezTo>
                    <a:pt x="132429" y="102756"/>
                    <a:pt x="102756" y="132429"/>
                    <a:pt x="66077" y="132429"/>
                  </a:cubicBezTo>
                  <a:lnTo>
                    <a:pt x="66077" y="132429"/>
                  </a:lnTo>
                  <a:cubicBezTo>
                    <a:pt x="29536" y="132429"/>
                    <a:pt x="0" y="102756"/>
                    <a:pt x="0" y="6621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4E608371-E98C-4C06-BFA1-8B5B0A56112B}"/>
                </a:ext>
              </a:extLst>
            </p:cNvPr>
            <p:cNvSpPr/>
            <p:nvPr/>
          </p:nvSpPr>
          <p:spPr>
            <a:xfrm>
              <a:off x="8544634" y="590221"/>
              <a:ext cx="61819" cy="61819"/>
            </a:xfrm>
            <a:custGeom>
              <a:avLst/>
              <a:gdLst>
                <a:gd name="connsiteX0" fmla="*/ 0 w 61818"/>
                <a:gd name="connsiteY0" fmla="*/ 34275 h 61818"/>
                <a:gd name="connsiteX1" fmla="*/ 34275 w 61818"/>
                <a:gd name="connsiteY1" fmla="*/ 0 h 61818"/>
                <a:gd name="connsiteX2" fmla="*/ 34275 w 61818"/>
                <a:gd name="connsiteY2" fmla="*/ 0 h 61818"/>
                <a:gd name="connsiteX3" fmla="*/ 68481 w 61818"/>
                <a:gd name="connsiteY3" fmla="*/ 34275 h 61818"/>
                <a:gd name="connsiteX4" fmla="*/ 68481 w 61818"/>
                <a:gd name="connsiteY4" fmla="*/ 34275 h 61818"/>
                <a:gd name="connsiteX5" fmla="*/ 34275 w 61818"/>
                <a:gd name="connsiteY5" fmla="*/ 68550 h 61818"/>
                <a:gd name="connsiteX6" fmla="*/ 34275 w 61818"/>
                <a:gd name="connsiteY6" fmla="*/ 68550 h 61818"/>
                <a:gd name="connsiteX7" fmla="*/ 0 w 61818"/>
                <a:gd name="connsiteY7" fmla="*/ 34275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4275"/>
                  </a:moveTo>
                  <a:cubicBezTo>
                    <a:pt x="0" y="15386"/>
                    <a:pt x="15317" y="0"/>
                    <a:pt x="34275" y="0"/>
                  </a:cubicBezTo>
                  <a:lnTo>
                    <a:pt x="34275" y="0"/>
                  </a:lnTo>
                  <a:cubicBezTo>
                    <a:pt x="53164" y="0"/>
                    <a:pt x="68481" y="15317"/>
                    <a:pt x="68481" y="34275"/>
                  </a:cubicBezTo>
                  <a:lnTo>
                    <a:pt x="68481" y="34275"/>
                  </a:lnTo>
                  <a:cubicBezTo>
                    <a:pt x="68481" y="53164"/>
                    <a:pt x="53164" y="68550"/>
                    <a:pt x="34275" y="68550"/>
                  </a:cubicBezTo>
                  <a:lnTo>
                    <a:pt x="34275" y="68550"/>
                  </a:lnTo>
                  <a:cubicBezTo>
                    <a:pt x="15317" y="68481"/>
                    <a:pt x="0" y="53164"/>
                    <a:pt x="0" y="3427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62DCBDB2-E43E-488E-AC54-5F0228EC9051}"/>
                </a:ext>
              </a:extLst>
            </p:cNvPr>
            <p:cNvSpPr/>
            <p:nvPr/>
          </p:nvSpPr>
          <p:spPr>
            <a:xfrm>
              <a:off x="8186292" y="586649"/>
              <a:ext cx="75556" cy="75556"/>
            </a:xfrm>
            <a:custGeom>
              <a:avLst/>
              <a:gdLst>
                <a:gd name="connsiteX0" fmla="*/ 0 w 75556"/>
                <a:gd name="connsiteY0" fmla="*/ 37847 h 75556"/>
                <a:gd name="connsiteX1" fmla="*/ 37916 w 75556"/>
                <a:gd name="connsiteY1" fmla="*/ 0 h 75556"/>
                <a:gd name="connsiteX2" fmla="*/ 37916 w 75556"/>
                <a:gd name="connsiteY2" fmla="*/ 0 h 75556"/>
                <a:gd name="connsiteX3" fmla="*/ 75762 w 75556"/>
                <a:gd name="connsiteY3" fmla="*/ 37847 h 75556"/>
                <a:gd name="connsiteX4" fmla="*/ 75762 w 75556"/>
                <a:gd name="connsiteY4" fmla="*/ 37847 h 75556"/>
                <a:gd name="connsiteX5" fmla="*/ 37916 w 75556"/>
                <a:gd name="connsiteY5" fmla="*/ 75693 h 75556"/>
                <a:gd name="connsiteX6" fmla="*/ 37916 w 75556"/>
                <a:gd name="connsiteY6" fmla="*/ 75693 h 75556"/>
                <a:gd name="connsiteX7" fmla="*/ 0 w 75556"/>
                <a:gd name="connsiteY7" fmla="*/ 37847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37847"/>
                  </a:moveTo>
                  <a:cubicBezTo>
                    <a:pt x="0" y="16966"/>
                    <a:pt x="16966" y="0"/>
                    <a:pt x="37916" y="0"/>
                  </a:cubicBezTo>
                  <a:lnTo>
                    <a:pt x="37916" y="0"/>
                  </a:lnTo>
                  <a:cubicBezTo>
                    <a:pt x="58934" y="0"/>
                    <a:pt x="75762" y="16966"/>
                    <a:pt x="75762" y="37847"/>
                  </a:cubicBezTo>
                  <a:lnTo>
                    <a:pt x="75762" y="37847"/>
                  </a:lnTo>
                  <a:cubicBezTo>
                    <a:pt x="75762" y="58728"/>
                    <a:pt x="58866" y="75693"/>
                    <a:pt x="37916" y="75693"/>
                  </a:cubicBezTo>
                  <a:lnTo>
                    <a:pt x="37916" y="75693"/>
                  </a:lnTo>
                  <a:cubicBezTo>
                    <a:pt x="16966" y="75693"/>
                    <a:pt x="0" y="58728"/>
                    <a:pt x="0" y="3784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A0D34E15-5754-4F05-8E1D-C1EEA1B9B6D9}"/>
                </a:ext>
              </a:extLst>
            </p:cNvPr>
            <p:cNvSpPr/>
            <p:nvPr/>
          </p:nvSpPr>
          <p:spPr>
            <a:xfrm>
              <a:off x="7820739" y="575659"/>
              <a:ext cx="96162" cy="96162"/>
            </a:xfrm>
            <a:custGeom>
              <a:avLst/>
              <a:gdLst>
                <a:gd name="connsiteX0" fmla="*/ 0 w 96162"/>
                <a:gd name="connsiteY0" fmla="*/ 48837 h 96162"/>
                <a:gd name="connsiteX1" fmla="*/ 48837 w 96162"/>
                <a:gd name="connsiteY1" fmla="*/ 0 h 96162"/>
                <a:gd name="connsiteX2" fmla="*/ 48837 w 96162"/>
                <a:gd name="connsiteY2" fmla="*/ 0 h 96162"/>
                <a:gd name="connsiteX3" fmla="*/ 97673 w 96162"/>
                <a:gd name="connsiteY3" fmla="*/ 48837 h 96162"/>
                <a:gd name="connsiteX4" fmla="*/ 97673 w 96162"/>
                <a:gd name="connsiteY4" fmla="*/ 48837 h 96162"/>
                <a:gd name="connsiteX5" fmla="*/ 48837 w 96162"/>
                <a:gd name="connsiteY5" fmla="*/ 97673 h 96162"/>
                <a:gd name="connsiteX6" fmla="*/ 48837 w 96162"/>
                <a:gd name="connsiteY6" fmla="*/ 97673 h 96162"/>
                <a:gd name="connsiteX7" fmla="*/ 0 w 96162"/>
                <a:gd name="connsiteY7" fmla="*/ 48837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48837"/>
                  </a:moveTo>
                  <a:cubicBezTo>
                    <a:pt x="0" y="21911"/>
                    <a:pt x="21912" y="0"/>
                    <a:pt x="48837" y="0"/>
                  </a:cubicBezTo>
                  <a:lnTo>
                    <a:pt x="48837" y="0"/>
                  </a:lnTo>
                  <a:cubicBezTo>
                    <a:pt x="75831" y="0"/>
                    <a:pt x="97673" y="21911"/>
                    <a:pt x="97673" y="48837"/>
                  </a:cubicBezTo>
                  <a:lnTo>
                    <a:pt x="97673" y="48837"/>
                  </a:lnTo>
                  <a:cubicBezTo>
                    <a:pt x="97673" y="75762"/>
                    <a:pt x="75831" y="97673"/>
                    <a:pt x="48837" y="97673"/>
                  </a:cubicBezTo>
                  <a:lnTo>
                    <a:pt x="48837" y="97673"/>
                  </a:lnTo>
                  <a:cubicBezTo>
                    <a:pt x="21912" y="97673"/>
                    <a:pt x="0" y="75762"/>
                    <a:pt x="0" y="4883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81035886-2A7F-4390-A90E-C1D5D9A23101}"/>
                </a:ext>
              </a:extLst>
            </p:cNvPr>
            <p:cNvSpPr/>
            <p:nvPr/>
          </p:nvSpPr>
          <p:spPr>
            <a:xfrm>
              <a:off x="7493375" y="602997"/>
              <a:ext cx="41212" cy="41212"/>
            </a:xfrm>
            <a:custGeom>
              <a:avLst/>
              <a:gdLst>
                <a:gd name="connsiteX0" fmla="*/ 0 w 41212"/>
                <a:gd name="connsiteY0" fmla="*/ 21499 h 41212"/>
                <a:gd name="connsiteX1" fmla="*/ 21499 w 41212"/>
                <a:gd name="connsiteY1" fmla="*/ 0 h 41212"/>
                <a:gd name="connsiteX2" fmla="*/ 21499 w 41212"/>
                <a:gd name="connsiteY2" fmla="*/ 0 h 41212"/>
                <a:gd name="connsiteX3" fmla="*/ 42998 w 41212"/>
                <a:gd name="connsiteY3" fmla="*/ 21499 h 41212"/>
                <a:gd name="connsiteX4" fmla="*/ 42998 w 41212"/>
                <a:gd name="connsiteY4" fmla="*/ 21499 h 41212"/>
                <a:gd name="connsiteX5" fmla="*/ 21499 w 41212"/>
                <a:gd name="connsiteY5" fmla="*/ 42998 h 41212"/>
                <a:gd name="connsiteX6" fmla="*/ 21499 w 41212"/>
                <a:gd name="connsiteY6" fmla="*/ 42998 h 41212"/>
                <a:gd name="connsiteX7" fmla="*/ 0 w 41212"/>
                <a:gd name="connsiteY7" fmla="*/ 21499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1499"/>
                  </a:moveTo>
                  <a:cubicBezTo>
                    <a:pt x="0" y="9616"/>
                    <a:pt x="9616" y="0"/>
                    <a:pt x="21499" y="0"/>
                  </a:cubicBezTo>
                  <a:lnTo>
                    <a:pt x="21499" y="0"/>
                  </a:lnTo>
                  <a:cubicBezTo>
                    <a:pt x="33383" y="0"/>
                    <a:pt x="42998" y="9616"/>
                    <a:pt x="42998" y="21499"/>
                  </a:cubicBezTo>
                  <a:lnTo>
                    <a:pt x="42998" y="21499"/>
                  </a:lnTo>
                  <a:cubicBezTo>
                    <a:pt x="42998" y="33382"/>
                    <a:pt x="33383" y="42998"/>
                    <a:pt x="21499" y="42998"/>
                  </a:cubicBezTo>
                  <a:lnTo>
                    <a:pt x="21499" y="42998"/>
                  </a:lnTo>
                  <a:cubicBezTo>
                    <a:pt x="9616" y="42998"/>
                    <a:pt x="0" y="33382"/>
                    <a:pt x="0" y="2149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3C62AAE-0C5E-42D6-BA52-6EFDBD55E127}"/>
                </a:ext>
              </a:extLst>
            </p:cNvPr>
            <p:cNvSpPr/>
            <p:nvPr/>
          </p:nvSpPr>
          <p:spPr>
            <a:xfrm>
              <a:off x="7123631" y="587886"/>
              <a:ext cx="68687" cy="68687"/>
            </a:xfrm>
            <a:custGeom>
              <a:avLst/>
              <a:gdLst>
                <a:gd name="connsiteX0" fmla="*/ 0 w 68687"/>
                <a:gd name="connsiteY0" fmla="*/ 36610 h 68687"/>
                <a:gd name="connsiteX1" fmla="*/ 36610 w 68687"/>
                <a:gd name="connsiteY1" fmla="*/ 0 h 68687"/>
                <a:gd name="connsiteX2" fmla="*/ 36610 w 68687"/>
                <a:gd name="connsiteY2" fmla="*/ 0 h 68687"/>
                <a:gd name="connsiteX3" fmla="*/ 73290 w 68687"/>
                <a:gd name="connsiteY3" fmla="*/ 36610 h 68687"/>
                <a:gd name="connsiteX4" fmla="*/ 73290 w 68687"/>
                <a:gd name="connsiteY4" fmla="*/ 36610 h 68687"/>
                <a:gd name="connsiteX5" fmla="*/ 36610 w 68687"/>
                <a:gd name="connsiteY5" fmla="*/ 73221 h 68687"/>
                <a:gd name="connsiteX6" fmla="*/ 36610 w 68687"/>
                <a:gd name="connsiteY6" fmla="*/ 73221 h 68687"/>
                <a:gd name="connsiteX7" fmla="*/ 0 w 68687"/>
                <a:gd name="connsiteY7" fmla="*/ 36610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6610"/>
                  </a:moveTo>
                  <a:cubicBezTo>
                    <a:pt x="0" y="16416"/>
                    <a:pt x="16348" y="0"/>
                    <a:pt x="36610" y="0"/>
                  </a:cubicBezTo>
                  <a:lnTo>
                    <a:pt x="36610" y="0"/>
                  </a:lnTo>
                  <a:cubicBezTo>
                    <a:pt x="56873" y="0"/>
                    <a:pt x="73290" y="16416"/>
                    <a:pt x="73290" y="36610"/>
                  </a:cubicBezTo>
                  <a:lnTo>
                    <a:pt x="73290" y="36610"/>
                  </a:lnTo>
                  <a:cubicBezTo>
                    <a:pt x="73290" y="56804"/>
                    <a:pt x="56873" y="73221"/>
                    <a:pt x="36610" y="73221"/>
                  </a:cubicBezTo>
                  <a:lnTo>
                    <a:pt x="36610" y="73221"/>
                  </a:lnTo>
                  <a:cubicBezTo>
                    <a:pt x="16416" y="73221"/>
                    <a:pt x="0" y="56804"/>
                    <a:pt x="0" y="3661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1D1EB4F8-8B71-4138-A58F-A034FCF9178E}"/>
                </a:ext>
              </a:extLst>
            </p:cNvPr>
            <p:cNvSpPr/>
            <p:nvPr/>
          </p:nvSpPr>
          <p:spPr>
            <a:xfrm>
              <a:off x="6772296" y="591183"/>
              <a:ext cx="61819" cy="61819"/>
            </a:xfrm>
            <a:custGeom>
              <a:avLst/>
              <a:gdLst>
                <a:gd name="connsiteX0" fmla="*/ 0 w 61818"/>
                <a:gd name="connsiteY0" fmla="*/ 33313 h 61818"/>
                <a:gd name="connsiteX1" fmla="*/ 33313 w 61818"/>
                <a:gd name="connsiteY1" fmla="*/ 0 h 61818"/>
                <a:gd name="connsiteX2" fmla="*/ 33313 w 61818"/>
                <a:gd name="connsiteY2" fmla="*/ 0 h 61818"/>
                <a:gd name="connsiteX3" fmla="*/ 66626 w 61818"/>
                <a:gd name="connsiteY3" fmla="*/ 33313 h 61818"/>
                <a:gd name="connsiteX4" fmla="*/ 66626 w 61818"/>
                <a:gd name="connsiteY4" fmla="*/ 33313 h 61818"/>
                <a:gd name="connsiteX5" fmla="*/ 33313 w 61818"/>
                <a:gd name="connsiteY5" fmla="*/ 66627 h 61818"/>
                <a:gd name="connsiteX6" fmla="*/ 33313 w 61818"/>
                <a:gd name="connsiteY6" fmla="*/ 66627 h 61818"/>
                <a:gd name="connsiteX7" fmla="*/ 0 w 61818"/>
                <a:gd name="connsiteY7" fmla="*/ 33313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3313"/>
                  </a:moveTo>
                  <a:cubicBezTo>
                    <a:pt x="0" y="14905"/>
                    <a:pt x="14905" y="0"/>
                    <a:pt x="33313" y="0"/>
                  </a:cubicBezTo>
                  <a:lnTo>
                    <a:pt x="33313" y="0"/>
                  </a:lnTo>
                  <a:cubicBezTo>
                    <a:pt x="51721" y="0"/>
                    <a:pt x="66626" y="14905"/>
                    <a:pt x="66626" y="33313"/>
                  </a:cubicBezTo>
                  <a:lnTo>
                    <a:pt x="66626" y="33313"/>
                  </a:lnTo>
                  <a:cubicBezTo>
                    <a:pt x="66626" y="51722"/>
                    <a:pt x="51721" y="66627"/>
                    <a:pt x="33313" y="66627"/>
                  </a:cubicBezTo>
                  <a:lnTo>
                    <a:pt x="33313" y="66627"/>
                  </a:lnTo>
                  <a:cubicBezTo>
                    <a:pt x="14905" y="66627"/>
                    <a:pt x="0" y="51722"/>
                    <a:pt x="0" y="3331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A350513-C49C-47E7-A895-2B17035BB089}"/>
                </a:ext>
              </a:extLst>
            </p:cNvPr>
            <p:cNvSpPr/>
            <p:nvPr/>
          </p:nvSpPr>
          <p:spPr>
            <a:xfrm>
              <a:off x="6440055" y="613643"/>
              <a:ext cx="20606" cy="20606"/>
            </a:xfrm>
            <a:custGeom>
              <a:avLst/>
              <a:gdLst>
                <a:gd name="connsiteX0" fmla="*/ 0 w 20606"/>
                <a:gd name="connsiteY0" fmla="*/ 10853 h 20606"/>
                <a:gd name="connsiteX1" fmla="*/ 10852 w 20606"/>
                <a:gd name="connsiteY1" fmla="*/ 0 h 20606"/>
                <a:gd name="connsiteX2" fmla="*/ 10852 w 20606"/>
                <a:gd name="connsiteY2" fmla="*/ 0 h 20606"/>
                <a:gd name="connsiteX3" fmla="*/ 21705 w 20606"/>
                <a:gd name="connsiteY3" fmla="*/ 10853 h 20606"/>
                <a:gd name="connsiteX4" fmla="*/ 21705 w 20606"/>
                <a:gd name="connsiteY4" fmla="*/ 10853 h 20606"/>
                <a:gd name="connsiteX5" fmla="*/ 10852 w 20606"/>
                <a:gd name="connsiteY5" fmla="*/ 21705 h 20606"/>
                <a:gd name="connsiteX6" fmla="*/ 10852 w 20606"/>
                <a:gd name="connsiteY6" fmla="*/ 21705 h 20606"/>
                <a:gd name="connsiteX7" fmla="*/ 0 w 20606"/>
                <a:gd name="connsiteY7" fmla="*/ 10853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0853"/>
                  </a:moveTo>
                  <a:cubicBezTo>
                    <a:pt x="0" y="4877"/>
                    <a:pt x="4877" y="0"/>
                    <a:pt x="10852" y="0"/>
                  </a:cubicBezTo>
                  <a:lnTo>
                    <a:pt x="10852" y="0"/>
                  </a:lnTo>
                  <a:cubicBezTo>
                    <a:pt x="16828" y="0"/>
                    <a:pt x="21705" y="4877"/>
                    <a:pt x="21705" y="10853"/>
                  </a:cubicBezTo>
                  <a:lnTo>
                    <a:pt x="21705" y="10853"/>
                  </a:lnTo>
                  <a:cubicBezTo>
                    <a:pt x="21705" y="16828"/>
                    <a:pt x="16828" y="21705"/>
                    <a:pt x="10852" y="21705"/>
                  </a:cubicBezTo>
                  <a:lnTo>
                    <a:pt x="10852" y="21705"/>
                  </a:lnTo>
                  <a:cubicBezTo>
                    <a:pt x="4808" y="21705"/>
                    <a:pt x="0" y="16828"/>
                    <a:pt x="0" y="1085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EBD17BD-918C-4730-A7C2-FFDEA7CDA052}"/>
                </a:ext>
              </a:extLst>
            </p:cNvPr>
            <p:cNvSpPr/>
            <p:nvPr/>
          </p:nvSpPr>
          <p:spPr>
            <a:xfrm>
              <a:off x="6041188" y="569340"/>
              <a:ext cx="109900" cy="109900"/>
            </a:xfrm>
            <a:custGeom>
              <a:avLst/>
              <a:gdLst>
                <a:gd name="connsiteX0" fmla="*/ 0 w 109899"/>
                <a:gd name="connsiteY0" fmla="*/ 55156 h 109899"/>
                <a:gd name="connsiteX1" fmla="*/ 55156 w 109899"/>
                <a:gd name="connsiteY1" fmla="*/ 0 h 109899"/>
                <a:gd name="connsiteX2" fmla="*/ 55156 w 109899"/>
                <a:gd name="connsiteY2" fmla="*/ 0 h 109899"/>
                <a:gd name="connsiteX3" fmla="*/ 110312 w 109899"/>
                <a:gd name="connsiteY3" fmla="*/ 55156 h 109899"/>
                <a:gd name="connsiteX4" fmla="*/ 110312 w 109899"/>
                <a:gd name="connsiteY4" fmla="*/ 55156 h 109899"/>
                <a:gd name="connsiteX5" fmla="*/ 55156 w 109899"/>
                <a:gd name="connsiteY5" fmla="*/ 110312 h 109899"/>
                <a:gd name="connsiteX6" fmla="*/ 55156 w 109899"/>
                <a:gd name="connsiteY6" fmla="*/ 110312 h 109899"/>
                <a:gd name="connsiteX7" fmla="*/ 0 w 109899"/>
                <a:gd name="connsiteY7" fmla="*/ 55156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5156"/>
                  </a:moveTo>
                  <a:cubicBezTo>
                    <a:pt x="0" y="24727"/>
                    <a:pt x="24590" y="0"/>
                    <a:pt x="55156" y="0"/>
                  </a:cubicBezTo>
                  <a:lnTo>
                    <a:pt x="55156" y="0"/>
                  </a:lnTo>
                  <a:cubicBezTo>
                    <a:pt x="85584" y="0"/>
                    <a:pt x="110312" y="24727"/>
                    <a:pt x="110312" y="55156"/>
                  </a:cubicBezTo>
                  <a:lnTo>
                    <a:pt x="110312" y="55156"/>
                  </a:lnTo>
                  <a:cubicBezTo>
                    <a:pt x="110312" y="85584"/>
                    <a:pt x="85584" y="110312"/>
                    <a:pt x="55156" y="110312"/>
                  </a:cubicBezTo>
                  <a:lnTo>
                    <a:pt x="55156" y="110312"/>
                  </a:lnTo>
                  <a:cubicBezTo>
                    <a:pt x="24590" y="110312"/>
                    <a:pt x="0" y="85584"/>
                    <a:pt x="0" y="5515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AD8D938F-2860-4095-96A1-FDE4EE1688D4}"/>
                </a:ext>
              </a:extLst>
            </p:cNvPr>
            <p:cNvSpPr/>
            <p:nvPr/>
          </p:nvSpPr>
          <p:spPr>
            <a:xfrm>
              <a:off x="5709015" y="591938"/>
              <a:ext cx="61819" cy="61819"/>
            </a:xfrm>
            <a:custGeom>
              <a:avLst/>
              <a:gdLst>
                <a:gd name="connsiteX0" fmla="*/ 0 w 61818"/>
                <a:gd name="connsiteY0" fmla="*/ 32558 h 61818"/>
                <a:gd name="connsiteX1" fmla="*/ 32558 w 61818"/>
                <a:gd name="connsiteY1" fmla="*/ 0 h 61818"/>
                <a:gd name="connsiteX2" fmla="*/ 32558 w 61818"/>
                <a:gd name="connsiteY2" fmla="*/ 0 h 61818"/>
                <a:gd name="connsiteX3" fmla="*/ 65116 w 61818"/>
                <a:gd name="connsiteY3" fmla="*/ 32558 h 61818"/>
                <a:gd name="connsiteX4" fmla="*/ 65116 w 61818"/>
                <a:gd name="connsiteY4" fmla="*/ 32558 h 61818"/>
                <a:gd name="connsiteX5" fmla="*/ 32558 w 61818"/>
                <a:gd name="connsiteY5" fmla="*/ 65116 h 61818"/>
                <a:gd name="connsiteX6" fmla="*/ 32558 w 61818"/>
                <a:gd name="connsiteY6" fmla="*/ 65116 h 61818"/>
                <a:gd name="connsiteX7" fmla="*/ 0 w 61818"/>
                <a:gd name="connsiteY7" fmla="*/ 32558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2558"/>
                  </a:moveTo>
                  <a:cubicBezTo>
                    <a:pt x="0" y="14562"/>
                    <a:pt x="14562" y="0"/>
                    <a:pt x="32558" y="0"/>
                  </a:cubicBezTo>
                  <a:lnTo>
                    <a:pt x="32558" y="0"/>
                  </a:lnTo>
                  <a:cubicBezTo>
                    <a:pt x="50554" y="0"/>
                    <a:pt x="65116" y="14562"/>
                    <a:pt x="65116" y="32558"/>
                  </a:cubicBezTo>
                  <a:lnTo>
                    <a:pt x="65116" y="32558"/>
                  </a:lnTo>
                  <a:cubicBezTo>
                    <a:pt x="65116" y="50554"/>
                    <a:pt x="50554" y="65116"/>
                    <a:pt x="32558" y="65116"/>
                  </a:cubicBezTo>
                  <a:lnTo>
                    <a:pt x="32558" y="65116"/>
                  </a:lnTo>
                  <a:cubicBezTo>
                    <a:pt x="14630" y="65116"/>
                    <a:pt x="0" y="50554"/>
                    <a:pt x="0" y="3255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1B62C154-D9E8-4A91-B085-A45AF6121887}"/>
                </a:ext>
              </a:extLst>
            </p:cNvPr>
            <p:cNvSpPr/>
            <p:nvPr/>
          </p:nvSpPr>
          <p:spPr>
            <a:xfrm>
              <a:off x="5343668" y="581292"/>
              <a:ext cx="82425" cy="82425"/>
            </a:xfrm>
            <a:custGeom>
              <a:avLst/>
              <a:gdLst>
                <a:gd name="connsiteX0" fmla="*/ 0 w 82424"/>
                <a:gd name="connsiteY0" fmla="*/ 43204 h 82424"/>
                <a:gd name="connsiteX1" fmla="*/ 43205 w 82424"/>
                <a:gd name="connsiteY1" fmla="*/ 0 h 82424"/>
                <a:gd name="connsiteX2" fmla="*/ 43205 w 82424"/>
                <a:gd name="connsiteY2" fmla="*/ 0 h 82424"/>
                <a:gd name="connsiteX3" fmla="*/ 86409 w 82424"/>
                <a:gd name="connsiteY3" fmla="*/ 43204 h 82424"/>
                <a:gd name="connsiteX4" fmla="*/ 86409 w 82424"/>
                <a:gd name="connsiteY4" fmla="*/ 43204 h 82424"/>
                <a:gd name="connsiteX5" fmla="*/ 43205 w 82424"/>
                <a:gd name="connsiteY5" fmla="*/ 86409 h 82424"/>
                <a:gd name="connsiteX6" fmla="*/ 43205 w 82424"/>
                <a:gd name="connsiteY6" fmla="*/ 86409 h 82424"/>
                <a:gd name="connsiteX7" fmla="*/ 0 w 82424"/>
                <a:gd name="connsiteY7" fmla="*/ 43204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3204"/>
                  </a:moveTo>
                  <a:cubicBezTo>
                    <a:pt x="0" y="19370"/>
                    <a:pt x="19370" y="0"/>
                    <a:pt x="43205" y="0"/>
                  </a:cubicBezTo>
                  <a:lnTo>
                    <a:pt x="43205" y="0"/>
                  </a:lnTo>
                  <a:cubicBezTo>
                    <a:pt x="67108" y="0"/>
                    <a:pt x="86409" y="19370"/>
                    <a:pt x="86409" y="43204"/>
                  </a:cubicBezTo>
                  <a:lnTo>
                    <a:pt x="86409" y="43204"/>
                  </a:lnTo>
                  <a:cubicBezTo>
                    <a:pt x="86409" y="67039"/>
                    <a:pt x="67108" y="86409"/>
                    <a:pt x="43205" y="86409"/>
                  </a:cubicBezTo>
                  <a:lnTo>
                    <a:pt x="43205" y="86409"/>
                  </a:lnTo>
                  <a:cubicBezTo>
                    <a:pt x="19370" y="86409"/>
                    <a:pt x="0" y="67039"/>
                    <a:pt x="0" y="4320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4FEEE949-AB18-417B-A1A6-B0C812C94CB5}"/>
                </a:ext>
              </a:extLst>
            </p:cNvPr>
            <p:cNvSpPr/>
            <p:nvPr/>
          </p:nvSpPr>
          <p:spPr>
            <a:xfrm>
              <a:off x="4983609" y="575797"/>
              <a:ext cx="96162" cy="96162"/>
            </a:xfrm>
            <a:custGeom>
              <a:avLst/>
              <a:gdLst>
                <a:gd name="connsiteX0" fmla="*/ 0 w 96162"/>
                <a:gd name="connsiteY0" fmla="*/ 48699 h 96162"/>
                <a:gd name="connsiteX1" fmla="*/ 48699 w 96162"/>
                <a:gd name="connsiteY1" fmla="*/ 0 h 96162"/>
                <a:gd name="connsiteX2" fmla="*/ 48699 w 96162"/>
                <a:gd name="connsiteY2" fmla="*/ 0 h 96162"/>
                <a:gd name="connsiteX3" fmla="*/ 97399 w 96162"/>
                <a:gd name="connsiteY3" fmla="*/ 48699 h 96162"/>
                <a:gd name="connsiteX4" fmla="*/ 97399 w 96162"/>
                <a:gd name="connsiteY4" fmla="*/ 48699 h 96162"/>
                <a:gd name="connsiteX5" fmla="*/ 48699 w 96162"/>
                <a:gd name="connsiteY5" fmla="*/ 97399 h 96162"/>
                <a:gd name="connsiteX6" fmla="*/ 48699 w 96162"/>
                <a:gd name="connsiteY6" fmla="*/ 97399 h 96162"/>
                <a:gd name="connsiteX7" fmla="*/ 0 w 96162"/>
                <a:gd name="connsiteY7" fmla="*/ 48699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48699"/>
                  </a:moveTo>
                  <a:cubicBezTo>
                    <a:pt x="0" y="21843"/>
                    <a:pt x="21843" y="0"/>
                    <a:pt x="48699" y="0"/>
                  </a:cubicBezTo>
                  <a:lnTo>
                    <a:pt x="48699" y="0"/>
                  </a:lnTo>
                  <a:cubicBezTo>
                    <a:pt x="75556" y="0"/>
                    <a:pt x="97399" y="21843"/>
                    <a:pt x="97399" y="48699"/>
                  </a:cubicBezTo>
                  <a:lnTo>
                    <a:pt x="97399" y="48699"/>
                  </a:lnTo>
                  <a:cubicBezTo>
                    <a:pt x="97399" y="75556"/>
                    <a:pt x="75556" y="97399"/>
                    <a:pt x="48699" y="97399"/>
                  </a:cubicBezTo>
                  <a:lnTo>
                    <a:pt x="48699" y="97399"/>
                  </a:lnTo>
                  <a:cubicBezTo>
                    <a:pt x="21774" y="97399"/>
                    <a:pt x="0" y="75556"/>
                    <a:pt x="0" y="4869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BA36D82C-FB72-4831-BEC4-3E54841AE604}"/>
                </a:ext>
              </a:extLst>
            </p:cNvPr>
            <p:cNvSpPr/>
            <p:nvPr/>
          </p:nvSpPr>
          <p:spPr>
            <a:xfrm>
              <a:off x="4644431" y="591320"/>
              <a:ext cx="61819" cy="61819"/>
            </a:xfrm>
            <a:custGeom>
              <a:avLst/>
              <a:gdLst>
                <a:gd name="connsiteX0" fmla="*/ 0 w 61818"/>
                <a:gd name="connsiteY0" fmla="*/ 33176 h 61818"/>
                <a:gd name="connsiteX1" fmla="*/ 33176 w 61818"/>
                <a:gd name="connsiteY1" fmla="*/ 0 h 61818"/>
                <a:gd name="connsiteX2" fmla="*/ 33176 w 61818"/>
                <a:gd name="connsiteY2" fmla="*/ 0 h 61818"/>
                <a:gd name="connsiteX3" fmla="*/ 66352 w 61818"/>
                <a:gd name="connsiteY3" fmla="*/ 33176 h 61818"/>
                <a:gd name="connsiteX4" fmla="*/ 66352 w 61818"/>
                <a:gd name="connsiteY4" fmla="*/ 33176 h 61818"/>
                <a:gd name="connsiteX5" fmla="*/ 33176 w 61818"/>
                <a:gd name="connsiteY5" fmla="*/ 66352 h 61818"/>
                <a:gd name="connsiteX6" fmla="*/ 33176 w 61818"/>
                <a:gd name="connsiteY6" fmla="*/ 66352 h 61818"/>
                <a:gd name="connsiteX7" fmla="*/ 0 w 61818"/>
                <a:gd name="connsiteY7" fmla="*/ 33176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3176"/>
                  </a:moveTo>
                  <a:cubicBezTo>
                    <a:pt x="0" y="14836"/>
                    <a:pt x="14837" y="0"/>
                    <a:pt x="33176" y="0"/>
                  </a:cubicBezTo>
                  <a:lnTo>
                    <a:pt x="33176" y="0"/>
                  </a:lnTo>
                  <a:cubicBezTo>
                    <a:pt x="51515" y="0"/>
                    <a:pt x="66352" y="14905"/>
                    <a:pt x="66352" y="33176"/>
                  </a:cubicBezTo>
                  <a:lnTo>
                    <a:pt x="66352" y="33176"/>
                  </a:lnTo>
                  <a:cubicBezTo>
                    <a:pt x="66352" y="51515"/>
                    <a:pt x="51515" y="66352"/>
                    <a:pt x="33176" y="66352"/>
                  </a:cubicBezTo>
                  <a:lnTo>
                    <a:pt x="33176" y="66352"/>
                  </a:lnTo>
                  <a:cubicBezTo>
                    <a:pt x="14837" y="66352"/>
                    <a:pt x="0" y="51515"/>
                    <a:pt x="0" y="3317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C01F6CA-C68E-4B6F-9D7E-61DB207D14DC}"/>
                </a:ext>
              </a:extLst>
            </p:cNvPr>
            <p:cNvSpPr/>
            <p:nvPr/>
          </p:nvSpPr>
          <p:spPr>
            <a:xfrm>
              <a:off x="4262735" y="564326"/>
              <a:ext cx="116768" cy="116768"/>
            </a:xfrm>
            <a:custGeom>
              <a:avLst/>
              <a:gdLst>
                <a:gd name="connsiteX0" fmla="*/ 0 w 116768"/>
                <a:gd name="connsiteY0" fmla="*/ 60170 h 116768"/>
                <a:gd name="connsiteX1" fmla="*/ 60170 w 116768"/>
                <a:gd name="connsiteY1" fmla="*/ 0 h 116768"/>
                <a:gd name="connsiteX2" fmla="*/ 60170 w 116768"/>
                <a:gd name="connsiteY2" fmla="*/ 0 h 116768"/>
                <a:gd name="connsiteX3" fmla="*/ 120478 w 116768"/>
                <a:gd name="connsiteY3" fmla="*/ 60170 h 116768"/>
                <a:gd name="connsiteX4" fmla="*/ 120478 w 116768"/>
                <a:gd name="connsiteY4" fmla="*/ 60170 h 116768"/>
                <a:gd name="connsiteX5" fmla="*/ 60170 w 116768"/>
                <a:gd name="connsiteY5" fmla="*/ 120340 h 116768"/>
                <a:gd name="connsiteX6" fmla="*/ 60170 w 116768"/>
                <a:gd name="connsiteY6" fmla="*/ 120340 h 116768"/>
                <a:gd name="connsiteX7" fmla="*/ 0 w 116768"/>
                <a:gd name="connsiteY7" fmla="*/ 60170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60170"/>
                  </a:moveTo>
                  <a:cubicBezTo>
                    <a:pt x="0" y="26994"/>
                    <a:pt x="26926" y="0"/>
                    <a:pt x="60170" y="0"/>
                  </a:cubicBezTo>
                  <a:lnTo>
                    <a:pt x="60170" y="0"/>
                  </a:lnTo>
                  <a:cubicBezTo>
                    <a:pt x="93484" y="0"/>
                    <a:pt x="120478" y="26925"/>
                    <a:pt x="120478" y="60170"/>
                  </a:cubicBezTo>
                  <a:lnTo>
                    <a:pt x="120478" y="60170"/>
                  </a:lnTo>
                  <a:cubicBezTo>
                    <a:pt x="120478" y="93346"/>
                    <a:pt x="93552" y="120340"/>
                    <a:pt x="60170" y="120340"/>
                  </a:cubicBezTo>
                  <a:lnTo>
                    <a:pt x="60170" y="120340"/>
                  </a:lnTo>
                  <a:cubicBezTo>
                    <a:pt x="26926" y="120340"/>
                    <a:pt x="0" y="93346"/>
                    <a:pt x="0" y="6017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069BAD9-2183-4A1C-8123-5F1F4F124B37}"/>
                </a:ext>
              </a:extLst>
            </p:cNvPr>
            <p:cNvSpPr/>
            <p:nvPr/>
          </p:nvSpPr>
          <p:spPr>
            <a:xfrm>
              <a:off x="3951307" y="607530"/>
              <a:ext cx="27475" cy="27475"/>
            </a:xfrm>
            <a:custGeom>
              <a:avLst/>
              <a:gdLst>
                <a:gd name="connsiteX0" fmla="*/ 0 w 27474"/>
                <a:gd name="connsiteY0" fmla="*/ 16966 h 27474"/>
                <a:gd name="connsiteX1" fmla="*/ 16966 w 27474"/>
                <a:gd name="connsiteY1" fmla="*/ 0 h 27474"/>
                <a:gd name="connsiteX2" fmla="*/ 16966 w 27474"/>
                <a:gd name="connsiteY2" fmla="*/ 0 h 27474"/>
                <a:gd name="connsiteX3" fmla="*/ 33932 w 27474"/>
                <a:gd name="connsiteY3" fmla="*/ 16966 h 27474"/>
                <a:gd name="connsiteX4" fmla="*/ 33932 w 27474"/>
                <a:gd name="connsiteY4" fmla="*/ 16966 h 27474"/>
                <a:gd name="connsiteX5" fmla="*/ 16966 w 27474"/>
                <a:gd name="connsiteY5" fmla="*/ 33932 h 27474"/>
                <a:gd name="connsiteX6" fmla="*/ 16966 w 27474"/>
                <a:gd name="connsiteY6" fmla="*/ 33932 h 27474"/>
                <a:gd name="connsiteX7" fmla="*/ 0 w 27474"/>
                <a:gd name="connsiteY7" fmla="*/ 16966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6966"/>
                  </a:moveTo>
                  <a:cubicBezTo>
                    <a:pt x="0" y="7624"/>
                    <a:pt x="7624" y="0"/>
                    <a:pt x="16966" y="0"/>
                  </a:cubicBezTo>
                  <a:lnTo>
                    <a:pt x="16966" y="0"/>
                  </a:lnTo>
                  <a:cubicBezTo>
                    <a:pt x="26307" y="0"/>
                    <a:pt x="33932" y="7624"/>
                    <a:pt x="33932" y="16966"/>
                  </a:cubicBezTo>
                  <a:lnTo>
                    <a:pt x="33932" y="16966"/>
                  </a:lnTo>
                  <a:cubicBezTo>
                    <a:pt x="33932" y="26307"/>
                    <a:pt x="26307" y="33932"/>
                    <a:pt x="16966" y="33932"/>
                  </a:cubicBezTo>
                  <a:lnTo>
                    <a:pt x="16966" y="33932"/>
                  </a:lnTo>
                  <a:cubicBezTo>
                    <a:pt x="7624" y="33932"/>
                    <a:pt x="0" y="26307"/>
                    <a:pt x="0" y="1696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EEEEBD6B-1124-47F8-A61E-5A393C76E4C7}"/>
                </a:ext>
              </a:extLst>
            </p:cNvPr>
            <p:cNvSpPr/>
            <p:nvPr/>
          </p:nvSpPr>
          <p:spPr>
            <a:xfrm>
              <a:off x="3583212" y="594136"/>
              <a:ext cx="54950" cy="54950"/>
            </a:xfrm>
            <a:custGeom>
              <a:avLst/>
              <a:gdLst>
                <a:gd name="connsiteX0" fmla="*/ 0 w 54949"/>
                <a:gd name="connsiteY0" fmla="*/ 30360 h 54949"/>
                <a:gd name="connsiteX1" fmla="*/ 30360 w 54949"/>
                <a:gd name="connsiteY1" fmla="*/ 0 h 54949"/>
                <a:gd name="connsiteX2" fmla="*/ 30360 w 54949"/>
                <a:gd name="connsiteY2" fmla="*/ 0 h 54949"/>
                <a:gd name="connsiteX3" fmla="*/ 60720 w 54949"/>
                <a:gd name="connsiteY3" fmla="*/ 30360 h 54949"/>
                <a:gd name="connsiteX4" fmla="*/ 60720 w 54949"/>
                <a:gd name="connsiteY4" fmla="*/ 30360 h 54949"/>
                <a:gd name="connsiteX5" fmla="*/ 30360 w 54949"/>
                <a:gd name="connsiteY5" fmla="*/ 60720 h 54949"/>
                <a:gd name="connsiteX6" fmla="*/ 30360 w 54949"/>
                <a:gd name="connsiteY6" fmla="*/ 60720 h 54949"/>
                <a:gd name="connsiteX7" fmla="*/ 0 w 54949"/>
                <a:gd name="connsiteY7" fmla="*/ 30360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30360"/>
                  </a:moveTo>
                  <a:cubicBezTo>
                    <a:pt x="0" y="13600"/>
                    <a:pt x="13600" y="0"/>
                    <a:pt x="30360" y="0"/>
                  </a:cubicBezTo>
                  <a:lnTo>
                    <a:pt x="30360" y="0"/>
                  </a:lnTo>
                  <a:cubicBezTo>
                    <a:pt x="47120" y="0"/>
                    <a:pt x="60720" y="13600"/>
                    <a:pt x="60720" y="30360"/>
                  </a:cubicBezTo>
                  <a:lnTo>
                    <a:pt x="60720" y="30360"/>
                  </a:lnTo>
                  <a:cubicBezTo>
                    <a:pt x="60720" y="47120"/>
                    <a:pt x="47120" y="60720"/>
                    <a:pt x="30360" y="60720"/>
                  </a:cubicBezTo>
                  <a:lnTo>
                    <a:pt x="30360" y="60720"/>
                  </a:lnTo>
                  <a:cubicBezTo>
                    <a:pt x="13600" y="60720"/>
                    <a:pt x="0" y="47120"/>
                    <a:pt x="0" y="3036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C784496-F010-4C68-A556-4920A0EBA88B}"/>
                </a:ext>
              </a:extLst>
            </p:cNvPr>
            <p:cNvSpPr/>
            <p:nvPr/>
          </p:nvSpPr>
          <p:spPr>
            <a:xfrm>
              <a:off x="3241836" y="607324"/>
              <a:ext cx="34344" cy="34344"/>
            </a:xfrm>
            <a:custGeom>
              <a:avLst/>
              <a:gdLst>
                <a:gd name="connsiteX0" fmla="*/ 0 w 34343"/>
                <a:gd name="connsiteY0" fmla="*/ 17172 h 34343"/>
                <a:gd name="connsiteX1" fmla="*/ 17172 w 34343"/>
                <a:gd name="connsiteY1" fmla="*/ 0 h 34343"/>
                <a:gd name="connsiteX2" fmla="*/ 17172 w 34343"/>
                <a:gd name="connsiteY2" fmla="*/ 0 h 34343"/>
                <a:gd name="connsiteX3" fmla="*/ 34344 w 34343"/>
                <a:gd name="connsiteY3" fmla="*/ 17172 h 34343"/>
                <a:gd name="connsiteX4" fmla="*/ 34344 w 34343"/>
                <a:gd name="connsiteY4" fmla="*/ 17172 h 34343"/>
                <a:gd name="connsiteX5" fmla="*/ 17172 w 34343"/>
                <a:gd name="connsiteY5" fmla="*/ 34344 h 34343"/>
                <a:gd name="connsiteX6" fmla="*/ 17172 w 34343"/>
                <a:gd name="connsiteY6" fmla="*/ 34344 h 34343"/>
                <a:gd name="connsiteX7" fmla="*/ 0 w 34343"/>
                <a:gd name="connsiteY7" fmla="*/ 17172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7172"/>
                  </a:moveTo>
                  <a:cubicBezTo>
                    <a:pt x="0" y="7693"/>
                    <a:pt x="7624" y="0"/>
                    <a:pt x="17172" y="0"/>
                  </a:cubicBezTo>
                  <a:lnTo>
                    <a:pt x="17172" y="0"/>
                  </a:lnTo>
                  <a:cubicBezTo>
                    <a:pt x="26651" y="0"/>
                    <a:pt x="34344" y="7693"/>
                    <a:pt x="34344" y="17172"/>
                  </a:cubicBezTo>
                  <a:lnTo>
                    <a:pt x="34344" y="17172"/>
                  </a:lnTo>
                  <a:cubicBezTo>
                    <a:pt x="34344" y="26651"/>
                    <a:pt x="26651" y="34344"/>
                    <a:pt x="17172" y="34344"/>
                  </a:cubicBezTo>
                  <a:lnTo>
                    <a:pt x="17172" y="34344"/>
                  </a:lnTo>
                  <a:cubicBezTo>
                    <a:pt x="7693" y="34344"/>
                    <a:pt x="0" y="26651"/>
                    <a:pt x="0" y="1717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EAC69D71-2296-4C3F-8168-C11640AA987E}"/>
                </a:ext>
              </a:extLst>
            </p:cNvPr>
            <p:cNvSpPr/>
            <p:nvPr/>
          </p:nvSpPr>
          <p:spPr>
            <a:xfrm>
              <a:off x="2879579" y="599768"/>
              <a:ext cx="48081" cy="48081"/>
            </a:xfrm>
            <a:custGeom>
              <a:avLst/>
              <a:gdLst>
                <a:gd name="connsiteX0" fmla="*/ 0 w 48081"/>
                <a:gd name="connsiteY0" fmla="*/ 24727 h 48081"/>
                <a:gd name="connsiteX1" fmla="*/ 24659 w 48081"/>
                <a:gd name="connsiteY1" fmla="*/ 0 h 48081"/>
                <a:gd name="connsiteX2" fmla="*/ 24659 w 48081"/>
                <a:gd name="connsiteY2" fmla="*/ 0 h 48081"/>
                <a:gd name="connsiteX3" fmla="*/ 49386 w 48081"/>
                <a:gd name="connsiteY3" fmla="*/ 24727 h 48081"/>
                <a:gd name="connsiteX4" fmla="*/ 49386 w 48081"/>
                <a:gd name="connsiteY4" fmla="*/ 24727 h 48081"/>
                <a:gd name="connsiteX5" fmla="*/ 24659 w 48081"/>
                <a:gd name="connsiteY5" fmla="*/ 49455 h 48081"/>
                <a:gd name="connsiteX6" fmla="*/ 24659 w 48081"/>
                <a:gd name="connsiteY6" fmla="*/ 49455 h 48081"/>
                <a:gd name="connsiteX7" fmla="*/ 0 w 48081"/>
                <a:gd name="connsiteY7" fmla="*/ 24727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4727"/>
                  </a:moveTo>
                  <a:cubicBezTo>
                    <a:pt x="0" y="11127"/>
                    <a:pt x="11059" y="0"/>
                    <a:pt x="24659" y="0"/>
                  </a:cubicBezTo>
                  <a:lnTo>
                    <a:pt x="24659" y="0"/>
                  </a:lnTo>
                  <a:cubicBezTo>
                    <a:pt x="38259" y="0"/>
                    <a:pt x="49386" y="11059"/>
                    <a:pt x="49386" y="24727"/>
                  </a:cubicBezTo>
                  <a:lnTo>
                    <a:pt x="49386" y="24727"/>
                  </a:lnTo>
                  <a:cubicBezTo>
                    <a:pt x="49386" y="38328"/>
                    <a:pt x="38327" y="49455"/>
                    <a:pt x="24659" y="49455"/>
                  </a:cubicBezTo>
                  <a:lnTo>
                    <a:pt x="24659" y="49455"/>
                  </a:lnTo>
                  <a:cubicBezTo>
                    <a:pt x="11059" y="49386"/>
                    <a:pt x="0" y="38328"/>
                    <a:pt x="0" y="2472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B6B62D3B-BAB5-48FA-BC3A-9B1CD4B5CF66}"/>
                </a:ext>
              </a:extLst>
            </p:cNvPr>
            <p:cNvSpPr/>
            <p:nvPr/>
          </p:nvSpPr>
          <p:spPr>
            <a:xfrm>
              <a:off x="2489023" y="563845"/>
              <a:ext cx="116768" cy="116768"/>
            </a:xfrm>
            <a:custGeom>
              <a:avLst/>
              <a:gdLst>
                <a:gd name="connsiteX0" fmla="*/ 0 w 116768"/>
                <a:gd name="connsiteY0" fmla="*/ 60651 h 116768"/>
                <a:gd name="connsiteX1" fmla="*/ 60651 w 116768"/>
                <a:gd name="connsiteY1" fmla="*/ 0 h 116768"/>
                <a:gd name="connsiteX2" fmla="*/ 60651 w 116768"/>
                <a:gd name="connsiteY2" fmla="*/ 0 h 116768"/>
                <a:gd name="connsiteX3" fmla="*/ 121302 w 116768"/>
                <a:gd name="connsiteY3" fmla="*/ 60651 h 116768"/>
                <a:gd name="connsiteX4" fmla="*/ 121302 w 116768"/>
                <a:gd name="connsiteY4" fmla="*/ 60651 h 116768"/>
                <a:gd name="connsiteX5" fmla="*/ 60651 w 116768"/>
                <a:gd name="connsiteY5" fmla="*/ 121302 h 116768"/>
                <a:gd name="connsiteX6" fmla="*/ 60651 w 116768"/>
                <a:gd name="connsiteY6" fmla="*/ 121302 h 116768"/>
                <a:gd name="connsiteX7" fmla="*/ 0 w 116768"/>
                <a:gd name="connsiteY7" fmla="*/ 60651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60651"/>
                  </a:moveTo>
                  <a:cubicBezTo>
                    <a:pt x="0" y="27200"/>
                    <a:pt x="27063" y="0"/>
                    <a:pt x="60651" y="0"/>
                  </a:cubicBezTo>
                  <a:lnTo>
                    <a:pt x="60651" y="0"/>
                  </a:lnTo>
                  <a:cubicBezTo>
                    <a:pt x="94102" y="0"/>
                    <a:pt x="121302" y="27200"/>
                    <a:pt x="121302" y="60651"/>
                  </a:cubicBezTo>
                  <a:lnTo>
                    <a:pt x="121302" y="60651"/>
                  </a:lnTo>
                  <a:cubicBezTo>
                    <a:pt x="121302" y="94102"/>
                    <a:pt x="94102" y="121302"/>
                    <a:pt x="60651" y="121302"/>
                  </a:cubicBezTo>
                  <a:lnTo>
                    <a:pt x="60651" y="121302"/>
                  </a:lnTo>
                  <a:cubicBezTo>
                    <a:pt x="27063" y="121302"/>
                    <a:pt x="0" y="94102"/>
                    <a:pt x="0" y="6065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F01EF8DC-0C58-4EE2-B766-EE1803D88419}"/>
                </a:ext>
              </a:extLst>
            </p:cNvPr>
            <p:cNvSpPr/>
            <p:nvPr/>
          </p:nvSpPr>
          <p:spPr>
            <a:xfrm>
              <a:off x="2147097" y="576621"/>
              <a:ext cx="89294" cy="89294"/>
            </a:xfrm>
            <a:custGeom>
              <a:avLst/>
              <a:gdLst>
                <a:gd name="connsiteX0" fmla="*/ 0 w 89293"/>
                <a:gd name="connsiteY0" fmla="*/ 47875 h 89293"/>
                <a:gd name="connsiteX1" fmla="*/ 47875 w 89293"/>
                <a:gd name="connsiteY1" fmla="*/ 0 h 89293"/>
                <a:gd name="connsiteX2" fmla="*/ 47875 w 89293"/>
                <a:gd name="connsiteY2" fmla="*/ 0 h 89293"/>
                <a:gd name="connsiteX3" fmla="*/ 95750 w 89293"/>
                <a:gd name="connsiteY3" fmla="*/ 47875 h 89293"/>
                <a:gd name="connsiteX4" fmla="*/ 95750 w 89293"/>
                <a:gd name="connsiteY4" fmla="*/ 47875 h 89293"/>
                <a:gd name="connsiteX5" fmla="*/ 47875 w 89293"/>
                <a:gd name="connsiteY5" fmla="*/ 95750 h 89293"/>
                <a:gd name="connsiteX6" fmla="*/ 47875 w 89293"/>
                <a:gd name="connsiteY6" fmla="*/ 95750 h 89293"/>
                <a:gd name="connsiteX7" fmla="*/ 0 w 89293"/>
                <a:gd name="connsiteY7" fmla="*/ 47875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7875"/>
                  </a:moveTo>
                  <a:cubicBezTo>
                    <a:pt x="0" y="21430"/>
                    <a:pt x="21499" y="0"/>
                    <a:pt x="47875" y="0"/>
                  </a:cubicBezTo>
                  <a:lnTo>
                    <a:pt x="47875" y="0"/>
                  </a:lnTo>
                  <a:cubicBezTo>
                    <a:pt x="74320" y="0"/>
                    <a:pt x="95750" y="21499"/>
                    <a:pt x="95750" y="47875"/>
                  </a:cubicBezTo>
                  <a:lnTo>
                    <a:pt x="95750" y="47875"/>
                  </a:lnTo>
                  <a:cubicBezTo>
                    <a:pt x="95750" y="74320"/>
                    <a:pt x="74251" y="95750"/>
                    <a:pt x="47875" y="95750"/>
                  </a:cubicBezTo>
                  <a:lnTo>
                    <a:pt x="47875" y="95750"/>
                  </a:lnTo>
                  <a:cubicBezTo>
                    <a:pt x="21499" y="95750"/>
                    <a:pt x="0" y="74320"/>
                    <a:pt x="0" y="4787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A0F93EE8-5F2C-4C96-AFA6-1B2EE464AF0C}"/>
                </a:ext>
              </a:extLst>
            </p:cNvPr>
            <p:cNvSpPr/>
            <p:nvPr/>
          </p:nvSpPr>
          <p:spPr>
            <a:xfrm>
              <a:off x="1788961" y="573186"/>
              <a:ext cx="96162" cy="96162"/>
            </a:xfrm>
            <a:custGeom>
              <a:avLst/>
              <a:gdLst>
                <a:gd name="connsiteX0" fmla="*/ 0 w 96162"/>
                <a:gd name="connsiteY0" fmla="*/ 51309 h 96162"/>
                <a:gd name="connsiteX1" fmla="*/ 51309 w 96162"/>
                <a:gd name="connsiteY1" fmla="*/ 0 h 96162"/>
                <a:gd name="connsiteX2" fmla="*/ 51309 w 96162"/>
                <a:gd name="connsiteY2" fmla="*/ 0 h 96162"/>
                <a:gd name="connsiteX3" fmla="*/ 102619 w 96162"/>
                <a:gd name="connsiteY3" fmla="*/ 51309 h 96162"/>
                <a:gd name="connsiteX4" fmla="*/ 102619 w 96162"/>
                <a:gd name="connsiteY4" fmla="*/ 51309 h 96162"/>
                <a:gd name="connsiteX5" fmla="*/ 51309 w 96162"/>
                <a:gd name="connsiteY5" fmla="*/ 102619 h 96162"/>
                <a:gd name="connsiteX6" fmla="*/ 51309 w 96162"/>
                <a:gd name="connsiteY6" fmla="*/ 102619 h 96162"/>
                <a:gd name="connsiteX7" fmla="*/ 0 w 96162"/>
                <a:gd name="connsiteY7" fmla="*/ 51309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51309"/>
                  </a:moveTo>
                  <a:cubicBezTo>
                    <a:pt x="0" y="23010"/>
                    <a:pt x="22942" y="0"/>
                    <a:pt x="51309" y="0"/>
                  </a:cubicBezTo>
                  <a:lnTo>
                    <a:pt x="51309" y="0"/>
                  </a:lnTo>
                  <a:cubicBezTo>
                    <a:pt x="79609" y="0"/>
                    <a:pt x="102619" y="23010"/>
                    <a:pt x="102619" y="51309"/>
                  </a:cubicBezTo>
                  <a:lnTo>
                    <a:pt x="102619" y="51309"/>
                  </a:lnTo>
                  <a:cubicBezTo>
                    <a:pt x="102619" y="79609"/>
                    <a:pt x="79609" y="102619"/>
                    <a:pt x="51309" y="102619"/>
                  </a:cubicBezTo>
                  <a:lnTo>
                    <a:pt x="51309" y="102619"/>
                  </a:lnTo>
                  <a:cubicBezTo>
                    <a:pt x="23010" y="102619"/>
                    <a:pt x="0" y="79609"/>
                    <a:pt x="0" y="5130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4E5B5384-686E-43A7-BFD0-F93F884527B7}"/>
                </a:ext>
              </a:extLst>
            </p:cNvPr>
            <p:cNvSpPr/>
            <p:nvPr/>
          </p:nvSpPr>
          <p:spPr>
            <a:xfrm>
              <a:off x="1440923" y="579712"/>
              <a:ext cx="89294" cy="89294"/>
            </a:xfrm>
            <a:custGeom>
              <a:avLst/>
              <a:gdLst>
                <a:gd name="connsiteX0" fmla="*/ 0 w 89293"/>
                <a:gd name="connsiteY0" fmla="*/ 44784 h 89293"/>
                <a:gd name="connsiteX1" fmla="*/ 44715 w 89293"/>
                <a:gd name="connsiteY1" fmla="*/ 0 h 89293"/>
                <a:gd name="connsiteX2" fmla="*/ 44715 w 89293"/>
                <a:gd name="connsiteY2" fmla="*/ 0 h 89293"/>
                <a:gd name="connsiteX3" fmla="*/ 89362 w 89293"/>
                <a:gd name="connsiteY3" fmla="*/ 44784 h 89293"/>
                <a:gd name="connsiteX4" fmla="*/ 89362 w 89293"/>
                <a:gd name="connsiteY4" fmla="*/ 44784 h 89293"/>
                <a:gd name="connsiteX5" fmla="*/ 44715 w 89293"/>
                <a:gd name="connsiteY5" fmla="*/ 89568 h 89293"/>
                <a:gd name="connsiteX6" fmla="*/ 44715 w 89293"/>
                <a:gd name="connsiteY6" fmla="*/ 89568 h 89293"/>
                <a:gd name="connsiteX7" fmla="*/ 0 w 89293"/>
                <a:gd name="connsiteY7" fmla="*/ 44784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4784"/>
                  </a:moveTo>
                  <a:cubicBezTo>
                    <a:pt x="0" y="20057"/>
                    <a:pt x="19988" y="0"/>
                    <a:pt x="44715" y="0"/>
                  </a:cubicBezTo>
                  <a:lnTo>
                    <a:pt x="44715" y="0"/>
                  </a:lnTo>
                  <a:cubicBezTo>
                    <a:pt x="69443" y="0"/>
                    <a:pt x="89362" y="20057"/>
                    <a:pt x="89362" y="44784"/>
                  </a:cubicBezTo>
                  <a:lnTo>
                    <a:pt x="89362" y="44784"/>
                  </a:lnTo>
                  <a:cubicBezTo>
                    <a:pt x="89362" y="69512"/>
                    <a:pt x="69374" y="89568"/>
                    <a:pt x="44715" y="89568"/>
                  </a:cubicBezTo>
                  <a:lnTo>
                    <a:pt x="44715" y="89568"/>
                  </a:lnTo>
                  <a:cubicBezTo>
                    <a:pt x="19988" y="89568"/>
                    <a:pt x="0" y="69512"/>
                    <a:pt x="0" y="4478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9309233B-1ED1-4DBB-A274-B50EA9D3C941}"/>
                </a:ext>
              </a:extLst>
            </p:cNvPr>
            <p:cNvSpPr/>
            <p:nvPr/>
          </p:nvSpPr>
          <p:spPr>
            <a:xfrm>
              <a:off x="1083062" y="576552"/>
              <a:ext cx="89294" cy="89294"/>
            </a:xfrm>
            <a:custGeom>
              <a:avLst/>
              <a:gdLst>
                <a:gd name="connsiteX0" fmla="*/ 0 w 89293"/>
                <a:gd name="connsiteY0" fmla="*/ 47944 h 89293"/>
                <a:gd name="connsiteX1" fmla="*/ 47944 w 89293"/>
                <a:gd name="connsiteY1" fmla="*/ 0 h 89293"/>
                <a:gd name="connsiteX2" fmla="*/ 47944 w 89293"/>
                <a:gd name="connsiteY2" fmla="*/ 0 h 89293"/>
                <a:gd name="connsiteX3" fmla="*/ 95888 w 89293"/>
                <a:gd name="connsiteY3" fmla="*/ 47944 h 89293"/>
                <a:gd name="connsiteX4" fmla="*/ 95888 w 89293"/>
                <a:gd name="connsiteY4" fmla="*/ 47944 h 89293"/>
                <a:gd name="connsiteX5" fmla="*/ 47944 w 89293"/>
                <a:gd name="connsiteY5" fmla="*/ 95888 h 89293"/>
                <a:gd name="connsiteX6" fmla="*/ 47944 w 89293"/>
                <a:gd name="connsiteY6" fmla="*/ 95888 h 89293"/>
                <a:gd name="connsiteX7" fmla="*/ 0 w 89293"/>
                <a:gd name="connsiteY7" fmla="*/ 47944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7944"/>
                  </a:moveTo>
                  <a:cubicBezTo>
                    <a:pt x="0" y="21499"/>
                    <a:pt x="21499" y="0"/>
                    <a:pt x="47944" y="0"/>
                  </a:cubicBezTo>
                  <a:lnTo>
                    <a:pt x="47944" y="0"/>
                  </a:lnTo>
                  <a:cubicBezTo>
                    <a:pt x="74388" y="0"/>
                    <a:pt x="95888" y="21499"/>
                    <a:pt x="95888" y="47944"/>
                  </a:cubicBezTo>
                  <a:lnTo>
                    <a:pt x="95888" y="47944"/>
                  </a:lnTo>
                  <a:cubicBezTo>
                    <a:pt x="95888" y="74388"/>
                    <a:pt x="74388" y="95888"/>
                    <a:pt x="47944" y="95888"/>
                  </a:cubicBezTo>
                  <a:lnTo>
                    <a:pt x="47944" y="95888"/>
                  </a:lnTo>
                  <a:cubicBezTo>
                    <a:pt x="21499" y="95888"/>
                    <a:pt x="0" y="74388"/>
                    <a:pt x="0" y="4794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D75C713-D31B-4544-9E0D-92C5BCA062EF}"/>
                </a:ext>
              </a:extLst>
            </p:cNvPr>
            <p:cNvSpPr/>
            <p:nvPr/>
          </p:nvSpPr>
          <p:spPr>
            <a:xfrm>
              <a:off x="735504" y="583696"/>
              <a:ext cx="75556" cy="75556"/>
            </a:xfrm>
            <a:custGeom>
              <a:avLst/>
              <a:gdLst>
                <a:gd name="connsiteX0" fmla="*/ 0 w 75556"/>
                <a:gd name="connsiteY0" fmla="*/ 40800 h 75556"/>
                <a:gd name="connsiteX1" fmla="*/ 40800 w 75556"/>
                <a:gd name="connsiteY1" fmla="*/ 0 h 75556"/>
                <a:gd name="connsiteX2" fmla="*/ 40800 w 75556"/>
                <a:gd name="connsiteY2" fmla="*/ 0 h 75556"/>
                <a:gd name="connsiteX3" fmla="*/ 81601 w 75556"/>
                <a:gd name="connsiteY3" fmla="*/ 40800 h 75556"/>
                <a:gd name="connsiteX4" fmla="*/ 81601 w 75556"/>
                <a:gd name="connsiteY4" fmla="*/ 40800 h 75556"/>
                <a:gd name="connsiteX5" fmla="*/ 40800 w 75556"/>
                <a:gd name="connsiteY5" fmla="*/ 81601 h 75556"/>
                <a:gd name="connsiteX6" fmla="*/ 40800 w 75556"/>
                <a:gd name="connsiteY6" fmla="*/ 81601 h 75556"/>
                <a:gd name="connsiteX7" fmla="*/ 0 w 75556"/>
                <a:gd name="connsiteY7" fmla="*/ 40800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40800"/>
                  </a:moveTo>
                  <a:cubicBezTo>
                    <a:pt x="0" y="18271"/>
                    <a:pt x="18271" y="0"/>
                    <a:pt x="40800" y="0"/>
                  </a:cubicBezTo>
                  <a:lnTo>
                    <a:pt x="40800" y="0"/>
                  </a:lnTo>
                  <a:cubicBezTo>
                    <a:pt x="63398" y="0"/>
                    <a:pt x="81601" y="18271"/>
                    <a:pt x="81601" y="40800"/>
                  </a:cubicBezTo>
                  <a:lnTo>
                    <a:pt x="81601" y="40800"/>
                  </a:lnTo>
                  <a:cubicBezTo>
                    <a:pt x="81601" y="63330"/>
                    <a:pt x="63398" y="81601"/>
                    <a:pt x="40800" y="81601"/>
                  </a:cubicBezTo>
                  <a:lnTo>
                    <a:pt x="40800" y="81601"/>
                  </a:lnTo>
                  <a:cubicBezTo>
                    <a:pt x="18271" y="81601"/>
                    <a:pt x="0" y="63330"/>
                    <a:pt x="0" y="4080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A3412C79-3AEE-49F2-B97A-93CDE4014EF8}"/>
                </a:ext>
              </a:extLst>
            </p:cNvPr>
            <p:cNvSpPr/>
            <p:nvPr/>
          </p:nvSpPr>
          <p:spPr>
            <a:xfrm>
              <a:off x="371804" y="574629"/>
              <a:ext cx="96162" cy="96162"/>
            </a:xfrm>
            <a:custGeom>
              <a:avLst/>
              <a:gdLst>
                <a:gd name="connsiteX0" fmla="*/ 0 w 96162"/>
                <a:gd name="connsiteY0" fmla="*/ 49867 h 96162"/>
                <a:gd name="connsiteX1" fmla="*/ 49867 w 96162"/>
                <a:gd name="connsiteY1" fmla="*/ 0 h 96162"/>
                <a:gd name="connsiteX2" fmla="*/ 49867 w 96162"/>
                <a:gd name="connsiteY2" fmla="*/ 0 h 96162"/>
                <a:gd name="connsiteX3" fmla="*/ 99734 w 96162"/>
                <a:gd name="connsiteY3" fmla="*/ 49867 h 96162"/>
                <a:gd name="connsiteX4" fmla="*/ 99734 w 96162"/>
                <a:gd name="connsiteY4" fmla="*/ 49867 h 96162"/>
                <a:gd name="connsiteX5" fmla="*/ 49867 w 96162"/>
                <a:gd name="connsiteY5" fmla="*/ 99734 h 96162"/>
                <a:gd name="connsiteX6" fmla="*/ 49867 w 96162"/>
                <a:gd name="connsiteY6" fmla="*/ 99734 h 96162"/>
                <a:gd name="connsiteX7" fmla="*/ 0 w 96162"/>
                <a:gd name="connsiteY7" fmla="*/ 49867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49867"/>
                  </a:moveTo>
                  <a:cubicBezTo>
                    <a:pt x="0" y="22323"/>
                    <a:pt x="22323" y="0"/>
                    <a:pt x="49867" y="0"/>
                  </a:cubicBezTo>
                  <a:lnTo>
                    <a:pt x="49867" y="0"/>
                  </a:lnTo>
                  <a:cubicBezTo>
                    <a:pt x="77411" y="0"/>
                    <a:pt x="99734" y="22323"/>
                    <a:pt x="99734" y="49867"/>
                  </a:cubicBezTo>
                  <a:lnTo>
                    <a:pt x="99734" y="49867"/>
                  </a:lnTo>
                  <a:cubicBezTo>
                    <a:pt x="99734" y="77411"/>
                    <a:pt x="77411" y="99734"/>
                    <a:pt x="49867" y="99734"/>
                  </a:cubicBezTo>
                  <a:lnTo>
                    <a:pt x="49867" y="99734"/>
                  </a:lnTo>
                  <a:cubicBezTo>
                    <a:pt x="22323" y="99734"/>
                    <a:pt x="0" y="77411"/>
                    <a:pt x="0" y="4986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E7FE0198-BB21-4128-8450-E72339A9AE68}"/>
                </a:ext>
              </a:extLst>
            </p:cNvPr>
            <p:cNvSpPr/>
            <p:nvPr/>
          </p:nvSpPr>
          <p:spPr>
            <a:xfrm>
              <a:off x="12072690" y="571538"/>
              <a:ext cx="103031" cy="103031"/>
            </a:xfrm>
            <a:custGeom>
              <a:avLst/>
              <a:gdLst>
                <a:gd name="connsiteX0" fmla="*/ 52820 w 103030"/>
                <a:gd name="connsiteY0" fmla="*/ 105779 h 103030"/>
                <a:gd name="connsiteX1" fmla="*/ 15523 w 103030"/>
                <a:gd name="connsiteY1" fmla="*/ 90324 h 103030"/>
                <a:gd name="connsiteX2" fmla="*/ 0 w 103030"/>
                <a:gd name="connsiteY2" fmla="*/ 52889 h 103030"/>
                <a:gd name="connsiteX3" fmla="*/ 15523 w 103030"/>
                <a:gd name="connsiteY3" fmla="*/ 15455 h 103030"/>
                <a:gd name="connsiteX4" fmla="*/ 52820 w 103030"/>
                <a:gd name="connsiteY4" fmla="*/ 0 h 103030"/>
                <a:gd name="connsiteX5" fmla="*/ 90255 w 103030"/>
                <a:gd name="connsiteY5" fmla="*/ 15455 h 103030"/>
                <a:gd name="connsiteX6" fmla="*/ 105710 w 103030"/>
                <a:gd name="connsiteY6" fmla="*/ 52889 h 103030"/>
                <a:gd name="connsiteX7" fmla="*/ 90255 w 103030"/>
                <a:gd name="connsiteY7" fmla="*/ 90324 h 103030"/>
                <a:gd name="connsiteX8" fmla="*/ 52820 w 103030"/>
                <a:gd name="connsiteY8" fmla="*/ 105779 h 10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30" h="103030">
                  <a:moveTo>
                    <a:pt x="52820" y="105779"/>
                  </a:moveTo>
                  <a:cubicBezTo>
                    <a:pt x="38946" y="105779"/>
                    <a:pt x="25345" y="100146"/>
                    <a:pt x="15523" y="90324"/>
                  </a:cubicBezTo>
                  <a:cubicBezTo>
                    <a:pt x="5701" y="80364"/>
                    <a:pt x="0" y="66901"/>
                    <a:pt x="0" y="52889"/>
                  </a:cubicBezTo>
                  <a:cubicBezTo>
                    <a:pt x="0" y="38946"/>
                    <a:pt x="5701" y="25277"/>
                    <a:pt x="15523" y="15455"/>
                  </a:cubicBezTo>
                  <a:cubicBezTo>
                    <a:pt x="25345" y="5701"/>
                    <a:pt x="38877" y="0"/>
                    <a:pt x="52820" y="0"/>
                  </a:cubicBezTo>
                  <a:cubicBezTo>
                    <a:pt x="66764" y="0"/>
                    <a:pt x="80433" y="5701"/>
                    <a:pt x="90255" y="15455"/>
                  </a:cubicBezTo>
                  <a:cubicBezTo>
                    <a:pt x="100077" y="25277"/>
                    <a:pt x="105710" y="38946"/>
                    <a:pt x="105710" y="52889"/>
                  </a:cubicBezTo>
                  <a:cubicBezTo>
                    <a:pt x="105710" y="66833"/>
                    <a:pt x="100077" y="80364"/>
                    <a:pt x="90255" y="90324"/>
                  </a:cubicBezTo>
                  <a:cubicBezTo>
                    <a:pt x="80364" y="100215"/>
                    <a:pt x="66764" y="105779"/>
                    <a:pt x="52820" y="10577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12B86E7E-3C38-4C0B-963C-EE9A9233EE3D}"/>
                </a:ext>
              </a:extLst>
            </p:cNvPr>
            <p:cNvSpPr/>
            <p:nvPr/>
          </p:nvSpPr>
          <p:spPr>
            <a:xfrm>
              <a:off x="7143" y="133588"/>
              <a:ext cx="116768" cy="116768"/>
            </a:xfrm>
            <a:custGeom>
              <a:avLst/>
              <a:gdLst>
                <a:gd name="connsiteX0" fmla="*/ 59827 w 116768"/>
                <a:gd name="connsiteY0" fmla="*/ 119653 h 116768"/>
                <a:gd name="connsiteX1" fmla="*/ 17584 w 116768"/>
                <a:gd name="connsiteY1" fmla="*/ 102207 h 116768"/>
                <a:gd name="connsiteX2" fmla="*/ 0 w 116768"/>
                <a:gd name="connsiteY2" fmla="*/ 59827 h 116768"/>
                <a:gd name="connsiteX3" fmla="*/ 17584 w 116768"/>
                <a:gd name="connsiteY3" fmla="*/ 17584 h 116768"/>
                <a:gd name="connsiteX4" fmla="*/ 59827 w 116768"/>
                <a:gd name="connsiteY4" fmla="*/ 0 h 116768"/>
                <a:gd name="connsiteX5" fmla="*/ 102207 w 116768"/>
                <a:gd name="connsiteY5" fmla="*/ 17584 h 116768"/>
                <a:gd name="connsiteX6" fmla="*/ 119653 w 116768"/>
                <a:gd name="connsiteY6" fmla="*/ 59827 h 116768"/>
                <a:gd name="connsiteX7" fmla="*/ 102207 w 116768"/>
                <a:gd name="connsiteY7" fmla="*/ 102207 h 116768"/>
                <a:gd name="connsiteX8" fmla="*/ 59827 w 116768"/>
                <a:gd name="connsiteY8" fmla="*/ 119653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768" h="116768">
                  <a:moveTo>
                    <a:pt x="59827" y="119653"/>
                  </a:moveTo>
                  <a:cubicBezTo>
                    <a:pt x="44166" y="119653"/>
                    <a:pt x="28711" y="113334"/>
                    <a:pt x="17584" y="102207"/>
                  </a:cubicBezTo>
                  <a:cubicBezTo>
                    <a:pt x="6319" y="91079"/>
                    <a:pt x="0" y="75625"/>
                    <a:pt x="0" y="59827"/>
                  </a:cubicBezTo>
                  <a:cubicBezTo>
                    <a:pt x="0" y="44166"/>
                    <a:pt x="6319" y="28711"/>
                    <a:pt x="17584" y="17584"/>
                  </a:cubicBezTo>
                  <a:cubicBezTo>
                    <a:pt x="28711" y="6319"/>
                    <a:pt x="44166" y="0"/>
                    <a:pt x="59827" y="0"/>
                  </a:cubicBezTo>
                  <a:cubicBezTo>
                    <a:pt x="75625" y="0"/>
                    <a:pt x="91079" y="6319"/>
                    <a:pt x="102207" y="17584"/>
                  </a:cubicBezTo>
                  <a:cubicBezTo>
                    <a:pt x="113334" y="28711"/>
                    <a:pt x="119653" y="44166"/>
                    <a:pt x="119653" y="59827"/>
                  </a:cubicBezTo>
                  <a:cubicBezTo>
                    <a:pt x="119653" y="75625"/>
                    <a:pt x="113334" y="91079"/>
                    <a:pt x="102207" y="102207"/>
                  </a:cubicBezTo>
                  <a:cubicBezTo>
                    <a:pt x="91079" y="113265"/>
                    <a:pt x="75625" y="119653"/>
                    <a:pt x="59827" y="11965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46B9EF29-F774-48EE-B3D0-2954F8386664}"/>
                </a:ext>
              </a:extLst>
            </p:cNvPr>
            <p:cNvSpPr/>
            <p:nvPr/>
          </p:nvSpPr>
          <p:spPr>
            <a:xfrm>
              <a:off x="11750066" y="172533"/>
              <a:ext cx="41212" cy="41212"/>
            </a:xfrm>
            <a:custGeom>
              <a:avLst/>
              <a:gdLst>
                <a:gd name="connsiteX0" fmla="*/ 0 w 41212"/>
                <a:gd name="connsiteY0" fmla="*/ 20881 h 41212"/>
                <a:gd name="connsiteX1" fmla="*/ 20880 w 41212"/>
                <a:gd name="connsiteY1" fmla="*/ 0 h 41212"/>
                <a:gd name="connsiteX2" fmla="*/ 20880 w 41212"/>
                <a:gd name="connsiteY2" fmla="*/ 0 h 41212"/>
                <a:gd name="connsiteX3" fmla="*/ 41762 w 41212"/>
                <a:gd name="connsiteY3" fmla="*/ 20881 h 41212"/>
                <a:gd name="connsiteX4" fmla="*/ 41762 w 41212"/>
                <a:gd name="connsiteY4" fmla="*/ 20881 h 41212"/>
                <a:gd name="connsiteX5" fmla="*/ 20880 w 41212"/>
                <a:gd name="connsiteY5" fmla="*/ 41762 h 41212"/>
                <a:gd name="connsiteX6" fmla="*/ 20880 w 41212"/>
                <a:gd name="connsiteY6" fmla="*/ 41762 h 41212"/>
                <a:gd name="connsiteX7" fmla="*/ 0 w 41212"/>
                <a:gd name="connsiteY7" fmla="*/ 20881 h 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12" h="41212">
                  <a:moveTo>
                    <a:pt x="0" y="20881"/>
                  </a:moveTo>
                  <a:cubicBezTo>
                    <a:pt x="0" y="9341"/>
                    <a:pt x="9341" y="0"/>
                    <a:pt x="20880" y="0"/>
                  </a:cubicBezTo>
                  <a:lnTo>
                    <a:pt x="20880" y="0"/>
                  </a:lnTo>
                  <a:cubicBezTo>
                    <a:pt x="32420" y="0"/>
                    <a:pt x="41762" y="9341"/>
                    <a:pt x="41762" y="20881"/>
                  </a:cubicBezTo>
                  <a:lnTo>
                    <a:pt x="41762" y="20881"/>
                  </a:lnTo>
                  <a:cubicBezTo>
                    <a:pt x="41762" y="32420"/>
                    <a:pt x="32420" y="41762"/>
                    <a:pt x="20880" y="41762"/>
                  </a:cubicBezTo>
                  <a:lnTo>
                    <a:pt x="20880" y="41762"/>
                  </a:lnTo>
                  <a:cubicBezTo>
                    <a:pt x="9341" y="41693"/>
                    <a:pt x="0" y="32352"/>
                    <a:pt x="0" y="2088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47532E7-721A-4FEC-8F96-A7CD85CA0B85}"/>
                </a:ext>
              </a:extLst>
            </p:cNvPr>
            <p:cNvSpPr/>
            <p:nvPr/>
          </p:nvSpPr>
          <p:spPr>
            <a:xfrm>
              <a:off x="11400035" y="177273"/>
              <a:ext cx="27475" cy="27475"/>
            </a:xfrm>
            <a:custGeom>
              <a:avLst/>
              <a:gdLst>
                <a:gd name="connsiteX0" fmla="*/ 0 w 27474"/>
                <a:gd name="connsiteY0" fmla="*/ 16142 h 27474"/>
                <a:gd name="connsiteX1" fmla="*/ 16142 w 27474"/>
                <a:gd name="connsiteY1" fmla="*/ 0 h 27474"/>
                <a:gd name="connsiteX2" fmla="*/ 16142 w 27474"/>
                <a:gd name="connsiteY2" fmla="*/ 0 h 27474"/>
                <a:gd name="connsiteX3" fmla="*/ 32352 w 27474"/>
                <a:gd name="connsiteY3" fmla="*/ 16142 h 27474"/>
                <a:gd name="connsiteX4" fmla="*/ 32352 w 27474"/>
                <a:gd name="connsiteY4" fmla="*/ 16142 h 27474"/>
                <a:gd name="connsiteX5" fmla="*/ 16142 w 27474"/>
                <a:gd name="connsiteY5" fmla="*/ 32283 h 27474"/>
                <a:gd name="connsiteX6" fmla="*/ 16142 w 27474"/>
                <a:gd name="connsiteY6" fmla="*/ 32283 h 27474"/>
                <a:gd name="connsiteX7" fmla="*/ 0 w 27474"/>
                <a:gd name="connsiteY7" fmla="*/ 16142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6142"/>
                  </a:moveTo>
                  <a:cubicBezTo>
                    <a:pt x="0" y="7212"/>
                    <a:pt x="7281" y="0"/>
                    <a:pt x="16142" y="0"/>
                  </a:cubicBezTo>
                  <a:lnTo>
                    <a:pt x="16142" y="0"/>
                  </a:lnTo>
                  <a:cubicBezTo>
                    <a:pt x="25071" y="0"/>
                    <a:pt x="32352" y="7212"/>
                    <a:pt x="32352" y="16142"/>
                  </a:cubicBezTo>
                  <a:lnTo>
                    <a:pt x="32352" y="16142"/>
                  </a:lnTo>
                  <a:cubicBezTo>
                    <a:pt x="32352" y="25071"/>
                    <a:pt x="25140" y="32283"/>
                    <a:pt x="16142" y="32283"/>
                  </a:cubicBezTo>
                  <a:lnTo>
                    <a:pt x="16142" y="32283"/>
                  </a:lnTo>
                  <a:cubicBezTo>
                    <a:pt x="7213" y="32283"/>
                    <a:pt x="0" y="25071"/>
                    <a:pt x="0" y="1614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395C65EE-937D-4720-B25F-0A5EC8A837D4}"/>
                </a:ext>
              </a:extLst>
            </p:cNvPr>
            <p:cNvSpPr/>
            <p:nvPr/>
          </p:nvSpPr>
          <p:spPr>
            <a:xfrm>
              <a:off x="11003778" y="135717"/>
              <a:ext cx="109900" cy="109900"/>
            </a:xfrm>
            <a:custGeom>
              <a:avLst/>
              <a:gdLst>
                <a:gd name="connsiteX0" fmla="*/ 0 w 109899"/>
                <a:gd name="connsiteY0" fmla="*/ 57697 h 109899"/>
                <a:gd name="connsiteX1" fmla="*/ 57698 w 109899"/>
                <a:gd name="connsiteY1" fmla="*/ 0 h 109899"/>
                <a:gd name="connsiteX2" fmla="*/ 57698 w 109899"/>
                <a:gd name="connsiteY2" fmla="*/ 0 h 109899"/>
                <a:gd name="connsiteX3" fmla="*/ 115395 w 109899"/>
                <a:gd name="connsiteY3" fmla="*/ 57697 h 109899"/>
                <a:gd name="connsiteX4" fmla="*/ 115395 w 109899"/>
                <a:gd name="connsiteY4" fmla="*/ 57697 h 109899"/>
                <a:gd name="connsiteX5" fmla="*/ 57698 w 109899"/>
                <a:gd name="connsiteY5" fmla="*/ 115395 h 109899"/>
                <a:gd name="connsiteX6" fmla="*/ 57698 w 109899"/>
                <a:gd name="connsiteY6" fmla="*/ 115395 h 109899"/>
                <a:gd name="connsiteX7" fmla="*/ 0 w 109899"/>
                <a:gd name="connsiteY7" fmla="*/ 57697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7697"/>
                  </a:moveTo>
                  <a:cubicBezTo>
                    <a:pt x="0" y="25826"/>
                    <a:pt x="25827" y="0"/>
                    <a:pt x="57698" y="0"/>
                  </a:cubicBezTo>
                  <a:lnTo>
                    <a:pt x="57698" y="0"/>
                  </a:lnTo>
                  <a:cubicBezTo>
                    <a:pt x="89569" y="0"/>
                    <a:pt x="115395" y="25826"/>
                    <a:pt x="115395" y="57697"/>
                  </a:cubicBezTo>
                  <a:lnTo>
                    <a:pt x="115395" y="57697"/>
                  </a:lnTo>
                  <a:cubicBezTo>
                    <a:pt x="115395" y="89568"/>
                    <a:pt x="89569" y="115395"/>
                    <a:pt x="57698" y="115395"/>
                  </a:cubicBezTo>
                  <a:lnTo>
                    <a:pt x="57698" y="115395"/>
                  </a:lnTo>
                  <a:cubicBezTo>
                    <a:pt x="25827" y="115395"/>
                    <a:pt x="0" y="89500"/>
                    <a:pt x="0" y="5769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10445CF9-F239-4DBC-8D2A-0DBEE6B25E81}"/>
                </a:ext>
              </a:extLst>
            </p:cNvPr>
            <p:cNvSpPr/>
            <p:nvPr/>
          </p:nvSpPr>
          <p:spPr>
            <a:xfrm>
              <a:off x="10692624" y="179196"/>
              <a:ext cx="27475" cy="27475"/>
            </a:xfrm>
            <a:custGeom>
              <a:avLst/>
              <a:gdLst>
                <a:gd name="connsiteX0" fmla="*/ 0 w 27474"/>
                <a:gd name="connsiteY0" fmla="*/ 14218 h 27474"/>
                <a:gd name="connsiteX1" fmla="*/ 14219 w 27474"/>
                <a:gd name="connsiteY1" fmla="*/ 0 h 27474"/>
                <a:gd name="connsiteX2" fmla="*/ 14219 w 27474"/>
                <a:gd name="connsiteY2" fmla="*/ 0 h 27474"/>
                <a:gd name="connsiteX3" fmla="*/ 28437 w 27474"/>
                <a:gd name="connsiteY3" fmla="*/ 14218 h 27474"/>
                <a:gd name="connsiteX4" fmla="*/ 28437 w 27474"/>
                <a:gd name="connsiteY4" fmla="*/ 14218 h 27474"/>
                <a:gd name="connsiteX5" fmla="*/ 14219 w 27474"/>
                <a:gd name="connsiteY5" fmla="*/ 28437 h 27474"/>
                <a:gd name="connsiteX6" fmla="*/ 14219 w 27474"/>
                <a:gd name="connsiteY6" fmla="*/ 28437 h 27474"/>
                <a:gd name="connsiteX7" fmla="*/ 0 w 27474"/>
                <a:gd name="connsiteY7" fmla="*/ 14218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4218"/>
                  </a:moveTo>
                  <a:cubicBezTo>
                    <a:pt x="0" y="6319"/>
                    <a:pt x="6388" y="0"/>
                    <a:pt x="14219" y="0"/>
                  </a:cubicBezTo>
                  <a:lnTo>
                    <a:pt x="14219" y="0"/>
                  </a:lnTo>
                  <a:cubicBezTo>
                    <a:pt x="22118" y="0"/>
                    <a:pt x="28437" y="6388"/>
                    <a:pt x="28437" y="14218"/>
                  </a:cubicBezTo>
                  <a:lnTo>
                    <a:pt x="28437" y="14218"/>
                  </a:lnTo>
                  <a:cubicBezTo>
                    <a:pt x="28437" y="22117"/>
                    <a:pt x="22049" y="28437"/>
                    <a:pt x="14219" y="28437"/>
                  </a:cubicBezTo>
                  <a:lnTo>
                    <a:pt x="14219" y="28437"/>
                  </a:lnTo>
                  <a:cubicBezTo>
                    <a:pt x="6388" y="28437"/>
                    <a:pt x="0" y="22049"/>
                    <a:pt x="0" y="1421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447A8CD6-7721-42D4-B176-77EB64E6AA3C}"/>
                </a:ext>
              </a:extLst>
            </p:cNvPr>
            <p:cNvSpPr/>
            <p:nvPr/>
          </p:nvSpPr>
          <p:spPr>
            <a:xfrm>
              <a:off x="10326452" y="167656"/>
              <a:ext cx="48081" cy="48081"/>
            </a:xfrm>
            <a:custGeom>
              <a:avLst/>
              <a:gdLst>
                <a:gd name="connsiteX0" fmla="*/ 0 w 48081"/>
                <a:gd name="connsiteY0" fmla="*/ 25758 h 48081"/>
                <a:gd name="connsiteX1" fmla="*/ 25758 w 48081"/>
                <a:gd name="connsiteY1" fmla="*/ 0 h 48081"/>
                <a:gd name="connsiteX2" fmla="*/ 25758 w 48081"/>
                <a:gd name="connsiteY2" fmla="*/ 0 h 48081"/>
                <a:gd name="connsiteX3" fmla="*/ 51515 w 48081"/>
                <a:gd name="connsiteY3" fmla="*/ 25758 h 48081"/>
                <a:gd name="connsiteX4" fmla="*/ 51515 w 48081"/>
                <a:gd name="connsiteY4" fmla="*/ 25758 h 48081"/>
                <a:gd name="connsiteX5" fmla="*/ 25758 w 48081"/>
                <a:gd name="connsiteY5" fmla="*/ 51515 h 48081"/>
                <a:gd name="connsiteX6" fmla="*/ 25758 w 48081"/>
                <a:gd name="connsiteY6" fmla="*/ 51515 h 48081"/>
                <a:gd name="connsiteX7" fmla="*/ 0 w 48081"/>
                <a:gd name="connsiteY7" fmla="*/ 25758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5758"/>
                  </a:moveTo>
                  <a:cubicBezTo>
                    <a:pt x="0" y="11539"/>
                    <a:pt x="11539" y="0"/>
                    <a:pt x="25758" y="0"/>
                  </a:cubicBezTo>
                  <a:lnTo>
                    <a:pt x="25758" y="0"/>
                  </a:lnTo>
                  <a:cubicBezTo>
                    <a:pt x="39976" y="0"/>
                    <a:pt x="51515" y="11539"/>
                    <a:pt x="51515" y="25758"/>
                  </a:cubicBezTo>
                  <a:lnTo>
                    <a:pt x="51515" y="25758"/>
                  </a:lnTo>
                  <a:cubicBezTo>
                    <a:pt x="51515" y="39976"/>
                    <a:pt x="39976" y="51515"/>
                    <a:pt x="25758" y="51515"/>
                  </a:cubicBezTo>
                  <a:lnTo>
                    <a:pt x="25758" y="51515"/>
                  </a:lnTo>
                  <a:cubicBezTo>
                    <a:pt x="11539" y="51447"/>
                    <a:pt x="0" y="39907"/>
                    <a:pt x="0" y="2575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9B195C89-9D82-46B9-93F6-6BA07F3CEA5C}"/>
                </a:ext>
              </a:extLst>
            </p:cNvPr>
            <p:cNvSpPr/>
            <p:nvPr/>
          </p:nvSpPr>
          <p:spPr>
            <a:xfrm>
              <a:off x="9962547" y="158452"/>
              <a:ext cx="68687" cy="68687"/>
            </a:xfrm>
            <a:custGeom>
              <a:avLst/>
              <a:gdLst>
                <a:gd name="connsiteX0" fmla="*/ 0 w 68687"/>
                <a:gd name="connsiteY0" fmla="*/ 34962 h 68687"/>
                <a:gd name="connsiteX1" fmla="*/ 35030 w 68687"/>
                <a:gd name="connsiteY1" fmla="*/ 0 h 68687"/>
                <a:gd name="connsiteX2" fmla="*/ 35030 w 68687"/>
                <a:gd name="connsiteY2" fmla="*/ 0 h 68687"/>
                <a:gd name="connsiteX3" fmla="*/ 69992 w 68687"/>
                <a:gd name="connsiteY3" fmla="*/ 34962 h 68687"/>
                <a:gd name="connsiteX4" fmla="*/ 69992 w 68687"/>
                <a:gd name="connsiteY4" fmla="*/ 34962 h 68687"/>
                <a:gd name="connsiteX5" fmla="*/ 35030 w 68687"/>
                <a:gd name="connsiteY5" fmla="*/ 69992 h 68687"/>
                <a:gd name="connsiteX6" fmla="*/ 35030 w 68687"/>
                <a:gd name="connsiteY6" fmla="*/ 69992 h 68687"/>
                <a:gd name="connsiteX7" fmla="*/ 0 w 68687"/>
                <a:gd name="connsiteY7" fmla="*/ 34962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4962"/>
                  </a:moveTo>
                  <a:cubicBezTo>
                    <a:pt x="0" y="15661"/>
                    <a:pt x="15660" y="0"/>
                    <a:pt x="35030" y="0"/>
                  </a:cubicBezTo>
                  <a:lnTo>
                    <a:pt x="35030" y="0"/>
                  </a:lnTo>
                  <a:cubicBezTo>
                    <a:pt x="54331" y="0"/>
                    <a:pt x="69992" y="15661"/>
                    <a:pt x="69992" y="34962"/>
                  </a:cubicBezTo>
                  <a:lnTo>
                    <a:pt x="69992" y="34962"/>
                  </a:lnTo>
                  <a:cubicBezTo>
                    <a:pt x="69992" y="54263"/>
                    <a:pt x="54331" y="69992"/>
                    <a:pt x="35030" y="69992"/>
                  </a:cubicBezTo>
                  <a:lnTo>
                    <a:pt x="35030" y="69992"/>
                  </a:lnTo>
                  <a:cubicBezTo>
                    <a:pt x="15660" y="69924"/>
                    <a:pt x="0" y="54263"/>
                    <a:pt x="0" y="3496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64F6A955-3D3D-4D51-ACF3-400D49C685B4}"/>
                </a:ext>
              </a:extLst>
            </p:cNvPr>
            <p:cNvSpPr/>
            <p:nvPr/>
          </p:nvSpPr>
          <p:spPr>
            <a:xfrm>
              <a:off x="9584698" y="135236"/>
              <a:ext cx="109900" cy="109900"/>
            </a:xfrm>
            <a:custGeom>
              <a:avLst/>
              <a:gdLst>
                <a:gd name="connsiteX0" fmla="*/ 0 w 109899"/>
                <a:gd name="connsiteY0" fmla="*/ 58178 h 109899"/>
                <a:gd name="connsiteX1" fmla="*/ 58178 w 109899"/>
                <a:gd name="connsiteY1" fmla="*/ 0 h 109899"/>
                <a:gd name="connsiteX2" fmla="*/ 58178 w 109899"/>
                <a:gd name="connsiteY2" fmla="*/ 0 h 109899"/>
                <a:gd name="connsiteX3" fmla="*/ 116356 w 109899"/>
                <a:gd name="connsiteY3" fmla="*/ 58178 h 109899"/>
                <a:gd name="connsiteX4" fmla="*/ 116356 w 109899"/>
                <a:gd name="connsiteY4" fmla="*/ 58178 h 109899"/>
                <a:gd name="connsiteX5" fmla="*/ 58178 w 109899"/>
                <a:gd name="connsiteY5" fmla="*/ 116356 h 109899"/>
                <a:gd name="connsiteX6" fmla="*/ 58178 w 109899"/>
                <a:gd name="connsiteY6" fmla="*/ 116356 h 109899"/>
                <a:gd name="connsiteX7" fmla="*/ 0 w 109899"/>
                <a:gd name="connsiteY7" fmla="*/ 58178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8178"/>
                  </a:moveTo>
                  <a:cubicBezTo>
                    <a:pt x="0" y="26032"/>
                    <a:pt x="26101" y="0"/>
                    <a:pt x="58178" y="0"/>
                  </a:cubicBezTo>
                  <a:lnTo>
                    <a:pt x="58178" y="0"/>
                  </a:lnTo>
                  <a:cubicBezTo>
                    <a:pt x="90255" y="0"/>
                    <a:pt x="116356" y="26101"/>
                    <a:pt x="116356" y="58178"/>
                  </a:cubicBezTo>
                  <a:lnTo>
                    <a:pt x="116356" y="58178"/>
                  </a:lnTo>
                  <a:cubicBezTo>
                    <a:pt x="116356" y="90324"/>
                    <a:pt x="90255" y="116356"/>
                    <a:pt x="58178" y="116356"/>
                  </a:cubicBezTo>
                  <a:lnTo>
                    <a:pt x="58178" y="116356"/>
                  </a:lnTo>
                  <a:cubicBezTo>
                    <a:pt x="26101" y="116356"/>
                    <a:pt x="0" y="90255"/>
                    <a:pt x="0" y="5817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05AF5A-1CCA-4963-84C9-2CC370E66FF0}"/>
                </a:ext>
              </a:extLst>
            </p:cNvPr>
            <p:cNvSpPr/>
            <p:nvPr/>
          </p:nvSpPr>
          <p:spPr>
            <a:xfrm>
              <a:off x="9258914" y="164153"/>
              <a:ext cx="54950" cy="54950"/>
            </a:xfrm>
            <a:custGeom>
              <a:avLst/>
              <a:gdLst>
                <a:gd name="connsiteX0" fmla="*/ 0 w 54949"/>
                <a:gd name="connsiteY0" fmla="*/ 29261 h 54949"/>
                <a:gd name="connsiteX1" fmla="*/ 29261 w 54949"/>
                <a:gd name="connsiteY1" fmla="*/ 0 h 54949"/>
                <a:gd name="connsiteX2" fmla="*/ 29261 w 54949"/>
                <a:gd name="connsiteY2" fmla="*/ 0 h 54949"/>
                <a:gd name="connsiteX3" fmla="*/ 58522 w 54949"/>
                <a:gd name="connsiteY3" fmla="*/ 29261 h 54949"/>
                <a:gd name="connsiteX4" fmla="*/ 58522 w 54949"/>
                <a:gd name="connsiteY4" fmla="*/ 29261 h 54949"/>
                <a:gd name="connsiteX5" fmla="*/ 29261 w 54949"/>
                <a:gd name="connsiteY5" fmla="*/ 58522 h 54949"/>
                <a:gd name="connsiteX6" fmla="*/ 29261 w 54949"/>
                <a:gd name="connsiteY6" fmla="*/ 58522 h 54949"/>
                <a:gd name="connsiteX7" fmla="*/ 0 w 54949"/>
                <a:gd name="connsiteY7" fmla="*/ 29261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9261"/>
                  </a:moveTo>
                  <a:cubicBezTo>
                    <a:pt x="0" y="13119"/>
                    <a:pt x="13120" y="0"/>
                    <a:pt x="29261" y="0"/>
                  </a:cubicBezTo>
                  <a:lnTo>
                    <a:pt x="29261" y="0"/>
                  </a:lnTo>
                  <a:cubicBezTo>
                    <a:pt x="45402" y="0"/>
                    <a:pt x="58522" y="13119"/>
                    <a:pt x="58522" y="29261"/>
                  </a:cubicBezTo>
                  <a:lnTo>
                    <a:pt x="58522" y="29261"/>
                  </a:lnTo>
                  <a:cubicBezTo>
                    <a:pt x="58522" y="45402"/>
                    <a:pt x="45402" y="58522"/>
                    <a:pt x="29261" y="58522"/>
                  </a:cubicBezTo>
                  <a:lnTo>
                    <a:pt x="29261" y="58522"/>
                  </a:lnTo>
                  <a:cubicBezTo>
                    <a:pt x="13120" y="58522"/>
                    <a:pt x="0" y="45402"/>
                    <a:pt x="0" y="2926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5318EC1-E3FE-4289-A68B-45CEA47260A8}"/>
                </a:ext>
              </a:extLst>
            </p:cNvPr>
            <p:cNvSpPr/>
            <p:nvPr/>
          </p:nvSpPr>
          <p:spPr>
            <a:xfrm>
              <a:off x="8886766" y="146569"/>
              <a:ext cx="89294" cy="89294"/>
            </a:xfrm>
            <a:custGeom>
              <a:avLst/>
              <a:gdLst>
                <a:gd name="connsiteX0" fmla="*/ 0 w 89293"/>
                <a:gd name="connsiteY0" fmla="*/ 46845 h 89293"/>
                <a:gd name="connsiteX1" fmla="*/ 46844 w 89293"/>
                <a:gd name="connsiteY1" fmla="*/ 0 h 89293"/>
                <a:gd name="connsiteX2" fmla="*/ 46844 w 89293"/>
                <a:gd name="connsiteY2" fmla="*/ 0 h 89293"/>
                <a:gd name="connsiteX3" fmla="*/ 93689 w 89293"/>
                <a:gd name="connsiteY3" fmla="*/ 46845 h 89293"/>
                <a:gd name="connsiteX4" fmla="*/ 93689 w 89293"/>
                <a:gd name="connsiteY4" fmla="*/ 46845 h 89293"/>
                <a:gd name="connsiteX5" fmla="*/ 46844 w 89293"/>
                <a:gd name="connsiteY5" fmla="*/ 93690 h 89293"/>
                <a:gd name="connsiteX6" fmla="*/ 46844 w 89293"/>
                <a:gd name="connsiteY6" fmla="*/ 93690 h 89293"/>
                <a:gd name="connsiteX7" fmla="*/ 0 w 89293"/>
                <a:gd name="connsiteY7" fmla="*/ 46845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6845"/>
                  </a:moveTo>
                  <a:cubicBezTo>
                    <a:pt x="0" y="20950"/>
                    <a:pt x="20880" y="0"/>
                    <a:pt x="46844" y="0"/>
                  </a:cubicBezTo>
                  <a:lnTo>
                    <a:pt x="46844" y="0"/>
                  </a:lnTo>
                  <a:cubicBezTo>
                    <a:pt x="72740" y="0"/>
                    <a:pt x="93689" y="20950"/>
                    <a:pt x="93689" y="46845"/>
                  </a:cubicBezTo>
                  <a:lnTo>
                    <a:pt x="93689" y="46845"/>
                  </a:lnTo>
                  <a:cubicBezTo>
                    <a:pt x="93689" y="72740"/>
                    <a:pt x="72740" y="93690"/>
                    <a:pt x="46844" y="93690"/>
                  </a:cubicBezTo>
                  <a:lnTo>
                    <a:pt x="46844" y="93690"/>
                  </a:lnTo>
                  <a:cubicBezTo>
                    <a:pt x="20880" y="93690"/>
                    <a:pt x="0" y="72671"/>
                    <a:pt x="0" y="4684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1DD4FB92-B6FB-4D7F-B6F0-692D5ABBE590}"/>
                </a:ext>
              </a:extLst>
            </p:cNvPr>
            <p:cNvSpPr/>
            <p:nvPr/>
          </p:nvSpPr>
          <p:spPr>
            <a:xfrm>
              <a:off x="8541475" y="156048"/>
              <a:ext cx="68687" cy="68687"/>
            </a:xfrm>
            <a:custGeom>
              <a:avLst/>
              <a:gdLst>
                <a:gd name="connsiteX0" fmla="*/ 0 w 68687"/>
                <a:gd name="connsiteY0" fmla="*/ 37366 h 68687"/>
                <a:gd name="connsiteX1" fmla="*/ 37434 w 68687"/>
                <a:gd name="connsiteY1" fmla="*/ 0 h 68687"/>
                <a:gd name="connsiteX2" fmla="*/ 37434 w 68687"/>
                <a:gd name="connsiteY2" fmla="*/ 0 h 68687"/>
                <a:gd name="connsiteX3" fmla="*/ 74801 w 68687"/>
                <a:gd name="connsiteY3" fmla="*/ 37366 h 68687"/>
                <a:gd name="connsiteX4" fmla="*/ 74801 w 68687"/>
                <a:gd name="connsiteY4" fmla="*/ 37366 h 68687"/>
                <a:gd name="connsiteX5" fmla="*/ 37434 w 68687"/>
                <a:gd name="connsiteY5" fmla="*/ 74732 h 68687"/>
                <a:gd name="connsiteX6" fmla="*/ 37434 w 68687"/>
                <a:gd name="connsiteY6" fmla="*/ 74732 h 68687"/>
                <a:gd name="connsiteX7" fmla="*/ 0 w 68687"/>
                <a:gd name="connsiteY7" fmla="*/ 37366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7" h="68687">
                  <a:moveTo>
                    <a:pt x="0" y="37366"/>
                  </a:moveTo>
                  <a:cubicBezTo>
                    <a:pt x="0" y="16760"/>
                    <a:pt x="16759" y="0"/>
                    <a:pt x="37434" y="0"/>
                  </a:cubicBezTo>
                  <a:lnTo>
                    <a:pt x="37434" y="0"/>
                  </a:lnTo>
                  <a:cubicBezTo>
                    <a:pt x="58109" y="0"/>
                    <a:pt x="74801" y="16760"/>
                    <a:pt x="74801" y="37366"/>
                  </a:cubicBezTo>
                  <a:lnTo>
                    <a:pt x="74801" y="37366"/>
                  </a:lnTo>
                  <a:cubicBezTo>
                    <a:pt x="74801" y="58041"/>
                    <a:pt x="58040" y="74732"/>
                    <a:pt x="37434" y="74732"/>
                  </a:cubicBezTo>
                  <a:lnTo>
                    <a:pt x="37434" y="74732"/>
                  </a:lnTo>
                  <a:cubicBezTo>
                    <a:pt x="16759" y="74732"/>
                    <a:pt x="0" y="57972"/>
                    <a:pt x="0" y="3736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6487FA0C-8AC8-4D05-949F-90062C4EDFF4}"/>
                </a:ext>
              </a:extLst>
            </p:cNvPr>
            <p:cNvSpPr/>
            <p:nvPr/>
          </p:nvSpPr>
          <p:spPr>
            <a:xfrm>
              <a:off x="8163488" y="132763"/>
              <a:ext cx="116768" cy="116768"/>
            </a:xfrm>
            <a:custGeom>
              <a:avLst/>
              <a:gdLst>
                <a:gd name="connsiteX0" fmla="*/ 0 w 116768"/>
                <a:gd name="connsiteY0" fmla="*/ 60651 h 116768"/>
                <a:gd name="connsiteX1" fmla="*/ 60651 w 116768"/>
                <a:gd name="connsiteY1" fmla="*/ 0 h 116768"/>
                <a:gd name="connsiteX2" fmla="*/ 60651 w 116768"/>
                <a:gd name="connsiteY2" fmla="*/ 0 h 116768"/>
                <a:gd name="connsiteX3" fmla="*/ 121302 w 116768"/>
                <a:gd name="connsiteY3" fmla="*/ 60651 h 116768"/>
                <a:gd name="connsiteX4" fmla="*/ 121302 w 116768"/>
                <a:gd name="connsiteY4" fmla="*/ 60651 h 116768"/>
                <a:gd name="connsiteX5" fmla="*/ 60651 w 116768"/>
                <a:gd name="connsiteY5" fmla="*/ 121302 h 116768"/>
                <a:gd name="connsiteX6" fmla="*/ 60651 w 116768"/>
                <a:gd name="connsiteY6" fmla="*/ 121302 h 116768"/>
                <a:gd name="connsiteX7" fmla="*/ 0 w 116768"/>
                <a:gd name="connsiteY7" fmla="*/ 60651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60651"/>
                  </a:moveTo>
                  <a:cubicBezTo>
                    <a:pt x="0" y="27200"/>
                    <a:pt x="27200" y="0"/>
                    <a:pt x="60651" y="0"/>
                  </a:cubicBezTo>
                  <a:lnTo>
                    <a:pt x="60651" y="0"/>
                  </a:lnTo>
                  <a:cubicBezTo>
                    <a:pt x="94239" y="0"/>
                    <a:pt x="121302" y="27200"/>
                    <a:pt x="121302" y="60651"/>
                  </a:cubicBezTo>
                  <a:lnTo>
                    <a:pt x="121302" y="60651"/>
                  </a:lnTo>
                  <a:cubicBezTo>
                    <a:pt x="121302" y="94102"/>
                    <a:pt x="94239" y="121302"/>
                    <a:pt x="60651" y="121302"/>
                  </a:cubicBezTo>
                  <a:lnTo>
                    <a:pt x="60651" y="121302"/>
                  </a:lnTo>
                  <a:cubicBezTo>
                    <a:pt x="27200" y="121302"/>
                    <a:pt x="0" y="94102"/>
                    <a:pt x="0" y="6065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33EAF502-D686-47A4-80D8-546F97BA5207}"/>
                </a:ext>
              </a:extLst>
            </p:cNvPr>
            <p:cNvSpPr/>
            <p:nvPr/>
          </p:nvSpPr>
          <p:spPr>
            <a:xfrm>
              <a:off x="7814282" y="138052"/>
              <a:ext cx="109900" cy="109900"/>
            </a:xfrm>
            <a:custGeom>
              <a:avLst/>
              <a:gdLst>
                <a:gd name="connsiteX0" fmla="*/ 0 w 109899"/>
                <a:gd name="connsiteY0" fmla="*/ 55362 h 109899"/>
                <a:gd name="connsiteX1" fmla="*/ 55362 w 109899"/>
                <a:gd name="connsiteY1" fmla="*/ 0 h 109899"/>
                <a:gd name="connsiteX2" fmla="*/ 55362 w 109899"/>
                <a:gd name="connsiteY2" fmla="*/ 0 h 109899"/>
                <a:gd name="connsiteX3" fmla="*/ 110724 w 109899"/>
                <a:gd name="connsiteY3" fmla="*/ 55362 h 109899"/>
                <a:gd name="connsiteX4" fmla="*/ 110724 w 109899"/>
                <a:gd name="connsiteY4" fmla="*/ 55362 h 109899"/>
                <a:gd name="connsiteX5" fmla="*/ 55362 w 109899"/>
                <a:gd name="connsiteY5" fmla="*/ 110724 h 109899"/>
                <a:gd name="connsiteX6" fmla="*/ 55362 w 109899"/>
                <a:gd name="connsiteY6" fmla="*/ 110724 h 109899"/>
                <a:gd name="connsiteX7" fmla="*/ 0 w 109899"/>
                <a:gd name="connsiteY7" fmla="*/ 55362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5362"/>
                  </a:moveTo>
                  <a:cubicBezTo>
                    <a:pt x="0" y="24796"/>
                    <a:pt x="24796" y="0"/>
                    <a:pt x="55362" y="0"/>
                  </a:cubicBezTo>
                  <a:lnTo>
                    <a:pt x="55362" y="0"/>
                  </a:lnTo>
                  <a:cubicBezTo>
                    <a:pt x="85928" y="0"/>
                    <a:pt x="110724" y="24796"/>
                    <a:pt x="110724" y="55362"/>
                  </a:cubicBezTo>
                  <a:lnTo>
                    <a:pt x="110724" y="55362"/>
                  </a:lnTo>
                  <a:cubicBezTo>
                    <a:pt x="110724" y="85928"/>
                    <a:pt x="85928" y="110724"/>
                    <a:pt x="55362" y="110724"/>
                  </a:cubicBezTo>
                  <a:lnTo>
                    <a:pt x="55362" y="110724"/>
                  </a:lnTo>
                  <a:cubicBezTo>
                    <a:pt x="24796" y="110655"/>
                    <a:pt x="0" y="85859"/>
                    <a:pt x="0" y="5536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CE1F30A0-4FA8-4EE3-B793-F77A41524DE1}"/>
                </a:ext>
              </a:extLst>
            </p:cNvPr>
            <p:cNvSpPr/>
            <p:nvPr/>
          </p:nvSpPr>
          <p:spPr>
            <a:xfrm>
              <a:off x="7470914" y="149454"/>
              <a:ext cx="82425" cy="82425"/>
            </a:xfrm>
            <a:custGeom>
              <a:avLst/>
              <a:gdLst>
                <a:gd name="connsiteX0" fmla="*/ 0 w 82424"/>
                <a:gd name="connsiteY0" fmla="*/ 43960 h 82424"/>
                <a:gd name="connsiteX1" fmla="*/ 43959 w 82424"/>
                <a:gd name="connsiteY1" fmla="*/ 0 h 82424"/>
                <a:gd name="connsiteX2" fmla="*/ 43959 w 82424"/>
                <a:gd name="connsiteY2" fmla="*/ 0 h 82424"/>
                <a:gd name="connsiteX3" fmla="*/ 87919 w 82424"/>
                <a:gd name="connsiteY3" fmla="*/ 43960 h 82424"/>
                <a:gd name="connsiteX4" fmla="*/ 87919 w 82424"/>
                <a:gd name="connsiteY4" fmla="*/ 43960 h 82424"/>
                <a:gd name="connsiteX5" fmla="*/ 43959 w 82424"/>
                <a:gd name="connsiteY5" fmla="*/ 87920 h 82424"/>
                <a:gd name="connsiteX6" fmla="*/ 43959 w 82424"/>
                <a:gd name="connsiteY6" fmla="*/ 87920 h 82424"/>
                <a:gd name="connsiteX7" fmla="*/ 0 w 82424"/>
                <a:gd name="connsiteY7" fmla="*/ 43960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3960"/>
                  </a:moveTo>
                  <a:cubicBezTo>
                    <a:pt x="0" y="19713"/>
                    <a:pt x="19713" y="0"/>
                    <a:pt x="43959" y="0"/>
                  </a:cubicBezTo>
                  <a:lnTo>
                    <a:pt x="43959" y="0"/>
                  </a:lnTo>
                  <a:cubicBezTo>
                    <a:pt x="68275" y="0"/>
                    <a:pt x="87919" y="19713"/>
                    <a:pt x="87919" y="43960"/>
                  </a:cubicBezTo>
                  <a:lnTo>
                    <a:pt x="87919" y="43960"/>
                  </a:lnTo>
                  <a:cubicBezTo>
                    <a:pt x="87919" y="68207"/>
                    <a:pt x="68206" y="87920"/>
                    <a:pt x="43959" y="87920"/>
                  </a:cubicBezTo>
                  <a:lnTo>
                    <a:pt x="43959" y="87920"/>
                  </a:lnTo>
                  <a:cubicBezTo>
                    <a:pt x="19713" y="87920"/>
                    <a:pt x="0" y="68207"/>
                    <a:pt x="0" y="4396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08F6266C-FDFD-4D13-860F-68874AE08FBC}"/>
                </a:ext>
              </a:extLst>
            </p:cNvPr>
            <p:cNvSpPr/>
            <p:nvPr/>
          </p:nvSpPr>
          <p:spPr>
            <a:xfrm>
              <a:off x="7136133" y="169374"/>
              <a:ext cx="48081" cy="48081"/>
            </a:xfrm>
            <a:custGeom>
              <a:avLst/>
              <a:gdLst>
                <a:gd name="connsiteX0" fmla="*/ 0 w 48081"/>
                <a:gd name="connsiteY0" fmla="*/ 24041 h 48081"/>
                <a:gd name="connsiteX1" fmla="*/ 24041 w 48081"/>
                <a:gd name="connsiteY1" fmla="*/ 0 h 48081"/>
                <a:gd name="connsiteX2" fmla="*/ 24041 w 48081"/>
                <a:gd name="connsiteY2" fmla="*/ 0 h 48081"/>
                <a:gd name="connsiteX3" fmla="*/ 48149 w 48081"/>
                <a:gd name="connsiteY3" fmla="*/ 24041 h 48081"/>
                <a:gd name="connsiteX4" fmla="*/ 48149 w 48081"/>
                <a:gd name="connsiteY4" fmla="*/ 24041 h 48081"/>
                <a:gd name="connsiteX5" fmla="*/ 24041 w 48081"/>
                <a:gd name="connsiteY5" fmla="*/ 48150 h 48081"/>
                <a:gd name="connsiteX6" fmla="*/ 24041 w 48081"/>
                <a:gd name="connsiteY6" fmla="*/ 48150 h 48081"/>
                <a:gd name="connsiteX7" fmla="*/ 0 w 48081"/>
                <a:gd name="connsiteY7" fmla="*/ 24041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81" h="48081">
                  <a:moveTo>
                    <a:pt x="0" y="24041"/>
                  </a:moveTo>
                  <a:cubicBezTo>
                    <a:pt x="0" y="10784"/>
                    <a:pt x="10784" y="0"/>
                    <a:pt x="24041" y="0"/>
                  </a:cubicBezTo>
                  <a:lnTo>
                    <a:pt x="24041" y="0"/>
                  </a:lnTo>
                  <a:cubicBezTo>
                    <a:pt x="37366" y="0"/>
                    <a:pt x="48149" y="10784"/>
                    <a:pt x="48149" y="24041"/>
                  </a:cubicBezTo>
                  <a:lnTo>
                    <a:pt x="48149" y="24041"/>
                  </a:lnTo>
                  <a:cubicBezTo>
                    <a:pt x="48149" y="37297"/>
                    <a:pt x="37366" y="48150"/>
                    <a:pt x="24041" y="48150"/>
                  </a:cubicBezTo>
                  <a:lnTo>
                    <a:pt x="24041" y="48150"/>
                  </a:lnTo>
                  <a:cubicBezTo>
                    <a:pt x="10784" y="48081"/>
                    <a:pt x="0" y="37297"/>
                    <a:pt x="0" y="2404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366D5771-CCD9-4EC1-85BB-BB53C78818BD}"/>
                </a:ext>
              </a:extLst>
            </p:cNvPr>
            <p:cNvSpPr/>
            <p:nvPr/>
          </p:nvSpPr>
          <p:spPr>
            <a:xfrm>
              <a:off x="6764808" y="152614"/>
              <a:ext cx="75556" cy="75556"/>
            </a:xfrm>
            <a:custGeom>
              <a:avLst/>
              <a:gdLst>
                <a:gd name="connsiteX0" fmla="*/ 0 w 75556"/>
                <a:gd name="connsiteY0" fmla="*/ 40800 h 75556"/>
                <a:gd name="connsiteX1" fmla="*/ 40732 w 75556"/>
                <a:gd name="connsiteY1" fmla="*/ 0 h 75556"/>
                <a:gd name="connsiteX2" fmla="*/ 40732 w 75556"/>
                <a:gd name="connsiteY2" fmla="*/ 0 h 75556"/>
                <a:gd name="connsiteX3" fmla="*/ 81532 w 75556"/>
                <a:gd name="connsiteY3" fmla="*/ 40800 h 75556"/>
                <a:gd name="connsiteX4" fmla="*/ 81532 w 75556"/>
                <a:gd name="connsiteY4" fmla="*/ 40800 h 75556"/>
                <a:gd name="connsiteX5" fmla="*/ 40732 w 75556"/>
                <a:gd name="connsiteY5" fmla="*/ 81601 h 75556"/>
                <a:gd name="connsiteX6" fmla="*/ 40732 w 75556"/>
                <a:gd name="connsiteY6" fmla="*/ 81601 h 75556"/>
                <a:gd name="connsiteX7" fmla="*/ 0 w 75556"/>
                <a:gd name="connsiteY7" fmla="*/ 40800 h 7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56" h="75556">
                  <a:moveTo>
                    <a:pt x="0" y="40800"/>
                  </a:moveTo>
                  <a:cubicBezTo>
                    <a:pt x="0" y="18271"/>
                    <a:pt x="18271" y="0"/>
                    <a:pt x="40732" y="0"/>
                  </a:cubicBezTo>
                  <a:lnTo>
                    <a:pt x="40732" y="0"/>
                  </a:lnTo>
                  <a:cubicBezTo>
                    <a:pt x="63261" y="0"/>
                    <a:pt x="81532" y="18271"/>
                    <a:pt x="81532" y="40800"/>
                  </a:cubicBezTo>
                  <a:lnTo>
                    <a:pt x="81532" y="40800"/>
                  </a:lnTo>
                  <a:cubicBezTo>
                    <a:pt x="81532" y="63330"/>
                    <a:pt x="63261" y="81601"/>
                    <a:pt x="40732" y="81601"/>
                  </a:cubicBezTo>
                  <a:lnTo>
                    <a:pt x="40732" y="81601"/>
                  </a:lnTo>
                  <a:cubicBezTo>
                    <a:pt x="18271" y="81532"/>
                    <a:pt x="0" y="63261"/>
                    <a:pt x="0" y="4080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4800DF22-DCB4-4E7A-9213-4595814E1CAA}"/>
                </a:ext>
              </a:extLst>
            </p:cNvPr>
            <p:cNvSpPr/>
            <p:nvPr/>
          </p:nvSpPr>
          <p:spPr>
            <a:xfrm>
              <a:off x="6420891" y="163467"/>
              <a:ext cx="54950" cy="54950"/>
            </a:xfrm>
            <a:custGeom>
              <a:avLst/>
              <a:gdLst>
                <a:gd name="connsiteX0" fmla="*/ 0 w 54949"/>
                <a:gd name="connsiteY0" fmla="*/ 29948 h 54949"/>
                <a:gd name="connsiteX1" fmla="*/ 29948 w 54949"/>
                <a:gd name="connsiteY1" fmla="*/ 0 h 54949"/>
                <a:gd name="connsiteX2" fmla="*/ 29948 w 54949"/>
                <a:gd name="connsiteY2" fmla="*/ 0 h 54949"/>
                <a:gd name="connsiteX3" fmla="*/ 59896 w 54949"/>
                <a:gd name="connsiteY3" fmla="*/ 29948 h 54949"/>
                <a:gd name="connsiteX4" fmla="*/ 59896 w 54949"/>
                <a:gd name="connsiteY4" fmla="*/ 29948 h 54949"/>
                <a:gd name="connsiteX5" fmla="*/ 29948 w 54949"/>
                <a:gd name="connsiteY5" fmla="*/ 59895 h 54949"/>
                <a:gd name="connsiteX6" fmla="*/ 29948 w 54949"/>
                <a:gd name="connsiteY6" fmla="*/ 59895 h 54949"/>
                <a:gd name="connsiteX7" fmla="*/ 0 w 54949"/>
                <a:gd name="connsiteY7" fmla="*/ 29948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9948"/>
                  </a:moveTo>
                  <a:cubicBezTo>
                    <a:pt x="0" y="13394"/>
                    <a:pt x="13394" y="0"/>
                    <a:pt x="29948" y="0"/>
                  </a:cubicBezTo>
                  <a:lnTo>
                    <a:pt x="29948" y="0"/>
                  </a:lnTo>
                  <a:cubicBezTo>
                    <a:pt x="46501" y="0"/>
                    <a:pt x="59896" y="13394"/>
                    <a:pt x="59896" y="29948"/>
                  </a:cubicBezTo>
                  <a:lnTo>
                    <a:pt x="59896" y="29948"/>
                  </a:lnTo>
                  <a:cubicBezTo>
                    <a:pt x="59896" y="46501"/>
                    <a:pt x="46501" y="59895"/>
                    <a:pt x="29948" y="59895"/>
                  </a:cubicBezTo>
                  <a:lnTo>
                    <a:pt x="29948" y="59895"/>
                  </a:lnTo>
                  <a:cubicBezTo>
                    <a:pt x="13463" y="59895"/>
                    <a:pt x="0" y="46433"/>
                    <a:pt x="0" y="2994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F988E0C-3F7B-4408-9139-65FE348666A4}"/>
                </a:ext>
              </a:extLst>
            </p:cNvPr>
            <p:cNvSpPr/>
            <p:nvPr/>
          </p:nvSpPr>
          <p:spPr>
            <a:xfrm>
              <a:off x="6085903" y="183042"/>
              <a:ext cx="20606" cy="20606"/>
            </a:xfrm>
            <a:custGeom>
              <a:avLst/>
              <a:gdLst>
                <a:gd name="connsiteX0" fmla="*/ 0 w 20606"/>
                <a:gd name="connsiteY0" fmla="*/ 10372 h 20606"/>
                <a:gd name="connsiteX1" fmla="*/ 10371 w 20606"/>
                <a:gd name="connsiteY1" fmla="*/ 0 h 20606"/>
                <a:gd name="connsiteX2" fmla="*/ 10371 w 20606"/>
                <a:gd name="connsiteY2" fmla="*/ 0 h 20606"/>
                <a:gd name="connsiteX3" fmla="*/ 20743 w 20606"/>
                <a:gd name="connsiteY3" fmla="*/ 10372 h 20606"/>
                <a:gd name="connsiteX4" fmla="*/ 20743 w 20606"/>
                <a:gd name="connsiteY4" fmla="*/ 10372 h 20606"/>
                <a:gd name="connsiteX5" fmla="*/ 10371 w 20606"/>
                <a:gd name="connsiteY5" fmla="*/ 20744 h 20606"/>
                <a:gd name="connsiteX6" fmla="*/ 10371 w 20606"/>
                <a:gd name="connsiteY6" fmla="*/ 20744 h 20606"/>
                <a:gd name="connsiteX7" fmla="*/ 0 w 20606"/>
                <a:gd name="connsiteY7" fmla="*/ 10372 h 2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06" h="20606">
                  <a:moveTo>
                    <a:pt x="0" y="10372"/>
                  </a:moveTo>
                  <a:cubicBezTo>
                    <a:pt x="0" y="4671"/>
                    <a:pt x="4602" y="0"/>
                    <a:pt x="10371" y="0"/>
                  </a:cubicBezTo>
                  <a:lnTo>
                    <a:pt x="10371" y="0"/>
                  </a:lnTo>
                  <a:cubicBezTo>
                    <a:pt x="16073" y="0"/>
                    <a:pt x="20743" y="4671"/>
                    <a:pt x="20743" y="10372"/>
                  </a:cubicBezTo>
                  <a:lnTo>
                    <a:pt x="20743" y="10372"/>
                  </a:lnTo>
                  <a:cubicBezTo>
                    <a:pt x="20743" y="16073"/>
                    <a:pt x="16141" y="20744"/>
                    <a:pt x="10371" y="20744"/>
                  </a:cubicBezTo>
                  <a:lnTo>
                    <a:pt x="10371" y="20744"/>
                  </a:lnTo>
                  <a:cubicBezTo>
                    <a:pt x="4671" y="20744"/>
                    <a:pt x="0" y="16073"/>
                    <a:pt x="0" y="1037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5DD4AF6B-014C-4FEA-9C81-70948B90BAE8}"/>
                </a:ext>
              </a:extLst>
            </p:cNvPr>
            <p:cNvSpPr/>
            <p:nvPr/>
          </p:nvSpPr>
          <p:spPr>
            <a:xfrm>
              <a:off x="5708054" y="159895"/>
              <a:ext cx="61819" cy="61819"/>
            </a:xfrm>
            <a:custGeom>
              <a:avLst/>
              <a:gdLst>
                <a:gd name="connsiteX0" fmla="*/ 0 w 61818"/>
                <a:gd name="connsiteY0" fmla="*/ 33519 h 61818"/>
                <a:gd name="connsiteX1" fmla="*/ 33519 w 61818"/>
                <a:gd name="connsiteY1" fmla="*/ 0 h 61818"/>
                <a:gd name="connsiteX2" fmla="*/ 33519 w 61818"/>
                <a:gd name="connsiteY2" fmla="*/ 0 h 61818"/>
                <a:gd name="connsiteX3" fmla="*/ 67039 w 61818"/>
                <a:gd name="connsiteY3" fmla="*/ 33519 h 61818"/>
                <a:gd name="connsiteX4" fmla="*/ 67039 w 61818"/>
                <a:gd name="connsiteY4" fmla="*/ 33519 h 61818"/>
                <a:gd name="connsiteX5" fmla="*/ 33519 w 61818"/>
                <a:gd name="connsiteY5" fmla="*/ 67039 h 61818"/>
                <a:gd name="connsiteX6" fmla="*/ 33519 w 61818"/>
                <a:gd name="connsiteY6" fmla="*/ 67039 h 61818"/>
                <a:gd name="connsiteX7" fmla="*/ 0 w 61818"/>
                <a:gd name="connsiteY7" fmla="*/ 33519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3519"/>
                  </a:moveTo>
                  <a:cubicBezTo>
                    <a:pt x="0" y="15043"/>
                    <a:pt x="15043" y="0"/>
                    <a:pt x="33519" y="0"/>
                  </a:cubicBezTo>
                  <a:lnTo>
                    <a:pt x="33519" y="0"/>
                  </a:lnTo>
                  <a:cubicBezTo>
                    <a:pt x="51996" y="0"/>
                    <a:pt x="67039" y="15043"/>
                    <a:pt x="67039" y="33519"/>
                  </a:cubicBezTo>
                  <a:lnTo>
                    <a:pt x="67039" y="33519"/>
                  </a:lnTo>
                  <a:cubicBezTo>
                    <a:pt x="67039" y="51996"/>
                    <a:pt x="51996" y="67039"/>
                    <a:pt x="33519" y="67039"/>
                  </a:cubicBezTo>
                  <a:lnTo>
                    <a:pt x="33519" y="67039"/>
                  </a:lnTo>
                  <a:cubicBezTo>
                    <a:pt x="15043" y="67039"/>
                    <a:pt x="0" y="51996"/>
                    <a:pt x="0" y="33519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04A4D0C1-8FB3-41FD-B048-9EB9A3D87EF9}"/>
                </a:ext>
              </a:extLst>
            </p:cNvPr>
            <p:cNvSpPr/>
            <p:nvPr/>
          </p:nvSpPr>
          <p:spPr>
            <a:xfrm>
              <a:off x="5353627" y="160170"/>
              <a:ext cx="61819" cy="61819"/>
            </a:xfrm>
            <a:custGeom>
              <a:avLst/>
              <a:gdLst>
                <a:gd name="connsiteX0" fmla="*/ 0 w 61818"/>
                <a:gd name="connsiteY0" fmla="*/ 33245 h 61818"/>
                <a:gd name="connsiteX1" fmla="*/ 33245 w 61818"/>
                <a:gd name="connsiteY1" fmla="*/ 0 h 61818"/>
                <a:gd name="connsiteX2" fmla="*/ 33245 w 61818"/>
                <a:gd name="connsiteY2" fmla="*/ 0 h 61818"/>
                <a:gd name="connsiteX3" fmla="*/ 66489 w 61818"/>
                <a:gd name="connsiteY3" fmla="*/ 33245 h 61818"/>
                <a:gd name="connsiteX4" fmla="*/ 66489 w 61818"/>
                <a:gd name="connsiteY4" fmla="*/ 33245 h 61818"/>
                <a:gd name="connsiteX5" fmla="*/ 33245 w 61818"/>
                <a:gd name="connsiteY5" fmla="*/ 66489 h 61818"/>
                <a:gd name="connsiteX6" fmla="*/ 33245 w 61818"/>
                <a:gd name="connsiteY6" fmla="*/ 66489 h 61818"/>
                <a:gd name="connsiteX7" fmla="*/ 0 w 61818"/>
                <a:gd name="connsiteY7" fmla="*/ 33245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3245"/>
                  </a:moveTo>
                  <a:cubicBezTo>
                    <a:pt x="0" y="14905"/>
                    <a:pt x="14905" y="0"/>
                    <a:pt x="33245" y="0"/>
                  </a:cubicBezTo>
                  <a:lnTo>
                    <a:pt x="33245" y="0"/>
                  </a:lnTo>
                  <a:cubicBezTo>
                    <a:pt x="51584" y="0"/>
                    <a:pt x="66489" y="14905"/>
                    <a:pt x="66489" y="33245"/>
                  </a:cubicBezTo>
                  <a:lnTo>
                    <a:pt x="66489" y="33245"/>
                  </a:lnTo>
                  <a:cubicBezTo>
                    <a:pt x="66489" y="51584"/>
                    <a:pt x="51584" y="66489"/>
                    <a:pt x="33245" y="66489"/>
                  </a:cubicBezTo>
                  <a:lnTo>
                    <a:pt x="33245" y="66489"/>
                  </a:lnTo>
                  <a:cubicBezTo>
                    <a:pt x="14905" y="66489"/>
                    <a:pt x="0" y="51584"/>
                    <a:pt x="0" y="3324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94A6468E-E6DC-41DE-9610-81212277B4D5}"/>
                </a:ext>
              </a:extLst>
            </p:cNvPr>
            <p:cNvSpPr/>
            <p:nvPr/>
          </p:nvSpPr>
          <p:spPr>
            <a:xfrm>
              <a:off x="4975366" y="136472"/>
              <a:ext cx="109900" cy="109900"/>
            </a:xfrm>
            <a:custGeom>
              <a:avLst/>
              <a:gdLst>
                <a:gd name="connsiteX0" fmla="*/ 0 w 109899"/>
                <a:gd name="connsiteY0" fmla="*/ 56942 h 109899"/>
                <a:gd name="connsiteX1" fmla="*/ 56942 w 109899"/>
                <a:gd name="connsiteY1" fmla="*/ 0 h 109899"/>
                <a:gd name="connsiteX2" fmla="*/ 56942 w 109899"/>
                <a:gd name="connsiteY2" fmla="*/ 0 h 109899"/>
                <a:gd name="connsiteX3" fmla="*/ 113884 w 109899"/>
                <a:gd name="connsiteY3" fmla="*/ 56942 h 109899"/>
                <a:gd name="connsiteX4" fmla="*/ 113884 w 109899"/>
                <a:gd name="connsiteY4" fmla="*/ 56942 h 109899"/>
                <a:gd name="connsiteX5" fmla="*/ 56942 w 109899"/>
                <a:gd name="connsiteY5" fmla="*/ 113884 h 109899"/>
                <a:gd name="connsiteX6" fmla="*/ 56942 w 109899"/>
                <a:gd name="connsiteY6" fmla="*/ 113884 h 109899"/>
                <a:gd name="connsiteX7" fmla="*/ 0 w 109899"/>
                <a:gd name="connsiteY7" fmla="*/ 56942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6942"/>
                  </a:moveTo>
                  <a:cubicBezTo>
                    <a:pt x="0" y="25483"/>
                    <a:pt x="25483" y="0"/>
                    <a:pt x="56942" y="0"/>
                  </a:cubicBezTo>
                  <a:lnTo>
                    <a:pt x="56942" y="0"/>
                  </a:lnTo>
                  <a:cubicBezTo>
                    <a:pt x="88401" y="0"/>
                    <a:pt x="113884" y="25483"/>
                    <a:pt x="113884" y="56942"/>
                  </a:cubicBezTo>
                  <a:lnTo>
                    <a:pt x="113884" y="56942"/>
                  </a:lnTo>
                  <a:cubicBezTo>
                    <a:pt x="113884" y="88401"/>
                    <a:pt x="88401" y="113884"/>
                    <a:pt x="56942" y="113884"/>
                  </a:cubicBezTo>
                  <a:lnTo>
                    <a:pt x="56942" y="113884"/>
                  </a:lnTo>
                  <a:cubicBezTo>
                    <a:pt x="25483" y="113884"/>
                    <a:pt x="0" y="88332"/>
                    <a:pt x="0" y="5694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BBB4EA37-5B5F-40F3-AAC3-AA28A126619A}"/>
                </a:ext>
              </a:extLst>
            </p:cNvPr>
            <p:cNvSpPr/>
            <p:nvPr/>
          </p:nvSpPr>
          <p:spPr>
            <a:xfrm>
              <a:off x="4612766" y="128573"/>
              <a:ext cx="123637" cy="123637"/>
            </a:xfrm>
            <a:custGeom>
              <a:avLst/>
              <a:gdLst>
                <a:gd name="connsiteX0" fmla="*/ 0 w 123637"/>
                <a:gd name="connsiteY0" fmla="*/ 64841 h 123637"/>
                <a:gd name="connsiteX1" fmla="*/ 64841 w 123637"/>
                <a:gd name="connsiteY1" fmla="*/ 0 h 123637"/>
                <a:gd name="connsiteX2" fmla="*/ 64841 w 123637"/>
                <a:gd name="connsiteY2" fmla="*/ 0 h 123637"/>
                <a:gd name="connsiteX3" fmla="*/ 129682 w 123637"/>
                <a:gd name="connsiteY3" fmla="*/ 64841 h 123637"/>
                <a:gd name="connsiteX4" fmla="*/ 129682 w 123637"/>
                <a:gd name="connsiteY4" fmla="*/ 64841 h 123637"/>
                <a:gd name="connsiteX5" fmla="*/ 64841 w 123637"/>
                <a:gd name="connsiteY5" fmla="*/ 129682 h 123637"/>
                <a:gd name="connsiteX6" fmla="*/ 64841 w 123637"/>
                <a:gd name="connsiteY6" fmla="*/ 129682 h 123637"/>
                <a:gd name="connsiteX7" fmla="*/ 0 w 123637"/>
                <a:gd name="connsiteY7" fmla="*/ 64841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637" h="123637">
                  <a:moveTo>
                    <a:pt x="0" y="64841"/>
                  </a:moveTo>
                  <a:cubicBezTo>
                    <a:pt x="0" y="29055"/>
                    <a:pt x="29055" y="0"/>
                    <a:pt x="64841" y="0"/>
                  </a:cubicBezTo>
                  <a:lnTo>
                    <a:pt x="64841" y="0"/>
                  </a:lnTo>
                  <a:cubicBezTo>
                    <a:pt x="100627" y="0"/>
                    <a:pt x="129682" y="29055"/>
                    <a:pt x="129682" y="64841"/>
                  </a:cubicBezTo>
                  <a:lnTo>
                    <a:pt x="129682" y="64841"/>
                  </a:lnTo>
                  <a:cubicBezTo>
                    <a:pt x="129682" y="100627"/>
                    <a:pt x="100627" y="129682"/>
                    <a:pt x="64841" y="129682"/>
                  </a:cubicBezTo>
                  <a:lnTo>
                    <a:pt x="64841" y="129682"/>
                  </a:lnTo>
                  <a:cubicBezTo>
                    <a:pt x="29055" y="129613"/>
                    <a:pt x="0" y="100627"/>
                    <a:pt x="0" y="64841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619099FF-38EC-4E30-B830-6C28D11A7D44}"/>
                </a:ext>
              </a:extLst>
            </p:cNvPr>
            <p:cNvSpPr/>
            <p:nvPr/>
          </p:nvSpPr>
          <p:spPr>
            <a:xfrm>
              <a:off x="4305528" y="175968"/>
              <a:ext cx="34344" cy="34344"/>
            </a:xfrm>
            <a:custGeom>
              <a:avLst/>
              <a:gdLst>
                <a:gd name="connsiteX0" fmla="*/ 0 w 34343"/>
                <a:gd name="connsiteY0" fmla="*/ 17447 h 34343"/>
                <a:gd name="connsiteX1" fmla="*/ 17446 w 34343"/>
                <a:gd name="connsiteY1" fmla="*/ 0 h 34343"/>
                <a:gd name="connsiteX2" fmla="*/ 17446 w 34343"/>
                <a:gd name="connsiteY2" fmla="*/ 0 h 34343"/>
                <a:gd name="connsiteX3" fmla="*/ 34893 w 34343"/>
                <a:gd name="connsiteY3" fmla="*/ 17447 h 34343"/>
                <a:gd name="connsiteX4" fmla="*/ 34893 w 34343"/>
                <a:gd name="connsiteY4" fmla="*/ 17447 h 34343"/>
                <a:gd name="connsiteX5" fmla="*/ 17446 w 34343"/>
                <a:gd name="connsiteY5" fmla="*/ 34893 h 34343"/>
                <a:gd name="connsiteX6" fmla="*/ 17446 w 34343"/>
                <a:gd name="connsiteY6" fmla="*/ 34893 h 34343"/>
                <a:gd name="connsiteX7" fmla="*/ 0 w 34343"/>
                <a:gd name="connsiteY7" fmla="*/ 17447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7447"/>
                  </a:moveTo>
                  <a:cubicBezTo>
                    <a:pt x="0" y="7830"/>
                    <a:pt x="7830" y="0"/>
                    <a:pt x="17446" y="0"/>
                  </a:cubicBezTo>
                  <a:lnTo>
                    <a:pt x="17446" y="0"/>
                  </a:lnTo>
                  <a:cubicBezTo>
                    <a:pt x="27063" y="0"/>
                    <a:pt x="34893" y="7830"/>
                    <a:pt x="34893" y="17447"/>
                  </a:cubicBezTo>
                  <a:lnTo>
                    <a:pt x="34893" y="17447"/>
                  </a:lnTo>
                  <a:cubicBezTo>
                    <a:pt x="34893" y="27063"/>
                    <a:pt x="27132" y="34893"/>
                    <a:pt x="17446" y="34893"/>
                  </a:cubicBezTo>
                  <a:lnTo>
                    <a:pt x="17446" y="34893"/>
                  </a:lnTo>
                  <a:cubicBezTo>
                    <a:pt x="7762" y="34893"/>
                    <a:pt x="0" y="27063"/>
                    <a:pt x="0" y="17447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7130CA6B-E5BB-4BBA-80F9-BE6FEF32393D}"/>
                </a:ext>
              </a:extLst>
            </p:cNvPr>
            <p:cNvSpPr/>
            <p:nvPr/>
          </p:nvSpPr>
          <p:spPr>
            <a:xfrm>
              <a:off x="3937707" y="162848"/>
              <a:ext cx="54950" cy="54950"/>
            </a:xfrm>
            <a:custGeom>
              <a:avLst/>
              <a:gdLst>
                <a:gd name="connsiteX0" fmla="*/ 0 w 54949"/>
                <a:gd name="connsiteY0" fmla="*/ 30566 h 54949"/>
                <a:gd name="connsiteX1" fmla="*/ 30566 w 54949"/>
                <a:gd name="connsiteY1" fmla="*/ 0 h 54949"/>
                <a:gd name="connsiteX2" fmla="*/ 30566 w 54949"/>
                <a:gd name="connsiteY2" fmla="*/ 0 h 54949"/>
                <a:gd name="connsiteX3" fmla="*/ 61131 w 54949"/>
                <a:gd name="connsiteY3" fmla="*/ 30566 h 54949"/>
                <a:gd name="connsiteX4" fmla="*/ 61131 w 54949"/>
                <a:gd name="connsiteY4" fmla="*/ 30566 h 54949"/>
                <a:gd name="connsiteX5" fmla="*/ 30566 w 54949"/>
                <a:gd name="connsiteY5" fmla="*/ 61132 h 54949"/>
                <a:gd name="connsiteX6" fmla="*/ 30566 w 54949"/>
                <a:gd name="connsiteY6" fmla="*/ 61132 h 54949"/>
                <a:gd name="connsiteX7" fmla="*/ 0 w 54949"/>
                <a:gd name="connsiteY7" fmla="*/ 30566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30566"/>
                  </a:moveTo>
                  <a:cubicBezTo>
                    <a:pt x="0" y="13669"/>
                    <a:pt x="13737" y="0"/>
                    <a:pt x="30566" y="0"/>
                  </a:cubicBezTo>
                  <a:lnTo>
                    <a:pt x="30566" y="0"/>
                  </a:lnTo>
                  <a:cubicBezTo>
                    <a:pt x="47463" y="0"/>
                    <a:pt x="61131" y="13737"/>
                    <a:pt x="61131" y="30566"/>
                  </a:cubicBezTo>
                  <a:lnTo>
                    <a:pt x="61131" y="30566"/>
                  </a:lnTo>
                  <a:cubicBezTo>
                    <a:pt x="61131" y="47463"/>
                    <a:pt x="47463" y="61132"/>
                    <a:pt x="30566" y="61132"/>
                  </a:cubicBezTo>
                  <a:lnTo>
                    <a:pt x="30566" y="61132"/>
                  </a:lnTo>
                  <a:cubicBezTo>
                    <a:pt x="13737" y="61132"/>
                    <a:pt x="0" y="47394"/>
                    <a:pt x="0" y="3056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A88EE9F3-397C-41E9-B60B-D2EED0386B7B}"/>
                </a:ext>
              </a:extLst>
            </p:cNvPr>
            <p:cNvSpPr/>
            <p:nvPr/>
          </p:nvSpPr>
          <p:spPr>
            <a:xfrm>
              <a:off x="3594820" y="174663"/>
              <a:ext cx="34344" cy="34344"/>
            </a:xfrm>
            <a:custGeom>
              <a:avLst/>
              <a:gdLst>
                <a:gd name="connsiteX0" fmla="*/ 0 w 34343"/>
                <a:gd name="connsiteY0" fmla="*/ 18752 h 34343"/>
                <a:gd name="connsiteX1" fmla="*/ 18752 w 34343"/>
                <a:gd name="connsiteY1" fmla="*/ 0 h 34343"/>
                <a:gd name="connsiteX2" fmla="*/ 18752 w 34343"/>
                <a:gd name="connsiteY2" fmla="*/ 0 h 34343"/>
                <a:gd name="connsiteX3" fmla="*/ 37572 w 34343"/>
                <a:gd name="connsiteY3" fmla="*/ 18752 h 34343"/>
                <a:gd name="connsiteX4" fmla="*/ 37572 w 34343"/>
                <a:gd name="connsiteY4" fmla="*/ 18752 h 34343"/>
                <a:gd name="connsiteX5" fmla="*/ 18752 w 34343"/>
                <a:gd name="connsiteY5" fmla="*/ 37572 h 34343"/>
                <a:gd name="connsiteX6" fmla="*/ 18752 w 34343"/>
                <a:gd name="connsiteY6" fmla="*/ 37572 h 34343"/>
                <a:gd name="connsiteX7" fmla="*/ 0 w 34343"/>
                <a:gd name="connsiteY7" fmla="*/ 18752 h 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43" h="34343">
                  <a:moveTo>
                    <a:pt x="0" y="18752"/>
                  </a:moveTo>
                  <a:cubicBezTo>
                    <a:pt x="0" y="8380"/>
                    <a:pt x="8449" y="0"/>
                    <a:pt x="18752" y="0"/>
                  </a:cubicBezTo>
                  <a:lnTo>
                    <a:pt x="18752" y="0"/>
                  </a:lnTo>
                  <a:cubicBezTo>
                    <a:pt x="29123" y="0"/>
                    <a:pt x="37572" y="8380"/>
                    <a:pt x="37572" y="18752"/>
                  </a:cubicBezTo>
                  <a:lnTo>
                    <a:pt x="37572" y="18752"/>
                  </a:lnTo>
                  <a:cubicBezTo>
                    <a:pt x="37572" y="29123"/>
                    <a:pt x="29123" y="37572"/>
                    <a:pt x="18752" y="37572"/>
                  </a:cubicBezTo>
                  <a:lnTo>
                    <a:pt x="18752" y="37572"/>
                  </a:lnTo>
                  <a:cubicBezTo>
                    <a:pt x="8380" y="37503"/>
                    <a:pt x="0" y="29123"/>
                    <a:pt x="0" y="1875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A76A9440-8AE8-48C9-988F-E1D30A5FE64E}"/>
                </a:ext>
              </a:extLst>
            </p:cNvPr>
            <p:cNvSpPr/>
            <p:nvPr/>
          </p:nvSpPr>
          <p:spPr>
            <a:xfrm>
              <a:off x="3231052" y="165458"/>
              <a:ext cx="54950" cy="54950"/>
            </a:xfrm>
            <a:custGeom>
              <a:avLst/>
              <a:gdLst>
                <a:gd name="connsiteX0" fmla="*/ 0 w 54949"/>
                <a:gd name="connsiteY0" fmla="*/ 27956 h 54949"/>
                <a:gd name="connsiteX1" fmla="*/ 27956 w 54949"/>
                <a:gd name="connsiteY1" fmla="*/ 0 h 54949"/>
                <a:gd name="connsiteX2" fmla="*/ 27956 w 54949"/>
                <a:gd name="connsiteY2" fmla="*/ 0 h 54949"/>
                <a:gd name="connsiteX3" fmla="*/ 55912 w 54949"/>
                <a:gd name="connsiteY3" fmla="*/ 27956 h 54949"/>
                <a:gd name="connsiteX4" fmla="*/ 55912 w 54949"/>
                <a:gd name="connsiteY4" fmla="*/ 27956 h 54949"/>
                <a:gd name="connsiteX5" fmla="*/ 27956 w 54949"/>
                <a:gd name="connsiteY5" fmla="*/ 55911 h 54949"/>
                <a:gd name="connsiteX6" fmla="*/ 27956 w 54949"/>
                <a:gd name="connsiteY6" fmla="*/ 55911 h 54949"/>
                <a:gd name="connsiteX7" fmla="*/ 0 w 54949"/>
                <a:gd name="connsiteY7" fmla="*/ 27956 h 5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49" h="54949">
                  <a:moveTo>
                    <a:pt x="0" y="27956"/>
                  </a:moveTo>
                  <a:cubicBezTo>
                    <a:pt x="0" y="12570"/>
                    <a:pt x="12501" y="0"/>
                    <a:pt x="27956" y="0"/>
                  </a:cubicBezTo>
                  <a:lnTo>
                    <a:pt x="27956" y="0"/>
                  </a:lnTo>
                  <a:cubicBezTo>
                    <a:pt x="43342" y="0"/>
                    <a:pt x="55912" y="12501"/>
                    <a:pt x="55912" y="27956"/>
                  </a:cubicBezTo>
                  <a:lnTo>
                    <a:pt x="55912" y="27956"/>
                  </a:lnTo>
                  <a:cubicBezTo>
                    <a:pt x="55912" y="43410"/>
                    <a:pt x="43410" y="55911"/>
                    <a:pt x="27956" y="55911"/>
                  </a:cubicBezTo>
                  <a:lnTo>
                    <a:pt x="27956" y="55911"/>
                  </a:lnTo>
                  <a:cubicBezTo>
                    <a:pt x="12501" y="55843"/>
                    <a:pt x="0" y="43342"/>
                    <a:pt x="0" y="27956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F1716A79-509E-4431-AD22-0DE1A85A84A3}"/>
                </a:ext>
              </a:extLst>
            </p:cNvPr>
            <p:cNvSpPr/>
            <p:nvPr/>
          </p:nvSpPr>
          <p:spPr>
            <a:xfrm>
              <a:off x="2847296" y="136404"/>
              <a:ext cx="109900" cy="109900"/>
            </a:xfrm>
            <a:custGeom>
              <a:avLst/>
              <a:gdLst>
                <a:gd name="connsiteX0" fmla="*/ 0 w 109899"/>
                <a:gd name="connsiteY0" fmla="*/ 57010 h 109899"/>
                <a:gd name="connsiteX1" fmla="*/ 57010 w 109899"/>
                <a:gd name="connsiteY1" fmla="*/ 0 h 109899"/>
                <a:gd name="connsiteX2" fmla="*/ 57010 w 109899"/>
                <a:gd name="connsiteY2" fmla="*/ 0 h 109899"/>
                <a:gd name="connsiteX3" fmla="*/ 114021 w 109899"/>
                <a:gd name="connsiteY3" fmla="*/ 57010 h 109899"/>
                <a:gd name="connsiteX4" fmla="*/ 114021 w 109899"/>
                <a:gd name="connsiteY4" fmla="*/ 57010 h 109899"/>
                <a:gd name="connsiteX5" fmla="*/ 57010 w 109899"/>
                <a:gd name="connsiteY5" fmla="*/ 114021 h 109899"/>
                <a:gd name="connsiteX6" fmla="*/ 57010 w 109899"/>
                <a:gd name="connsiteY6" fmla="*/ 114021 h 109899"/>
                <a:gd name="connsiteX7" fmla="*/ 0 w 109899"/>
                <a:gd name="connsiteY7" fmla="*/ 57010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7010"/>
                  </a:moveTo>
                  <a:cubicBezTo>
                    <a:pt x="0" y="25552"/>
                    <a:pt x="25552" y="0"/>
                    <a:pt x="57010" y="0"/>
                  </a:cubicBezTo>
                  <a:lnTo>
                    <a:pt x="57010" y="0"/>
                  </a:lnTo>
                  <a:cubicBezTo>
                    <a:pt x="88469" y="0"/>
                    <a:pt x="114021" y="25552"/>
                    <a:pt x="114021" y="57010"/>
                  </a:cubicBezTo>
                  <a:lnTo>
                    <a:pt x="114021" y="57010"/>
                  </a:lnTo>
                  <a:cubicBezTo>
                    <a:pt x="114021" y="88469"/>
                    <a:pt x="88469" y="114021"/>
                    <a:pt x="57010" y="114021"/>
                  </a:cubicBezTo>
                  <a:lnTo>
                    <a:pt x="57010" y="114021"/>
                  </a:lnTo>
                  <a:cubicBezTo>
                    <a:pt x="25552" y="113952"/>
                    <a:pt x="0" y="88469"/>
                    <a:pt x="0" y="57010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8566044D-1CB4-45C4-A115-DF3E477FE52C}"/>
                </a:ext>
              </a:extLst>
            </p:cNvPr>
            <p:cNvSpPr/>
            <p:nvPr/>
          </p:nvSpPr>
          <p:spPr>
            <a:xfrm>
              <a:off x="2492320" y="136129"/>
              <a:ext cx="109900" cy="109900"/>
            </a:xfrm>
            <a:custGeom>
              <a:avLst/>
              <a:gdLst>
                <a:gd name="connsiteX0" fmla="*/ 0 w 109899"/>
                <a:gd name="connsiteY0" fmla="*/ 57285 h 109899"/>
                <a:gd name="connsiteX1" fmla="*/ 57423 w 109899"/>
                <a:gd name="connsiteY1" fmla="*/ 0 h 109899"/>
                <a:gd name="connsiteX2" fmla="*/ 57423 w 109899"/>
                <a:gd name="connsiteY2" fmla="*/ 0 h 109899"/>
                <a:gd name="connsiteX3" fmla="*/ 114708 w 109899"/>
                <a:gd name="connsiteY3" fmla="*/ 57285 h 109899"/>
                <a:gd name="connsiteX4" fmla="*/ 114708 w 109899"/>
                <a:gd name="connsiteY4" fmla="*/ 57285 h 109899"/>
                <a:gd name="connsiteX5" fmla="*/ 57423 w 109899"/>
                <a:gd name="connsiteY5" fmla="*/ 114570 h 109899"/>
                <a:gd name="connsiteX6" fmla="*/ 57423 w 109899"/>
                <a:gd name="connsiteY6" fmla="*/ 114570 h 109899"/>
                <a:gd name="connsiteX7" fmla="*/ 0 w 109899"/>
                <a:gd name="connsiteY7" fmla="*/ 57285 h 1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899" h="109899">
                  <a:moveTo>
                    <a:pt x="0" y="57285"/>
                  </a:moveTo>
                  <a:cubicBezTo>
                    <a:pt x="0" y="25689"/>
                    <a:pt x="25620" y="0"/>
                    <a:pt x="57423" y="0"/>
                  </a:cubicBezTo>
                  <a:lnTo>
                    <a:pt x="57423" y="0"/>
                  </a:lnTo>
                  <a:cubicBezTo>
                    <a:pt x="89019" y="0"/>
                    <a:pt x="114708" y="25689"/>
                    <a:pt x="114708" y="57285"/>
                  </a:cubicBezTo>
                  <a:lnTo>
                    <a:pt x="114708" y="57285"/>
                  </a:lnTo>
                  <a:cubicBezTo>
                    <a:pt x="114708" y="88881"/>
                    <a:pt x="89019" y="114570"/>
                    <a:pt x="57423" y="114570"/>
                  </a:cubicBezTo>
                  <a:lnTo>
                    <a:pt x="57423" y="114570"/>
                  </a:lnTo>
                  <a:cubicBezTo>
                    <a:pt x="25620" y="114570"/>
                    <a:pt x="0" y="88881"/>
                    <a:pt x="0" y="5728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E60D08EC-D2E7-478D-B698-D0801F21EED5}"/>
                </a:ext>
              </a:extLst>
            </p:cNvPr>
            <p:cNvSpPr/>
            <p:nvPr/>
          </p:nvSpPr>
          <p:spPr>
            <a:xfrm>
              <a:off x="2161727" y="160101"/>
              <a:ext cx="61819" cy="61819"/>
            </a:xfrm>
            <a:custGeom>
              <a:avLst/>
              <a:gdLst>
                <a:gd name="connsiteX0" fmla="*/ 0 w 61818"/>
                <a:gd name="connsiteY0" fmla="*/ 33313 h 61818"/>
                <a:gd name="connsiteX1" fmla="*/ 33313 w 61818"/>
                <a:gd name="connsiteY1" fmla="*/ 0 h 61818"/>
                <a:gd name="connsiteX2" fmla="*/ 33313 w 61818"/>
                <a:gd name="connsiteY2" fmla="*/ 0 h 61818"/>
                <a:gd name="connsiteX3" fmla="*/ 66627 w 61818"/>
                <a:gd name="connsiteY3" fmla="*/ 33313 h 61818"/>
                <a:gd name="connsiteX4" fmla="*/ 66627 w 61818"/>
                <a:gd name="connsiteY4" fmla="*/ 33313 h 61818"/>
                <a:gd name="connsiteX5" fmla="*/ 33313 w 61818"/>
                <a:gd name="connsiteY5" fmla="*/ 66627 h 61818"/>
                <a:gd name="connsiteX6" fmla="*/ 33313 w 61818"/>
                <a:gd name="connsiteY6" fmla="*/ 66627 h 61818"/>
                <a:gd name="connsiteX7" fmla="*/ 0 w 61818"/>
                <a:gd name="connsiteY7" fmla="*/ 33313 h 6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18" h="61818">
                  <a:moveTo>
                    <a:pt x="0" y="33313"/>
                  </a:moveTo>
                  <a:cubicBezTo>
                    <a:pt x="0" y="14905"/>
                    <a:pt x="14905" y="0"/>
                    <a:pt x="33313" y="0"/>
                  </a:cubicBezTo>
                  <a:lnTo>
                    <a:pt x="33313" y="0"/>
                  </a:lnTo>
                  <a:cubicBezTo>
                    <a:pt x="51722" y="0"/>
                    <a:pt x="66627" y="14905"/>
                    <a:pt x="66627" y="33313"/>
                  </a:cubicBezTo>
                  <a:lnTo>
                    <a:pt x="66627" y="33313"/>
                  </a:lnTo>
                  <a:cubicBezTo>
                    <a:pt x="66627" y="51722"/>
                    <a:pt x="51722" y="66627"/>
                    <a:pt x="33313" y="66627"/>
                  </a:cubicBezTo>
                  <a:lnTo>
                    <a:pt x="33313" y="66627"/>
                  </a:lnTo>
                  <a:cubicBezTo>
                    <a:pt x="14905" y="66627"/>
                    <a:pt x="0" y="51653"/>
                    <a:pt x="0" y="33313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D5163223-98F9-4113-87E1-0D9E813181F4}"/>
                </a:ext>
              </a:extLst>
            </p:cNvPr>
            <p:cNvSpPr/>
            <p:nvPr/>
          </p:nvSpPr>
          <p:spPr>
            <a:xfrm>
              <a:off x="1794456" y="147600"/>
              <a:ext cx="89294" cy="89294"/>
            </a:xfrm>
            <a:custGeom>
              <a:avLst/>
              <a:gdLst>
                <a:gd name="connsiteX0" fmla="*/ 0 w 89293"/>
                <a:gd name="connsiteY0" fmla="*/ 45814 h 89293"/>
                <a:gd name="connsiteX1" fmla="*/ 45815 w 89293"/>
                <a:gd name="connsiteY1" fmla="*/ 0 h 89293"/>
                <a:gd name="connsiteX2" fmla="*/ 45815 w 89293"/>
                <a:gd name="connsiteY2" fmla="*/ 0 h 89293"/>
                <a:gd name="connsiteX3" fmla="*/ 91629 w 89293"/>
                <a:gd name="connsiteY3" fmla="*/ 45814 h 89293"/>
                <a:gd name="connsiteX4" fmla="*/ 91629 w 89293"/>
                <a:gd name="connsiteY4" fmla="*/ 45814 h 89293"/>
                <a:gd name="connsiteX5" fmla="*/ 45815 w 89293"/>
                <a:gd name="connsiteY5" fmla="*/ 91629 h 89293"/>
                <a:gd name="connsiteX6" fmla="*/ 45815 w 89293"/>
                <a:gd name="connsiteY6" fmla="*/ 91629 h 89293"/>
                <a:gd name="connsiteX7" fmla="*/ 0 w 89293"/>
                <a:gd name="connsiteY7" fmla="*/ 45814 h 8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93" h="89293">
                  <a:moveTo>
                    <a:pt x="0" y="45814"/>
                  </a:moveTo>
                  <a:cubicBezTo>
                    <a:pt x="0" y="20538"/>
                    <a:pt x="20537" y="0"/>
                    <a:pt x="45815" y="0"/>
                  </a:cubicBezTo>
                  <a:lnTo>
                    <a:pt x="45815" y="0"/>
                  </a:lnTo>
                  <a:cubicBezTo>
                    <a:pt x="71091" y="0"/>
                    <a:pt x="91629" y="20538"/>
                    <a:pt x="91629" y="45814"/>
                  </a:cubicBezTo>
                  <a:lnTo>
                    <a:pt x="91629" y="45814"/>
                  </a:lnTo>
                  <a:cubicBezTo>
                    <a:pt x="91629" y="71091"/>
                    <a:pt x="71091" y="91629"/>
                    <a:pt x="45815" y="91629"/>
                  </a:cubicBezTo>
                  <a:lnTo>
                    <a:pt x="45815" y="91629"/>
                  </a:lnTo>
                  <a:cubicBezTo>
                    <a:pt x="20537" y="91560"/>
                    <a:pt x="0" y="71091"/>
                    <a:pt x="0" y="4581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3AA522-6C8C-46A3-9C48-33193A900BC5}"/>
                </a:ext>
              </a:extLst>
            </p:cNvPr>
            <p:cNvSpPr/>
            <p:nvPr/>
          </p:nvSpPr>
          <p:spPr>
            <a:xfrm>
              <a:off x="1442502" y="150210"/>
              <a:ext cx="82425" cy="82425"/>
            </a:xfrm>
            <a:custGeom>
              <a:avLst/>
              <a:gdLst>
                <a:gd name="connsiteX0" fmla="*/ 0 w 82424"/>
                <a:gd name="connsiteY0" fmla="*/ 43204 h 82424"/>
                <a:gd name="connsiteX1" fmla="*/ 43204 w 82424"/>
                <a:gd name="connsiteY1" fmla="*/ 0 h 82424"/>
                <a:gd name="connsiteX2" fmla="*/ 43204 w 82424"/>
                <a:gd name="connsiteY2" fmla="*/ 0 h 82424"/>
                <a:gd name="connsiteX3" fmla="*/ 86409 w 82424"/>
                <a:gd name="connsiteY3" fmla="*/ 43204 h 82424"/>
                <a:gd name="connsiteX4" fmla="*/ 86409 w 82424"/>
                <a:gd name="connsiteY4" fmla="*/ 43204 h 82424"/>
                <a:gd name="connsiteX5" fmla="*/ 43204 w 82424"/>
                <a:gd name="connsiteY5" fmla="*/ 86409 h 82424"/>
                <a:gd name="connsiteX6" fmla="*/ 43204 w 82424"/>
                <a:gd name="connsiteY6" fmla="*/ 86409 h 82424"/>
                <a:gd name="connsiteX7" fmla="*/ 0 w 82424"/>
                <a:gd name="connsiteY7" fmla="*/ 43204 h 8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24" h="82424">
                  <a:moveTo>
                    <a:pt x="0" y="43204"/>
                  </a:moveTo>
                  <a:cubicBezTo>
                    <a:pt x="0" y="19370"/>
                    <a:pt x="19232" y="0"/>
                    <a:pt x="43204" y="0"/>
                  </a:cubicBezTo>
                  <a:lnTo>
                    <a:pt x="43204" y="0"/>
                  </a:lnTo>
                  <a:cubicBezTo>
                    <a:pt x="67039" y="0"/>
                    <a:pt x="86409" y="19370"/>
                    <a:pt x="86409" y="43204"/>
                  </a:cubicBezTo>
                  <a:lnTo>
                    <a:pt x="86409" y="43204"/>
                  </a:lnTo>
                  <a:cubicBezTo>
                    <a:pt x="86409" y="67039"/>
                    <a:pt x="67039" y="86409"/>
                    <a:pt x="43204" y="86409"/>
                  </a:cubicBezTo>
                  <a:lnTo>
                    <a:pt x="43204" y="86409"/>
                  </a:lnTo>
                  <a:cubicBezTo>
                    <a:pt x="19301" y="86409"/>
                    <a:pt x="0" y="67039"/>
                    <a:pt x="0" y="43204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F06EBBE2-3548-4EE1-851C-D3D2A830A122}"/>
                </a:ext>
              </a:extLst>
            </p:cNvPr>
            <p:cNvSpPr/>
            <p:nvPr/>
          </p:nvSpPr>
          <p:spPr>
            <a:xfrm>
              <a:off x="1117131" y="179539"/>
              <a:ext cx="27475" cy="27475"/>
            </a:xfrm>
            <a:custGeom>
              <a:avLst/>
              <a:gdLst>
                <a:gd name="connsiteX0" fmla="*/ 0 w 27474"/>
                <a:gd name="connsiteY0" fmla="*/ 13875 h 27474"/>
                <a:gd name="connsiteX1" fmla="*/ 13875 w 27474"/>
                <a:gd name="connsiteY1" fmla="*/ 0 h 27474"/>
                <a:gd name="connsiteX2" fmla="*/ 13875 w 27474"/>
                <a:gd name="connsiteY2" fmla="*/ 0 h 27474"/>
                <a:gd name="connsiteX3" fmla="*/ 27750 w 27474"/>
                <a:gd name="connsiteY3" fmla="*/ 13875 h 27474"/>
                <a:gd name="connsiteX4" fmla="*/ 27750 w 27474"/>
                <a:gd name="connsiteY4" fmla="*/ 13875 h 27474"/>
                <a:gd name="connsiteX5" fmla="*/ 13875 w 27474"/>
                <a:gd name="connsiteY5" fmla="*/ 27750 h 27474"/>
                <a:gd name="connsiteX6" fmla="*/ 13875 w 27474"/>
                <a:gd name="connsiteY6" fmla="*/ 27750 h 27474"/>
                <a:gd name="connsiteX7" fmla="*/ 0 w 27474"/>
                <a:gd name="connsiteY7" fmla="*/ 13875 h 2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74" h="27474">
                  <a:moveTo>
                    <a:pt x="0" y="13875"/>
                  </a:moveTo>
                  <a:cubicBezTo>
                    <a:pt x="0" y="6251"/>
                    <a:pt x="6251" y="0"/>
                    <a:pt x="13875" y="0"/>
                  </a:cubicBezTo>
                  <a:lnTo>
                    <a:pt x="13875" y="0"/>
                  </a:lnTo>
                  <a:cubicBezTo>
                    <a:pt x="21499" y="0"/>
                    <a:pt x="27750" y="6182"/>
                    <a:pt x="27750" y="13875"/>
                  </a:cubicBezTo>
                  <a:lnTo>
                    <a:pt x="27750" y="13875"/>
                  </a:lnTo>
                  <a:cubicBezTo>
                    <a:pt x="27750" y="21499"/>
                    <a:pt x="21499" y="27750"/>
                    <a:pt x="13875" y="27750"/>
                  </a:cubicBezTo>
                  <a:lnTo>
                    <a:pt x="13875" y="27750"/>
                  </a:lnTo>
                  <a:cubicBezTo>
                    <a:pt x="6182" y="27750"/>
                    <a:pt x="0" y="21499"/>
                    <a:pt x="0" y="13875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E9AAD4BB-9828-4004-9DA0-D633C5990EBA}"/>
                </a:ext>
              </a:extLst>
            </p:cNvPr>
            <p:cNvSpPr/>
            <p:nvPr/>
          </p:nvSpPr>
          <p:spPr>
            <a:xfrm>
              <a:off x="717783" y="134893"/>
              <a:ext cx="116768" cy="116768"/>
            </a:xfrm>
            <a:custGeom>
              <a:avLst/>
              <a:gdLst>
                <a:gd name="connsiteX0" fmla="*/ 0 w 116768"/>
                <a:gd name="connsiteY0" fmla="*/ 58522 h 116768"/>
                <a:gd name="connsiteX1" fmla="*/ 58522 w 116768"/>
                <a:gd name="connsiteY1" fmla="*/ 0 h 116768"/>
                <a:gd name="connsiteX2" fmla="*/ 58522 w 116768"/>
                <a:gd name="connsiteY2" fmla="*/ 0 h 116768"/>
                <a:gd name="connsiteX3" fmla="*/ 117043 w 116768"/>
                <a:gd name="connsiteY3" fmla="*/ 58522 h 116768"/>
                <a:gd name="connsiteX4" fmla="*/ 117043 w 116768"/>
                <a:gd name="connsiteY4" fmla="*/ 58522 h 116768"/>
                <a:gd name="connsiteX5" fmla="*/ 58522 w 116768"/>
                <a:gd name="connsiteY5" fmla="*/ 117043 h 116768"/>
                <a:gd name="connsiteX6" fmla="*/ 58522 w 116768"/>
                <a:gd name="connsiteY6" fmla="*/ 117043 h 116768"/>
                <a:gd name="connsiteX7" fmla="*/ 0 w 116768"/>
                <a:gd name="connsiteY7" fmla="*/ 58522 h 11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68" h="116768">
                  <a:moveTo>
                    <a:pt x="0" y="58522"/>
                  </a:moveTo>
                  <a:cubicBezTo>
                    <a:pt x="0" y="26239"/>
                    <a:pt x="26239" y="0"/>
                    <a:pt x="58522" y="0"/>
                  </a:cubicBezTo>
                  <a:lnTo>
                    <a:pt x="58522" y="0"/>
                  </a:lnTo>
                  <a:cubicBezTo>
                    <a:pt x="90942" y="0"/>
                    <a:pt x="117043" y="26239"/>
                    <a:pt x="117043" y="58522"/>
                  </a:cubicBezTo>
                  <a:lnTo>
                    <a:pt x="117043" y="58522"/>
                  </a:lnTo>
                  <a:cubicBezTo>
                    <a:pt x="117043" y="90805"/>
                    <a:pt x="90942" y="117043"/>
                    <a:pt x="58522" y="117043"/>
                  </a:cubicBezTo>
                  <a:lnTo>
                    <a:pt x="58522" y="117043"/>
                  </a:lnTo>
                  <a:cubicBezTo>
                    <a:pt x="26170" y="117043"/>
                    <a:pt x="0" y="90805"/>
                    <a:pt x="0" y="5852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71962574-441D-4EC8-91FC-A3794C5D538A}"/>
                </a:ext>
              </a:extLst>
            </p:cNvPr>
            <p:cNvSpPr/>
            <p:nvPr/>
          </p:nvSpPr>
          <p:spPr>
            <a:xfrm>
              <a:off x="372423" y="144097"/>
              <a:ext cx="96162" cy="96162"/>
            </a:xfrm>
            <a:custGeom>
              <a:avLst/>
              <a:gdLst>
                <a:gd name="connsiteX0" fmla="*/ 0 w 96162"/>
                <a:gd name="connsiteY0" fmla="*/ 49318 h 96162"/>
                <a:gd name="connsiteX1" fmla="*/ 49318 w 96162"/>
                <a:gd name="connsiteY1" fmla="*/ 0 h 96162"/>
                <a:gd name="connsiteX2" fmla="*/ 49318 w 96162"/>
                <a:gd name="connsiteY2" fmla="*/ 0 h 96162"/>
                <a:gd name="connsiteX3" fmla="*/ 98635 w 96162"/>
                <a:gd name="connsiteY3" fmla="*/ 49318 h 96162"/>
                <a:gd name="connsiteX4" fmla="*/ 98635 w 96162"/>
                <a:gd name="connsiteY4" fmla="*/ 49318 h 96162"/>
                <a:gd name="connsiteX5" fmla="*/ 49318 w 96162"/>
                <a:gd name="connsiteY5" fmla="*/ 98635 h 96162"/>
                <a:gd name="connsiteX6" fmla="*/ 49318 w 96162"/>
                <a:gd name="connsiteY6" fmla="*/ 98635 h 96162"/>
                <a:gd name="connsiteX7" fmla="*/ 0 w 96162"/>
                <a:gd name="connsiteY7" fmla="*/ 49318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162" h="96162">
                  <a:moveTo>
                    <a:pt x="0" y="49318"/>
                  </a:moveTo>
                  <a:cubicBezTo>
                    <a:pt x="0" y="22117"/>
                    <a:pt x="22117" y="0"/>
                    <a:pt x="49318" y="0"/>
                  </a:cubicBezTo>
                  <a:lnTo>
                    <a:pt x="49318" y="0"/>
                  </a:lnTo>
                  <a:cubicBezTo>
                    <a:pt x="76518" y="0"/>
                    <a:pt x="98635" y="22049"/>
                    <a:pt x="98635" y="49318"/>
                  </a:cubicBezTo>
                  <a:lnTo>
                    <a:pt x="98635" y="49318"/>
                  </a:lnTo>
                  <a:cubicBezTo>
                    <a:pt x="98635" y="76518"/>
                    <a:pt x="76586" y="98635"/>
                    <a:pt x="49318" y="98635"/>
                  </a:cubicBezTo>
                  <a:lnTo>
                    <a:pt x="49318" y="98635"/>
                  </a:lnTo>
                  <a:cubicBezTo>
                    <a:pt x="22049" y="98566"/>
                    <a:pt x="0" y="76518"/>
                    <a:pt x="0" y="49318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42E555D7-5CC5-464D-86D6-19F000D0AFD0}"/>
                </a:ext>
              </a:extLst>
            </p:cNvPr>
            <p:cNvSpPr/>
            <p:nvPr/>
          </p:nvSpPr>
          <p:spPr>
            <a:xfrm>
              <a:off x="12062250" y="130153"/>
              <a:ext cx="123637" cy="123637"/>
            </a:xfrm>
            <a:custGeom>
              <a:avLst/>
              <a:gdLst>
                <a:gd name="connsiteX0" fmla="*/ 63261 w 123637"/>
                <a:gd name="connsiteY0" fmla="*/ 126522 h 123637"/>
                <a:gd name="connsiteX1" fmla="*/ 18614 w 123637"/>
                <a:gd name="connsiteY1" fmla="*/ 108045 h 123637"/>
                <a:gd name="connsiteX2" fmla="*/ 0 w 123637"/>
                <a:gd name="connsiteY2" fmla="*/ 63261 h 123637"/>
                <a:gd name="connsiteX3" fmla="*/ 18614 w 123637"/>
                <a:gd name="connsiteY3" fmla="*/ 18614 h 123637"/>
                <a:gd name="connsiteX4" fmla="*/ 63261 w 123637"/>
                <a:gd name="connsiteY4" fmla="*/ 0 h 123637"/>
                <a:gd name="connsiteX5" fmla="*/ 108045 w 123637"/>
                <a:gd name="connsiteY5" fmla="*/ 18614 h 123637"/>
                <a:gd name="connsiteX6" fmla="*/ 126522 w 123637"/>
                <a:gd name="connsiteY6" fmla="*/ 63261 h 123637"/>
                <a:gd name="connsiteX7" fmla="*/ 108045 w 123637"/>
                <a:gd name="connsiteY7" fmla="*/ 108045 h 123637"/>
                <a:gd name="connsiteX8" fmla="*/ 63261 w 123637"/>
                <a:gd name="connsiteY8" fmla="*/ 126522 h 12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637" h="123637">
                  <a:moveTo>
                    <a:pt x="63261" y="126522"/>
                  </a:moveTo>
                  <a:cubicBezTo>
                    <a:pt x="46708" y="126522"/>
                    <a:pt x="30360" y="119791"/>
                    <a:pt x="18614" y="108045"/>
                  </a:cubicBezTo>
                  <a:cubicBezTo>
                    <a:pt x="6869" y="96300"/>
                    <a:pt x="0" y="79952"/>
                    <a:pt x="0" y="63261"/>
                  </a:cubicBezTo>
                  <a:cubicBezTo>
                    <a:pt x="0" y="46707"/>
                    <a:pt x="6800" y="30360"/>
                    <a:pt x="18614" y="18614"/>
                  </a:cubicBezTo>
                  <a:cubicBezTo>
                    <a:pt x="30360" y="6731"/>
                    <a:pt x="46708" y="0"/>
                    <a:pt x="63261" y="0"/>
                  </a:cubicBezTo>
                  <a:cubicBezTo>
                    <a:pt x="79952" y="0"/>
                    <a:pt x="96300" y="6731"/>
                    <a:pt x="108045" y="18614"/>
                  </a:cubicBezTo>
                  <a:cubicBezTo>
                    <a:pt x="119791" y="30360"/>
                    <a:pt x="126522" y="46707"/>
                    <a:pt x="126522" y="63261"/>
                  </a:cubicBezTo>
                  <a:cubicBezTo>
                    <a:pt x="126522" y="79952"/>
                    <a:pt x="119791" y="96300"/>
                    <a:pt x="108045" y="108045"/>
                  </a:cubicBezTo>
                  <a:cubicBezTo>
                    <a:pt x="96231" y="119791"/>
                    <a:pt x="79952" y="126522"/>
                    <a:pt x="63261" y="126522"/>
                  </a:cubicBezTo>
                  <a:close/>
                </a:path>
              </a:pathLst>
            </a:custGeom>
            <a:noFill/>
            <a:ln w="6869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82" name="Oval 581">
            <a:extLst>
              <a:ext uri="{FF2B5EF4-FFF2-40B4-BE49-F238E27FC236}">
                <a16:creationId xmlns:a16="http://schemas.microsoft.com/office/drawing/2014/main" id="{D8B2DDBC-B4B9-3743-A1E6-59BAAB00FDF7}"/>
              </a:ext>
            </a:extLst>
          </p:cNvPr>
          <p:cNvSpPr/>
          <p:nvPr/>
        </p:nvSpPr>
        <p:spPr>
          <a:xfrm>
            <a:off x="-4398838" y="1309981"/>
            <a:ext cx="7831513" cy="7831513"/>
          </a:xfrm>
          <a:prstGeom prst="ellipse">
            <a:avLst/>
          </a:prstGeom>
          <a:noFill/>
          <a:ln w="6350" cap="rnd" cmpd="sng" algn="ctr">
            <a:solidFill>
              <a:schemeClr val="bg1">
                <a:alpha val="27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83" name="Oval 582">
            <a:extLst>
              <a:ext uri="{FF2B5EF4-FFF2-40B4-BE49-F238E27FC236}">
                <a16:creationId xmlns:a16="http://schemas.microsoft.com/office/drawing/2014/main" id="{0CB967C1-C61E-014A-B34C-08BB05E9A2AD}"/>
              </a:ext>
            </a:extLst>
          </p:cNvPr>
          <p:cNvSpPr/>
          <p:nvPr/>
        </p:nvSpPr>
        <p:spPr>
          <a:xfrm>
            <a:off x="-5153707" y="555112"/>
            <a:ext cx="9341241" cy="9341241"/>
          </a:xfrm>
          <a:prstGeom prst="ellipse">
            <a:avLst/>
          </a:prstGeom>
          <a:noFill/>
          <a:ln w="6350" cap="rnd" cmpd="sng" algn="ctr">
            <a:solidFill>
              <a:schemeClr val="bg1">
                <a:alpha val="27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84" name="Oval 583">
            <a:extLst>
              <a:ext uri="{FF2B5EF4-FFF2-40B4-BE49-F238E27FC236}">
                <a16:creationId xmlns:a16="http://schemas.microsoft.com/office/drawing/2014/main" id="{73A74324-98EA-3E40-B3FF-9CC2C3CEE8E9}"/>
              </a:ext>
            </a:extLst>
          </p:cNvPr>
          <p:cNvSpPr/>
          <p:nvPr/>
        </p:nvSpPr>
        <p:spPr>
          <a:xfrm>
            <a:off x="-5861371" y="-152552"/>
            <a:ext cx="10756573" cy="10756573"/>
          </a:xfrm>
          <a:prstGeom prst="ellipse">
            <a:avLst/>
          </a:prstGeom>
          <a:noFill/>
          <a:ln w="6350" cap="rnd" cmpd="sng" algn="ctr">
            <a:solidFill>
              <a:schemeClr val="bg1">
                <a:alpha val="27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85" name="Oval 584">
            <a:extLst>
              <a:ext uri="{FF2B5EF4-FFF2-40B4-BE49-F238E27FC236}">
                <a16:creationId xmlns:a16="http://schemas.microsoft.com/office/drawing/2014/main" id="{5C69A4D1-BCD8-0F48-9984-5A8F301DB466}"/>
              </a:ext>
            </a:extLst>
          </p:cNvPr>
          <p:cNvSpPr/>
          <p:nvPr/>
        </p:nvSpPr>
        <p:spPr>
          <a:xfrm>
            <a:off x="-6631937" y="-923118"/>
            <a:ext cx="12297711" cy="12297711"/>
          </a:xfrm>
          <a:prstGeom prst="ellipse">
            <a:avLst/>
          </a:prstGeom>
          <a:noFill/>
          <a:ln w="6350" cap="rnd" cmpd="sng" algn="ctr">
            <a:solidFill>
              <a:schemeClr val="bg1">
                <a:alpha val="27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86" name="Oval 585">
            <a:extLst>
              <a:ext uri="{FF2B5EF4-FFF2-40B4-BE49-F238E27FC236}">
                <a16:creationId xmlns:a16="http://schemas.microsoft.com/office/drawing/2014/main" id="{4F5AE582-A698-4F49-9763-DC61402595F6}"/>
              </a:ext>
            </a:extLst>
          </p:cNvPr>
          <p:cNvSpPr/>
          <p:nvPr/>
        </p:nvSpPr>
        <p:spPr>
          <a:xfrm>
            <a:off x="-7402513" y="-1693694"/>
            <a:ext cx="13838863" cy="13838863"/>
          </a:xfrm>
          <a:prstGeom prst="ellipse">
            <a:avLst/>
          </a:prstGeom>
          <a:noFill/>
          <a:ln w="6350" cap="rnd" cmpd="sng" algn="ctr">
            <a:solidFill>
              <a:schemeClr val="bg1">
                <a:alpha val="27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87" name="Oval 586">
            <a:extLst>
              <a:ext uri="{FF2B5EF4-FFF2-40B4-BE49-F238E27FC236}">
                <a16:creationId xmlns:a16="http://schemas.microsoft.com/office/drawing/2014/main" id="{E63FFA8A-AF09-B246-A731-23E852E8EAB1}"/>
              </a:ext>
            </a:extLst>
          </p:cNvPr>
          <p:cNvSpPr/>
          <p:nvPr/>
        </p:nvSpPr>
        <p:spPr>
          <a:xfrm>
            <a:off x="-8188810" y="-2479991"/>
            <a:ext cx="15411452" cy="15411452"/>
          </a:xfrm>
          <a:prstGeom prst="ellipse">
            <a:avLst/>
          </a:prstGeom>
          <a:noFill/>
          <a:ln w="6350" cap="rnd" cmpd="sng" algn="ctr">
            <a:solidFill>
              <a:schemeClr val="bg1">
                <a:alpha val="27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88" name="Oval 587">
            <a:extLst>
              <a:ext uri="{FF2B5EF4-FFF2-40B4-BE49-F238E27FC236}">
                <a16:creationId xmlns:a16="http://schemas.microsoft.com/office/drawing/2014/main" id="{F934BB1F-3AB5-AD45-A7B5-D62A523062AF}"/>
              </a:ext>
            </a:extLst>
          </p:cNvPr>
          <p:cNvSpPr/>
          <p:nvPr/>
        </p:nvSpPr>
        <p:spPr>
          <a:xfrm>
            <a:off x="-3030687" y="2678132"/>
            <a:ext cx="5095211" cy="5095211"/>
          </a:xfrm>
          <a:prstGeom prst="ellipse">
            <a:avLst/>
          </a:prstGeom>
          <a:noFill/>
          <a:ln w="6350" cap="rnd" cmpd="sng" algn="ctr">
            <a:solidFill>
              <a:schemeClr val="bg1">
                <a:alpha val="27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89" name="Oval 588">
            <a:extLst>
              <a:ext uri="{FF2B5EF4-FFF2-40B4-BE49-F238E27FC236}">
                <a16:creationId xmlns:a16="http://schemas.microsoft.com/office/drawing/2014/main" id="{61B2419C-D210-5A41-8F6F-FC87BD9D4E02}"/>
              </a:ext>
            </a:extLst>
          </p:cNvPr>
          <p:cNvSpPr/>
          <p:nvPr/>
        </p:nvSpPr>
        <p:spPr>
          <a:xfrm>
            <a:off x="-3769803" y="1939016"/>
            <a:ext cx="6573437" cy="6573437"/>
          </a:xfrm>
          <a:prstGeom prst="ellipse">
            <a:avLst/>
          </a:prstGeom>
          <a:noFill/>
          <a:ln w="6350" cap="rnd" cmpd="sng" algn="ctr">
            <a:solidFill>
              <a:schemeClr val="bg1">
                <a:alpha val="27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09" name="Textfeld 24">
            <a:extLst>
              <a:ext uri="{FF2B5EF4-FFF2-40B4-BE49-F238E27FC236}">
                <a16:creationId xmlns:a16="http://schemas.microsoft.com/office/drawing/2014/main" id="{1E38F0B6-7F87-534C-A202-5C8D340554AD}"/>
              </a:ext>
            </a:extLst>
          </p:cNvPr>
          <p:cNvSpPr txBox="1"/>
          <p:nvPr/>
        </p:nvSpPr>
        <p:spPr>
          <a:xfrm>
            <a:off x="782967" y="2512727"/>
            <a:ext cx="92677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noProof="0" dirty="0">
                <a:solidFill>
                  <a:srgbClr val="E7E6E6"/>
                </a:solidFill>
                <a:effectLst>
                  <a:outerShdw blurRad="268337" dist="38100" dir="2700000" algn="tl" rotWithShape="0">
                    <a:prstClr val="black">
                      <a:alpha val="52000"/>
                    </a:prstClr>
                  </a:outerShdw>
                </a:effectLst>
                <a:latin typeface="Century Gothic" panose="020B0502020202020204" pitchFamily="34" charset="0"/>
              </a:rPr>
              <a:t>Topic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outerShdw blurRad="268337" dist="38100" dir="2700000" algn="tl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outerShdw blurRad="268337" dist="38100" dir="2700000" algn="tl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>
              <a:defRPr/>
            </a:pPr>
            <a:r>
              <a:rPr lang="en-US" sz="24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Textile Fabric Defect Detection Using Artificial Intelligence Algorithms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outerShdw blurRad="268337" dist="38100" dir="2700000" algn="tl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1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outerShdw blurRad="268337" dist="38100" dir="2700000" algn="tl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10" name="Textfeld 24">
            <a:extLst>
              <a:ext uri="{FF2B5EF4-FFF2-40B4-BE49-F238E27FC236}">
                <a16:creationId xmlns:a16="http://schemas.microsoft.com/office/drawing/2014/main" id="{C1708195-4251-5642-9509-5EB7D85E99A5}"/>
              </a:ext>
            </a:extLst>
          </p:cNvPr>
          <p:cNvSpPr txBox="1"/>
          <p:nvPr/>
        </p:nvSpPr>
        <p:spPr>
          <a:xfrm>
            <a:off x="953200" y="875164"/>
            <a:ext cx="85794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Master of Science in Data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Analytcs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Applied Research Project</a:t>
            </a:r>
          </a:p>
          <a:p>
            <a:pPr lvl="0" algn="ctr">
              <a:defRPr/>
            </a:pPr>
            <a:r>
              <a:rPr lang="en-US" sz="2400" b="1" dirty="0">
                <a:solidFill>
                  <a:srgbClr val="92D050"/>
                </a:solidFill>
                <a:latin typeface="Century Gothic" panose="020B0502020202020204" pitchFamily="34" charset="0"/>
              </a:rPr>
              <a:t>B9DA113_2223_TMD1S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4826427C-54B5-2342-98D3-363C39F282EB}"/>
              </a:ext>
            </a:extLst>
          </p:cNvPr>
          <p:cNvSpPr/>
          <p:nvPr/>
        </p:nvSpPr>
        <p:spPr>
          <a:xfrm rot="16200000" flipH="1">
            <a:off x="5744757" y="-1556479"/>
            <a:ext cx="67815" cy="9564519"/>
          </a:xfrm>
          <a:prstGeom prst="rect">
            <a:avLst/>
          </a:prstGeom>
          <a:solidFill>
            <a:srgbClr val="66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1" name="Textfeld 24">
            <a:extLst>
              <a:ext uri="{FF2B5EF4-FFF2-40B4-BE49-F238E27FC236}">
                <a16:creationId xmlns:a16="http://schemas.microsoft.com/office/drawing/2014/main" id="{DEAF152C-A4AE-45A1-A5F8-9DCCF674F86E}"/>
              </a:ext>
            </a:extLst>
          </p:cNvPr>
          <p:cNvSpPr txBox="1"/>
          <p:nvPr/>
        </p:nvSpPr>
        <p:spPr>
          <a:xfrm>
            <a:off x="4242561" y="4310423"/>
            <a:ext cx="70651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outerShdw blurRad="268337" dist="38100" dir="2700000" algn="tl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>
                  <a:outerShdw blurRad="268337" dist="38100" dir="2700000" algn="tl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</a:rPr>
              <a:t>Presented By:  Saima Saleem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E7E6E6"/>
                </a:solidFill>
                <a:effectLst>
                  <a:outerShdw blurRad="268337" dist="38100" dir="2700000" algn="tl" rotWithShape="0">
                    <a:prstClr val="black">
                      <a:alpha val="52000"/>
                    </a:prstClr>
                  </a:outerShdw>
                </a:effectLst>
                <a:latin typeface="Century Gothic" panose="020B0502020202020204" pitchFamily="34" charset="0"/>
              </a:rPr>
              <a:t>	Student ID: 10603707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>
                <a:outerShdw blurRad="268337" dist="38100" dir="2700000" algn="tl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593" name="Picture 2" descr="See the source image">
            <a:extLst>
              <a:ext uri="{FF2B5EF4-FFF2-40B4-BE49-F238E27FC236}">
                <a16:creationId xmlns:a16="http://schemas.microsoft.com/office/drawing/2014/main" id="{2402397D-F1E2-4491-A503-F3D4B5EA8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482" y="-49174"/>
            <a:ext cx="1723242" cy="125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60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2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" grpId="0" animBg="1"/>
      <p:bldP spid="583" grpId="0" animBg="1"/>
      <p:bldP spid="584" grpId="0" animBg="1"/>
      <p:bldP spid="585" grpId="0" animBg="1"/>
      <p:bldP spid="586" grpId="0" animBg="1"/>
      <p:bldP spid="587" grpId="0" animBg="1"/>
      <p:bldP spid="588" grpId="0" animBg="1"/>
      <p:bldP spid="589" grpId="0" animBg="1"/>
      <p:bldP spid="609" grpId="0"/>
      <p:bldP spid="610" grpId="0"/>
      <p:bldP spid="611" grpId="0" animBg="1"/>
      <p:bldP spid="59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/>
          </p:nvPr>
        </p:nvSpPr>
        <p:spPr>
          <a:gradFill>
            <a:gsLst>
              <a:gs pos="81000">
                <a:srgbClr val="EEEEEE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</p:spPr>
      </p:sp>
      <p:sp>
        <p:nvSpPr>
          <p:cNvPr id="26" name="テキスト プレースホルダー 25"/>
          <p:cNvSpPr>
            <a:spLocks noGrp="1"/>
          </p:cNvSpPr>
          <p:nvPr>
            <p:ph type="body" sz="quarter" idx="14"/>
          </p:nvPr>
        </p:nvSpPr>
        <p:spPr>
          <a:xfrm>
            <a:off x="574907" y="2276475"/>
            <a:ext cx="9731143" cy="2524125"/>
          </a:xfrm>
        </p:spPr>
        <p:txBody>
          <a:bodyPr/>
          <a:lstStyle/>
          <a:p>
            <a:pPr marL="0" indent="0">
              <a:buNone/>
            </a:pPr>
            <a:endParaRPr lang="en-US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accent1"/>
                </a:solidFill>
              </a:rPr>
              <a:t>Requirement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accent1"/>
                </a:solidFill>
              </a:rPr>
              <a:t>A need to automate the process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accent1"/>
                </a:solidFill>
              </a:rPr>
              <a:t>Using artificial intelligence and machine learning algorithms</a:t>
            </a:r>
          </a:p>
          <a:p>
            <a:pPr marL="0" indent="0"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chemeClr val="accent1"/>
              </a:solidFill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DEC0AF97-FB95-4A6B-8990-EE0A7F04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226" y="-30124"/>
            <a:ext cx="2226498" cy="16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90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557867" y="1423554"/>
            <a:ext cx="7076266" cy="4010892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Requirements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B050"/>
                </a:solidFill>
              </a:rPr>
              <a:t>model should have a high detection accuracy</a:t>
            </a:r>
            <a:br>
              <a:rPr lang="en-US" sz="1800" b="1" dirty="0">
                <a:solidFill>
                  <a:srgbClr val="00B050"/>
                </a:solidFill>
              </a:rPr>
            </a:br>
            <a:r>
              <a:rPr lang="en-US" sz="2800" b="1" dirty="0">
                <a:solidFill>
                  <a:srgbClr val="00B050"/>
                </a:solidFill>
              </a:rPr>
              <a:t>Model should be fully trained for all types of fabrics</a:t>
            </a:r>
            <a:br>
              <a:rPr lang="en-US" sz="2800" b="1" dirty="0">
                <a:solidFill>
                  <a:srgbClr val="00B050"/>
                </a:solidFill>
              </a:rPr>
            </a:br>
            <a:r>
              <a:rPr lang="en-US" sz="2800" b="1" dirty="0">
                <a:solidFill>
                  <a:srgbClr val="00B050"/>
                </a:solidFill>
              </a:rPr>
              <a:t>A high detection speed for real time implementation</a:t>
            </a:r>
            <a:br>
              <a:rPr lang="en-US" sz="1800" b="1" dirty="0">
                <a:solidFill>
                  <a:srgbClr val="00B050"/>
                </a:solidFill>
              </a:rPr>
            </a:br>
            <a:br>
              <a:rPr lang="en-US" sz="1800" b="1" dirty="0">
                <a:solidFill>
                  <a:srgbClr val="0070C0"/>
                </a:solidFill>
              </a:rPr>
            </a:br>
            <a:endParaRPr lang="en-US" sz="1800" b="1" dirty="0">
              <a:solidFill>
                <a:srgbClr val="0070C0"/>
              </a:solidFill>
            </a:endParaRP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B6BEA246-ECA7-466D-9E21-927A7E94E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226" y="-30124"/>
            <a:ext cx="2226498" cy="16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36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E180D4A7-C9FB-4DFB-919C-405C955672EB}">
      <p14:showEvtLst xmlns:p14="http://schemas.microsoft.com/office/powerpoint/2010/main">
        <p14:playEvt time="2251" objId="4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981483B-AAED-4E29-9649-6AC2B0CE57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ABBC38-F789-43B6-8A9F-0F4F60CA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28" y="1288065"/>
            <a:ext cx="8763998" cy="45624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75A289-BDFA-4DBC-B972-A3FFA5BFED3A}"/>
              </a:ext>
            </a:extLst>
          </p:cNvPr>
          <p:cNvSpPr txBox="1"/>
          <p:nvPr/>
        </p:nvSpPr>
        <p:spPr>
          <a:xfrm>
            <a:off x="3481180" y="6280913"/>
            <a:ext cx="3427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https://www.hindawi.com/journals/mpe/2020/8189403/fig2/</a:t>
            </a: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A2F6F87D-93BA-4940-8115-82A4BC8A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226" y="-30124"/>
            <a:ext cx="2226498" cy="16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2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275A289-BDFA-4DBC-B972-A3FFA5BFED3A}"/>
              </a:ext>
            </a:extLst>
          </p:cNvPr>
          <p:cNvSpPr txBox="1"/>
          <p:nvPr/>
        </p:nvSpPr>
        <p:spPr>
          <a:xfrm>
            <a:off x="8110330" y="5543945"/>
            <a:ext cx="3427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https://www.hindawi.com/journals/mpe/2020/8189403/fig2/</a:t>
            </a:r>
          </a:p>
        </p:txBody>
      </p:sp>
      <p:pic>
        <p:nvPicPr>
          <p:cNvPr id="2050" name="Picture 2" descr="Float defect in the fabric">
            <a:extLst>
              <a:ext uri="{FF2B5EF4-FFF2-40B4-BE49-F238E27FC236}">
                <a16:creationId xmlns:a16="http://schemas.microsoft.com/office/drawing/2014/main" id="{774D23DD-63CA-41AF-B908-DB8E44DE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7" y="812856"/>
            <a:ext cx="1493022" cy="149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bric defect due to hole">
            <a:extLst>
              <a:ext uri="{FF2B5EF4-FFF2-40B4-BE49-F238E27FC236}">
                <a16:creationId xmlns:a16="http://schemas.microsoft.com/office/drawing/2014/main" id="{CEDEF04D-E48B-4AC9-842C-81B3466A683D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 bwMode="auto">
          <a:xfrm>
            <a:off x="611891" y="970638"/>
            <a:ext cx="1534961" cy="133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D7DEF0-C8FF-4388-B40A-17B5360D2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32" y="2705993"/>
            <a:ext cx="1590620" cy="1428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801B9C-8D67-49B6-9522-9E5D2A8B1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400" y="938293"/>
            <a:ext cx="1610225" cy="13352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97D556-FDD8-46A6-8EF2-3F7EEAFD6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400" y="2622202"/>
            <a:ext cx="1690981" cy="1588457"/>
          </a:xfrm>
          <a:prstGeom prst="rect">
            <a:avLst/>
          </a:prstGeom>
        </p:spPr>
      </p:pic>
      <p:pic>
        <p:nvPicPr>
          <p:cNvPr id="2056" name="Picture 8" descr="Double pick defect in fabric">
            <a:extLst>
              <a:ext uri="{FF2B5EF4-FFF2-40B4-BE49-F238E27FC236}">
                <a16:creationId xmlns:a16="http://schemas.microsoft.com/office/drawing/2014/main" id="{6AA263CB-3C81-4202-BB65-3C706BABB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90" y="4579848"/>
            <a:ext cx="1534961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A7F6DA-54D2-4E14-82E4-AD609D80C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1650" y="4559327"/>
            <a:ext cx="1626330" cy="1469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05AC06-9D6A-4BA0-BA6C-6F5FAD29CA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0377" y="2717637"/>
            <a:ext cx="1501006" cy="1493022"/>
          </a:xfrm>
          <a:prstGeom prst="rect">
            <a:avLst/>
          </a:prstGeom>
        </p:spPr>
      </p:pic>
      <p:pic>
        <p:nvPicPr>
          <p:cNvPr id="2058" name="Picture 10" descr="Excessive weft density defect in fabric">
            <a:extLst>
              <a:ext uri="{FF2B5EF4-FFF2-40B4-BE49-F238E27FC236}">
                <a16:creationId xmlns:a16="http://schemas.microsoft.com/office/drawing/2014/main" id="{1F8522D5-A8A1-44B5-8193-55955A1B2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461" y="723239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roken end defect in fabric">
            <a:extLst>
              <a:ext uri="{FF2B5EF4-FFF2-40B4-BE49-F238E27FC236}">
                <a16:creationId xmlns:a16="http://schemas.microsoft.com/office/drawing/2014/main" id="{D80030CD-5CD5-4E54-9AE3-3FA1E7C0B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271" y="265154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3A5F15-47A1-43F2-84A2-42AF92F64385}"/>
              </a:ext>
            </a:extLst>
          </p:cNvPr>
          <p:cNvSpPr txBox="1"/>
          <p:nvPr/>
        </p:nvSpPr>
        <p:spPr>
          <a:xfrm>
            <a:off x="3920979" y="6040063"/>
            <a:ext cx="1236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Double End</a:t>
            </a:r>
            <a:endParaRPr lang="en-GB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465EE4-B4CF-459A-BD1E-C54847FB8FFB}"/>
              </a:ext>
            </a:extLst>
          </p:cNvPr>
          <p:cNvSpPr txBox="1"/>
          <p:nvPr/>
        </p:nvSpPr>
        <p:spPr>
          <a:xfrm>
            <a:off x="830037" y="6036775"/>
            <a:ext cx="1236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Double Pick</a:t>
            </a:r>
            <a:endParaRPr lang="en-GB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BC0911-4FBC-4472-8121-1462F37A6896}"/>
              </a:ext>
            </a:extLst>
          </p:cNvPr>
          <p:cNvSpPr txBox="1"/>
          <p:nvPr/>
        </p:nvSpPr>
        <p:spPr>
          <a:xfrm>
            <a:off x="1172807" y="4118182"/>
            <a:ext cx="808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Oil Stain</a:t>
            </a:r>
            <a:endParaRPr lang="en-GB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262629-12A6-444C-8F79-2BE3E2DC09CE}"/>
              </a:ext>
            </a:extLst>
          </p:cNvPr>
          <p:cNvSpPr txBox="1"/>
          <p:nvPr/>
        </p:nvSpPr>
        <p:spPr>
          <a:xfrm>
            <a:off x="1266326" y="2260888"/>
            <a:ext cx="808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Hole</a:t>
            </a:r>
            <a:endParaRPr lang="en-GB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4FF3E-5343-45EF-BD62-14852671A983}"/>
              </a:ext>
            </a:extLst>
          </p:cNvPr>
          <p:cNvSpPr txBox="1"/>
          <p:nvPr/>
        </p:nvSpPr>
        <p:spPr>
          <a:xfrm>
            <a:off x="3920979" y="4210659"/>
            <a:ext cx="167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Warp yarn defect</a:t>
            </a:r>
            <a:endParaRPr lang="en-GB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C658B-81C5-4645-A5D0-F09EC4CE6B18}"/>
              </a:ext>
            </a:extLst>
          </p:cNvPr>
          <p:cNvSpPr txBox="1"/>
          <p:nvPr/>
        </p:nvSpPr>
        <p:spPr>
          <a:xfrm>
            <a:off x="3865947" y="2227366"/>
            <a:ext cx="1690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Weft yarn defect</a:t>
            </a:r>
            <a:endParaRPr lang="en-GB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FFC87A-AA55-436E-80B7-9CE66E2D3439}"/>
              </a:ext>
            </a:extLst>
          </p:cNvPr>
          <p:cNvSpPr txBox="1"/>
          <p:nvPr/>
        </p:nvSpPr>
        <p:spPr>
          <a:xfrm>
            <a:off x="6679097" y="4232593"/>
            <a:ext cx="1979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Insufficient weft density</a:t>
            </a:r>
            <a:endParaRPr lang="en-GB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46AEDA-F938-4B1E-B18E-9F0E714F6230}"/>
              </a:ext>
            </a:extLst>
          </p:cNvPr>
          <p:cNvSpPr txBox="1"/>
          <p:nvPr/>
        </p:nvSpPr>
        <p:spPr>
          <a:xfrm>
            <a:off x="7152613" y="2285509"/>
            <a:ext cx="808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Float</a:t>
            </a:r>
            <a:endParaRPr lang="en-GB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10B5BA-0648-4B8B-A8DC-D5DF6E98012B}"/>
              </a:ext>
            </a:extLst>
          </p:cNvPr>
          <p:cNvSpPr txBox="1"/>
          <p:nvPr/>
        </p:nvSpPr>
        <p:spPr>
          <a:xfrm>
            <a:off x="9016779" y="2151989"/>
            <a:ext cx="2069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Excessive weft density</a:t>
            </a:r>
            <a:endParaRPr lang="en-GB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4079D7-B4DA-4E10-99E8-A86872157120}"/>
              </a:ext>
            </a:extLst>
          </p:cNvPr>
          <p:cNvSpPr txBox="1"/>
          <p:nvPr/>
        </p:nvSpPr>
        <p:spPr>
          <a:xfrm>
            <a:off x="9238609" y="4210556"/>
            <a:ext cx="1626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Broken end</a:t>
            </a:r>
            <a:endParaRPr lang="en-GB" b="1" dirty="0"/>
          </a:p>
        </p:txBody>
      </p:sp>
      <p:pic>
        <p:nvPicPr>
          <p:cNvPr id="26" name="Picture 2" descr="See the source image">
            <a:extLst>
              <a:ext uri="{FF2B5EF4-FFF2-40B4-BE49-F238E27FC236}">
                <a16:creationId xmlns:a16="http://schemas.microsoft.com/office/drawing/2014/main" id="{85BE4B98-F0DD-4C35-AEEE-FBA921D97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14" y="-30124"/>
            <a:ext cx="1504609" cy="109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113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8463C59-9CE4-4BBB-B35D-9C55B38CD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208" y="992535"/>
            <a:ext cx="8046721" cy="180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9D15EE4-F91C-4D5E-B7AF-C4B6241ED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47" y="2859862"/>
            <a:ext cx="8123582" cy="174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C1F62A-6663-4490-BA9C-5924955A4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46" y="4663715"/>
            <a:ext cx="8203095" cy="16763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814428-6CA7-4FB3-8354-70DD73AF5E3B}"/>
              </a:ext>
            </a:extLst>
          </p:cNvPr>
          <p:cNvSpPr txBox="1"/>
          <p:nvPr/>
        </p:nvSpPr>
        <p:spPr>
          <a:xfrm>
            <a:off x="1067464" y="6399982"/>
            <a:ext cx="8704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/>
              <a:t>https://www.onlineclothingstudy.com/2019/02/classification-of-fabric-defects.html#:~:text=A%20fabric%20defect%20corresponds%20to%20a%20flaw%20on,are%20caused%20by%20faulty%20yarns%20or%20machine%20spoils.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C175597E-2C6E-4B6C-A935-315580992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82" y="-30124"/>
            <a:ext cx="1738142" cy="126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129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/>
          </p:nvPr>
        </p:nvSpPr>
        <p:spPr>
          <a:gradFill>
            <a:gsLst>
              <a:gs pos="81000">
                <a:srgbClr val="EEEEEE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</p:spPr>
      </p:sp>
      <p:sp>
        <p:nvSpPr>
          <p:cNvPr id="26" name="テキスト プレースホルダー 25"/>
          <p:cNvSpPr>
            <a:spLocks noGrp="1"/>
          </p:cNvSpPr>
          <p:nvPr>
            <p:ph type="body" sz="quarter" idx="14"/>
          </p:nvPr>
        </p:nvSpPr>
        <p:spPr>
          <a:xfrm>
            <a:off x="490707" y="2176915"/>
            <a:ext cx="11042185" cy="268146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Data is the heart of AI!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Path to better quality comes from past data!</a:t>
            </a:r>
          </a:p>
          <a:p>
            <a:pPr marL="0" indent="0">
              <a:buNone/>
            </a:pPr>
            <a:endParaRPr lang="en-US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	</a:t>
            </a:r>
          </a:p>
        </p:txBody>
      </p:sp>
      <p:sp>
        <p:nvSpPr>
          <p:cNvPr id="5" name="フッター プレースホルダー 4"/>
          <p:cNvSpPr txBox="1">
            <a:spLocks/>
          </p:cNvSpPr>
          <p:nvPr/>
        </p:nvSpPr>
        <p:spPr>
          <a:xfrm>
            <a:off x="3503486" y="6425223"/>
            <a:ext cx="68491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alpha val="70000"/>
                  </a:schemeClr>
                </a:solidFill>
              </a:rPr>
              <a:t>https://medium.com/@keerthika.v.24/defect-detection-using-artificial-intelligence-in-software-testing-learning-from-other-industries-83a83ef8874b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2A9F4C89-431F-42C1-92B0-56708E01A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110" y="-30124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28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タイトル 24"/>
          <p:cNvSpPr>
            <a:spLocks noGrp="1"/>
          </p:cNvSpPr>
          <p:nvPr>
            <p:ph type="ctrTitle"/>
          </p:nvPr>
        </p:nvSpPr>
        <p:spPr>
          <a:xfrm>
            <a:off x="609600" y="1556792"/>
            <a:ext cx="3792204" cy="398444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Benchmarking</a:t>
            </a:r>
          </a:p>
        </p:txBody>
      </p:sp>
      <p:sp>
        <p:nvSpPr>
          <p:cNvPr id="26" name="サブタイトル 25"/>
          <p:cNvSpPr>
            <a:spLocks noGrp="1"/>
          </p:cNvSpPr>
          <p:nvPr>
            <p:ph type="subTitle" idx="1"/>
          </p:nvPr>
        </p:nvSpPr>
        <p:spPr>
          <a:xfrm>
            <a:off x="4648200" y="1844704"/>
            <a:ext cx="6842872" cy="425022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</a:rPr>
              <a:t>Motorola’s “Instrumental Inc”</a:t>
            </a:r>
          </a:p>
          <a:p>
            <a:endParaRPr lang="en-US" sz="2000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Aggregates image data into cloud database, analysis by algorithms to identify defects</a:t>
            </a:r>
          </a:p>
          <a:p>
            <a:endParaRPr lang="en-US" sz="2800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</a:rPr>
              <a:t>Hong Kong Polytechnic University’s “</a:t>
            </a:r>
            <a:r>
              <a:rPr lang="en-US" sz="2400" b="1" dirty="0" err="1">
                <a:solidFill>
                  <a:srgbClr val="00B050"/>
                </a:solidFill>
                <a:latin typeface="arial" panose="020B0604020202020204" pitchFamily="34" charset="0"/>
              </a:rPr>
              <a:t>WiseEye</a:t>
            </a: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</a:rPr>
              <a:t>”</a:t>
            </a:r>
          </a:p>
          <a:p>
            <a:endParaRPr lang="en-US" sz="1900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r>
              <a:rPr lang="en-US" sz="1900" dirty="0">
                <a:solidFill>
                  <a:srgbClr val="0070C0"/>
                </a:solidFill>
                <a:latin typeface="arial" panose="020B0604020202020204" pitchFamily="34" charset="0"/>
              </a:rPr>
              <a:t>Thousands of yards of fabric data is fed into system to detect 40 common defects using big data and deep learning technologies</a:t>
            </a:r>
          </a:p>
          <a:p>
            <a:endParaRPr lang="en-US" sz="280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5" name="フッター プレースホルダー 4"/>
          <p:cNvSpPr txBox="1">
            <a:spLocks/>
          </p:cNvSpPr>
          <p:nvPr/>
        </p:nvSpPr>
        <p:spPr>
          <a:xfrm>
            <a:off x="1963972" y="6425223"/>
            <a:ext cx="672454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alpha val="70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https://medium.com/@keerthika.v.24/defect-detection-using-artificial-intelligence-in-software-testing-learning-from-other-industries-83a83ef8874b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E7BB3088-47EA-45D7-82AD-54A011F5B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110" y="-30124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027012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1AAC0481-EA5D-CA47-B2DC-2DA202C5369C}"/>
              </a:ext>
            </a:extLst>
          </p:cNvPr>
          <p:cNvSpPr txBox="1"/>
          <p:nvPr/>
        </p:nvSpPr>
        <p:spPr>
          <a:xfrm>
            <a:off x="3056175" y="915775"/>
            <a:ext cx="6079650" cy="403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entury Gothic" panose="020B0502020202020204" pitchFamily="34" charset="0"/>
              </a:rPr>
              <a:t>Fabric Defect Detection Methods</a:t>
            </a:r>
            <a:endParaRPr kumimoji="0" lang="en-15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7E8B1C-C467-034B-ADD6-B9AB5EF2C720}"/>
              </a:ext>
            </a:extLst>
          </p:cNvPr>
          <p:cNvSpPr txBox="1"/>
          <p:nvPr/>
        </p:nvSpPr>
        <p:spPr>
          <a:xfrm>
            <a:off x="5045337" y="1604421"/>
            <a:ext cx="2181625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B5A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ALGORITHMS</a:t>
            </a:r>
            <a:endParaRPr kumimoji="0" lang="en-150" sz="1400" b="1" i="0" u="none" strike="noStrike" kern="1200" cap="none" spc="0" normalizeH="0" baseline="0" noProof="0" dirty="0">
              <a:ln>
                <a:noFill/>
              </a:ln>
              <a:solidFill>
                <a:srgbClr val="7B5AA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506F41-931C-8743-8A75-D562305B499A}"/>
              </a:ext>
            </a:extLst>
          </p:cNvPr>
          <p:cNvCxnSpPr/>
          <p:nvPr/>
        </p:nvCxnSpPr>
        <p:spPr>
          <a:xfrm>
            <a:off x="4637589" y="1928218"/>
            <a:ext cx="2939970" cy="0"/>
          </a:xfrm>
          <a:prstGeom prst="line">
            <a:avLst/>
          </a:prstGeom>
          <a:ln w="38100" cap="rnd">
            <a:solidFill>
              <a:srgbClr val="7B5A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7BB6E1B-C790-1D44-BD96-42878E653320}"/>
              </a:ext>
            </a:extLst>
          </p:cNvPr>
          <p:cNvGrpSpPr/>
          <p:nvPr/>
        </p:nvGrpSpPr>
        <p:grpSpPr>
          <a:xfrm>
            <a:off x="4637589" y="2059898"/>
            <a:ext cx="3128068" cy="646331"/>
            <a:chOff x="4637589" y="2059898"/>
            <a:chExt cx="2732741" cy="64633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B01A7BE-6FBE-204B-93B6-600FB521BD41}"/>
                </a:ext>
              </a:extLst>
            </p:cNvPr>
            <p:cNvSpPr txBox="1"/>
            <p:nvPr/>
          </p:nvSpPr>
          <p:spPr>
            <a:xfrm>
              <a:off x="4637589" y="2189584"/>
              <a:ext cx="1039563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B5AA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Traditional  Algorithms</a:t>
              </a:r>
              <a:endParaRPr kumimoji="0" lang="en-150" sz="1400" b="1" i="0" u="none" strike="noStrike" kern="1200" cap="none" spc="0" normalizeH="0" baseline="0" noProof="0" dirty="0">
                <a:ln>
                  <a:noFill/>
                </a:ln>
                <a:solidFill>
                  <a:srgbClr val="7B5A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E6569EB-F908-1641-88F4-074FB0940AF6}"/>
                </a:ext>
              </a:extLst>
            </p:cNvPr>
            <p:cNvSpPr txBox="1"/>
            <p:nvPr/>
          </p:nvSpPr>
          <p:spPr>
            <a:xfrm>
              <a:off x="6330767" y="2059898"/>
              <a:ext cx="1039563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7B5AA0"/>
                  </a:solidFill>
                  <a:latin typeface="Century Gothic" panose="020B0502020202020204" pitchFamily="34" charset="0"/>
                </a:rPr>
                <a:t>Learning Based Algorithms</a:t>
              </a:r>
              <a:endParaRPr kumimoji="0" lang="en-150" sz="1400" b="1" i="0" u="none" strike="noStrike" kern="1200" cap="none" spc="0" normalizeH="0" baseline="0" noProof="0" dirty="0">
                <a:ln>
                  <a:noFill/>
                </a:ln>
                <a:solidFill>
                  <a:srgbClr val="7B5A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0E30E37-A7A8-D84A-A05A-35E3964E0080}"/>
              </a:ext>
            </a:extLst>
          </p:cNvPr>
          <p:cNvSpPr txBox="1"/>
          <p:nvPr/>
        </p:nvSpPr>
        <p:spPr>
          <a:xfrm>
            <a:off x="2256428" y="3104334"/>
            <a:ext cx="2181625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7B5A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TEAM A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srgbClr val="7B5AA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70E4CA9-32EF-9945-BFAC-BA30616B8287}"/>
              </a:ext>
            </a:extLst>
          </p:cNvPr>
          <p:cNvCxnSpPr>
            <a:cxnSpLocks/>
          </p:cNvCxnSpPr>
          <p:nvPr/>
        </p:nvCxnSpPr>
        <p:spPr>
          <a:xfrm>
            <a:off x="1848866" y="3418236"/>
            <a:ext cx="4161409" cy="0"/>
          </a:xfrm>
          <a:prstGeom prst="line">
            <a:avLst/>
          </a:prstGeom>
          <a:ln w="38100" cap="rnd">
            <a:solidFill>
              <a:srgbClr val="7B5A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8C59A53-5B30-9A41-B021-637640DEBE68}"/>
              </a:ext>
            </a:extLst>
          </p:cNvPr>
          <p:cNvSpPr txBox="1"/>
          <p:nvPr/>
        </p:nvSpPr>
        <p:spPr>
          <a:xfrm>
            <a:off x="7765657" y="3104334"/>
            <a:ext cx="2181625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7B5A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TEAM B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srgbClr val="7B5AA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17EF0DC-AEAE-154C-833A-B34143195EA5}"/>
              </a:ext>
            </a:extLst>
          </p:cNvPr>
          <p:cNvCxnSpPr/>
          <p:nvPr/>
        </p:nvCxnSpPr>
        <p:spPr>
          <a:xfrm>
            <a:off x="7351625" y="3420437"/>
            <a:ext cx="2939970" cy="0"/>
          </a:xfrm>
          <a:prstGeom prst="line">
            <a:avLst/>
          </a:prstGeom>
          <a:ln w="38100" cap="rnd">
            <a:solidFill>
              <a:srgbClr val="7B5A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A150FC08-367B-0548-B4EF-6DA82F70B1D3}"/>
              </a:ext>
            </a:extLst>
          </p:cNvPr>
          <p:cNvSpPr txBox="1"/>
          <p:nvPr/>
        </p:nvSpPr>
        <p:spPr>
          <a:xfrm>
            <a:off x="1108323" y="4635836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A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A0195FD-488C-964F-ADF8-D405CBC86CF5}"/>
              </a:ext>
            </a:extLst>
          </p:cNvPr>
          <p:cNvSpPr txBox="1"/>
          <p:nvPr/>
        </p:nvSpPr>
        <p:spPr>
          <a:xfrm>
            <a:off x="2680017" y="4635836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B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AF6097A-D6DB-C041-958C-4225533DD40B}"/>
              </a:ext>
            </a:extLst>
          </p:cNvPr>
          <p:cNvSpPr txBox="1"/>
          <p:nvPr/>
        </p:nvSpPr>
        <p:spPr>
          <a:xfrm>
            <a:off x="4256027" y="4635835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C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787A479-112D-7449-A29D-14B4BEC203C1}"/>
              </a:ext>
            </a:extLst>
          </p:cNvPr>
          <p:cNvCxnSpPr>
            <a:cxnSpLocks/>
          </p:cNvCxnSpPr>
          <p:nvPr/>
        </p:nvCxnSpPr>
        <p:spPr>
          <a:xfrm>
            <a:off x="3393541" y="2901506"/>
            <a:ext cx="5414793" cy="0"/>
          </a:xfrm>
          <a:prstGeom prst="line">
            <a:avLst/>
          </a:prstGeom>
          <a:ln w="38100" cap="rnd">
            <a:solidFill>
              <a:srgbClr val="7B5A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85AD98C-DE70-3546-8C14-8A0A6B50068C}"/>
              </a:ext>
            </a:extLst>
          </p:cNvPr>
          <p:cNvCxnSpPr>
            <a:cxnSpLocks/>
          </p:cNvCxnSpPr>
          <p:nvPr/>
        </p:nvCxnSpPr>
        <p:spPr>
          <a:xfrm>
            <a:off x="6108844" y="1928218"/>
            <a:ext cx="0" cy="973288"/>
          </a:xfrm>
          <a:prstGeom prst="line">
            <a:avLst/>
          </a:prstGeom>
          <a:ln w="38100" cap="rnd">
            <a:solidFill>
              <a:srgbClr val="7B5A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0898D24-0076-7B46-BA95-9B002DD417E3}"/>
              </a:ext>
            </a:extLst>
          </p:cNvPr>
          <p:cNvSpPr txBox="1"/>
          <p:nvPr/>
        </p:nvSpPr>
        <p:spPr>
          <a:xfrm>
            <a:off x="1286996" y="5719970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21A8A3B-8DC3-F543-AB74-82C3235E2307}"/>
              </a:ext>
            </a:extLst>
          </p:cNvPr>
          <p:cNvSpPr txBox="1"/>
          <p:nvPr/>
        </p:nvSpPr>
        <p:spPr>
          <a:xfrm>
            <a:off x="2858690" y="5723957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4FF0EA4-0207-EC46-B52E-CBEABC3DBA36}"/>
              </a:ext>
            </a:extLst>
          </p:cNvPr>
          <p:cNvSpPr txBox="1"/>
          <p:nvPr/>
        </p:nvSpPr>
        <p:spPr>
          <a:xfrm>
            <a:off x="4430384" y="5719969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0F07BF1-DAA9-F649-BE65-07283B497AF4}"/>
              </a:ext>
            </a:extLst>
          </p:cNvPr>
          <p:cNvSpPr txBox="1"/>
          <p:nvPr/>
        </p:nvSpPr>
        <p:spPr>
          <a:xfrm>
            <a:off x="6610104" y="4635836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D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BDF38AC-2DCB-984C-A762-2CF0DD0F3618}"/>
              </a:ext>
            </a:extLst>
          </p:cNvPr>
          <p:cNvSpPr txBox="1"/>
          <p:nvPr/>
        </p:nvSpPr>
        <p:spPr>
          <a:xfrm>
            <a:off x="8181798" y="4635836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E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43346F2-C15A-D24F-8035-91549D341F26}"/>
              </a:ext>
            </a:extLst>
          </p:cNvPr>
          <p:cNvSpPr txBox="1"/>
          <p:nvPr/>
        </p:nvSpPr>
        <p:spPr>
          <a:xfrm>
            <a:off x="9757808" y="4635835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F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FD385D-AA51-B743-8D9F-44CD64C0622A}"/>
              </a:ext>
            </a:extLst>
          </p:cNvPr>
          <p:cNvSpPr txBox="1"/>
          <p:nvPr/>
        </p:nvSpPr>
        <p:spPr>
          <a:xfrm>
            <a:off x="6788777" y="5719970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4B11B42-30F5-5049-A82B-1988D163C9F5}"/>
              </a:ext>
            </a:extLst>
          </p:cNvPr>
          <p:cNvSpPr txBox="1"/>
          <p:nvPr/>
        </p:nvSpPr>
        <p:spPr>
          <a:xfrm>
            <a:off x="8360471" y="5723957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47E50C0-9B20-B04D-94CE-BCC07C4AC02C}"/>
              </a:ext>
            </a:extLst>
          </p:cNvPr>
          <p:cNvSpPr txBox="1"/>
          <p:nvPr/>
        </p:nvSpPr>
        <p:spPr>
          <a:xfrm>
            <a:off x="9932165" y="5719969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A0CFE48-6D81-B346-B02D-3553A4F9346A}"/>
              </a:ext>
            </a:extLst>
          </p:cNvPr>
          <p:cNvCxnSpPr>
            <a:cxnSpLocks/>
          </p:cNvCxnSpPr>
          <p:nvPr/>
        </p:nvCxnSpPr>
        <p:spPr>
          <a:xfrm>
            <a:off x="8854634" y="3432012"/>
            <a:ext cx="0" cy="979990"/>
          </a:xfrm>
          <a:prstGeom prst="line">
            <a:avLst/>
          </a:prstGeom>
          <a:ln w="38100" cap="rnd">
            <a:solidFill>
              <a:srgbClr val="7B5AA0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3010A8F-5103-0B46-A5E6-76E29C9053A5}"/>
              </a:ext>
            </a:extLst>
          </p:cNvPr>
          <p:cNvCxnSpPr>
            <a:cxnSpLocks/>
          </p:cNvCxnSpPr>
          <p:nvPr/>
        </p:nvCxnSpPr>
        <p:spPr>
          <a:xfrm>
            <a:off x="3347241" y="3439728"/>
            <a:ext cx="0" cy="979990"/>
          </a:xfrm>
          <a:prstGeom prst="line">
            <a:avLst/>
          </a:prstGeom>
          <a:ln w="38100" cap="rnd">
            <a:solidFill>
              <a:srgbClr val="7B5AA0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9A52A9A-13CA-994C-877D-351DCB2BADD4}"/>
              </a:ext>
            </a:extLst>
          </p:cNvPr>
          <p:cNvGrpSpPr/>
          <p:nvPr/>
        </p:nvGrpSpPr>
        <p:grpSpPr>
          <a:xfrm>
            <a:off x="2808806" y="4508664"/>
            <a:ext cx="2508802" cy="217268"/>
            <a:chOff x="2808806" y="4508664"/>
            <a:chExt cx="2508802" cy="217268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AD9D460-6E40-B04D-B5B0-7726C9A6309E}"/>
                </a:ext>
              </a:extLst>
            </p:cNvPr>
            <p:cNvSpPr txBox="1"/>
            <p:nvPr/>
          </p:nvSpPr>
          <p:spPr>
            <a:xfrm>
              <a:off x="2808806" y="4510488"/>
              <a:ext cx="1039563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7B5AA0"/>
                  </a:solidFill>
                  <a:latin typeface="Century Gothic" panose="020B0502020202020204" pitchFamily="34" charset="0"/>
                </a:rPr>
                <a:t>Structural</a:t>
              </a:r>
              <a:endParaRPr kumimoji="0" lang="en-150" sz="1400" b="1" i="0" u="none" strike="noStrike" kern="1200" cap="none" spc="0" normalizeH="0" baseline="0" noProof="0" dirty="0">
                <a:ln>
                  <a:noFill/>
                </a:ln>
                <a:solidFill>
                  <a:srgbClr val="7B5A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BE39147-7887-544A-AB57-7938019C2D73}"/>
                </a:ext>
              </a:extLst>
            </p:cNvPr>
            <p:cNvSpPr txBox="1"/>
            <p:nvPr/>
          </p:nvSpPr>
          <p:spPr>
            <a:xfrm>
              <a:off x="4278045" y="4508664"/>
              <a:ext cx="1039563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B5AA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Spectral</a:t>
              </a:r>
              <a:endParaRPr kumimoji="0" lang="en-150" sz="1400" b="1" i="0" u="none" strike="noStrike" kern="1200" cap="none" spc="0" normalizeH="0" baseline="0" noProof="0" dirty="0">
                <a:ln>
                  <a:noFill/>
                </a:ln>
                <a:solidFill>
                  <a:srgbClr val="7B5A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4C6C0CC-D4DF-FE4B-A82E-469D828C8ADC}"/>
              </a:ext>
            </a:extLst>
          </p:cNvPr>
          <p:cNvGrpSpPr/>
          <p:nvPr/>
        </p:nvGrpSpPr>
        <p:grpSpPr>
          <a:xfrm>
            <a:off x="6689401" y="3579349"/>
            <a:ext cx="4845374" cy="1971851"/>
            <a:chOff x="7106081" y="3580166"/>
            <a:chExt cx="2847980" cy="1971851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8B0D3B5-82C6-234D-AB90-413983E26883}"/>
                </a:ext>
              </a:extLst>
            </p:cNvPr>
            <p:cNvSpPr txBox="1"/>
            <p:nvPr/>
          </p:nvSpPr>
          <p:spPr>
            <a:xfrm>
              <a:off x="7271264" y="3594416"/>
              <a:ext cx="1039563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B5AA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Conventional</a:t>
              </a:r>
              <a:endParaRPr kumimoji="0" lang="en-150" sz="1400" b="1" i="0" u="none" strike="noStrike" kern="1200" cap="none" spc="0" normalizeH="0" baseline="0" noProof="0" dirty="0">
                <a:ln>
                  <a:noFill/>
                </a:ln>
                <a:solidFill>
                  <a:srgbClr val="7B5A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E69FA55-3A30-4947-BD6C-933EEC72699C}"/>
                </a:ext>
              </a:extLst>
            </p:cNvPr>
            <p:cNvSpPr txBox="1"/>
            <p:nvPr/>
          </p:nvSpPr>
          <p:spPr>
            <a:xfrm>
              <a:off x="8556441" y="3580166"/>
              <a:ext cx="1039563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B5AA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Deep Learning</a:t>
              </a:r>
              <a:endParaRPr kumimoji="0" lang="en-150" sz="1400" b="1" i="0" u="none" strike="noStrike" kern="1200" cap="none" spc="0" normalizeH="0" baseline="0" noProof="0" dirty="0">
                <a:ln>
                  <a:noFill/>
                </a:ln>
                <a:solidFill>
                  <a:srgbClr val="7B5A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389A9FF-2788-3347-94C5-D7965F990B89}"/>
                </a:ext>
              </a:extLst>
            </p:cNvPr>
            <p:cNvSpPr txBox="1"/>
            <p:nvPr/>
          </p:nvSpPr>
          <p:spPr>
            <a:xfrm>
              <a:off x="7106081" y="3975501"/>
              <a:ext cx="1222328" cy="3334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2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b="1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</a:rPr>
                <a:t>Dictionary Learning-Based Algorithms.</a:t>
              </a:r>
              <a:endParaRPr kumimoji="0" lang="en-150" sz="1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0630930-67AE-6642-B893-AFF88FAE93FF}"/>
                </a:ext>
              </a:extLst>
            </p:cNvPr>
            <p:cNvSpPr txBox="1"/>
            <p:nvPr/>
          </p:nvSpPr>
          <p:spPr>
            <a:xfrm>
              <a:off x="8556441" y="3718182"/>
              <a:ext cx="1397620" cy="18338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ts val="12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ts val="12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200" b="1" dirty="0">
                <a:solidFill>
                  <a:prstClr val="black"/>
                </a:solidFill>
                <a:latin typeface="Century Gothic" panose="020B0502020202020204" pitchFamily="34" charset="0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ts val="12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One Stage Detector</a:t>
              </a:r>
            </a:p>
            <a:p>
              <a:pPr marR="0" lvl="0" algn="l" defTabSz="914400" rtl="0" eaLnBrk="1" fontAlgn="auto" latinLnBrk="0" hangingPunct="1">
                <a:lnSpc>
                  <a:spcPts val="12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1200" dirty="0">
                <a:solidFill>
                  <a:prstClr val="black"/>
                </a:solidFill>
                <a:latin typeface="Century Gothic" panose="020B0502020202020204" pitchFamily="34" charset="0"/>
              </a:endParaRPr>
            </a:p>
            <a:p>
              <a:pPr marR="0" lvl="0" algn="l" defTabSz="914400" rtl="0" eaLnBrk="1" fontAlgn="auto" latinLnBrk="0" hangingPunct="1">
                <a:lnSpc>
                  <a:spcPts val="12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200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S</a:t>
              </a:r>
              <a:r>
                <a:rPr lang="en-GB" sz="1200" b="0" i="0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</a:rPr>
                <a:t>ingle shot </a:t>
              </a:r>
              <a:r>
                <a:rPr lang="en-GB" sz="1200" b="0" i="0" dirty="0" err="1">
                  <a:solidFill>
                    <a:srgbClr val="000000"/>
                  </a:solidFill>
                  <a:effectLst/>
                  <a:latin typeface="Century Gothic" panose="020B0502020202020204" pitchFamily="34" charset="0"/>
                </a:rPr>
                <a:t>multibox</a:t>
              </a:r>
              <a:r>
                <a:rPr lang="en-GB" sz="1200" b="0" i="0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</a:rPr>
                <a:t> detector (SSD) u</a:t>
              </a:r>
              <a:r>
                <a:rPr lang="en-GB" sz="1200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sing CNN and DCNN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ts val="12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ts val="12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Two Stage Detector</a:t>
              </a:r>
            </a:p>
            <a:p>
              <a:pPr marR="0" lvl="0" algn="l" defTabSz="914400" rtl="0" eaLnBrk="1" fontAlgn="auto" latinLnBrk="0" hangingPunct="1">
                <a:lnSpc>
                  <a:spcPts val="12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GB" sz="1200" b="0" i="0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</a:rPr>
                <a:t>modified Faster R-CNN model </a:t>
              </a:r>
              <a:r>
                <a:rPr lang="en-US" sz="1200" b="1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 using </a:t>
              </a:r>
              <a:r>
                <a:rPr lang="en-GB" sz="1200" b="0" i="0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</a:rPr>
                <a:t>region proposal network (RPN) with the CNN</a:t>
              </a:r>
              <a:endParaRPr kumimoji="0" lang="en-150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endParaRPr>
            </a:p>
          </p:txBody>
        </p:sp>
      </p:grpSp>
      <p:sp>
        <p:nvSpPr>
          <p:cNvPr id="128" name="Freeform: Shape 82">
            <a:extLst>
              <a:ext uri="{FF2B5EF4-FFF2-40B4-BE49-F238E27FC236}">
                <a16:creationId xmlns:a16="http://schemas.microsoft.com/office/drawing/2014/main" id="{44316790-EDB8-BF46-B632-93DADD03C58B}"/>
              </a:ext>
            </a:extLst>
          </p:cNvPr>
          <p:cNvSpPr/>
          <p:nvPr/>
        </p:nvSpPr>
        <p:spPr>
          <a:xfrm>
            <a:off x="8991398" y="0"/>
            <a:ext cx="3200602" cy="2975889"/>
          </a:xfrm>
          <a:custGeom>
            <a:avLst/>
            <a:gdLst>
              <a:gd name="connsiteX0" fmla="*/ 0 w 3573541"/>
              <a:gd name="connsiteY0" fmla="*/ 0 h 3322644"/>
              <a:gd name="connsiteX1" fmla="*/ 3573541 w 3573541"/>
              <a:gd name="connsiteY1" fmla="*/ 0 h 3322644"/>
              <a:gd name="connsiteX2" fmla="*/ 3573541 w 3573541"/>
              <a:gd name="connsiteY2" fmla="*/ 3322644 h 3322644"/>
              <a:gd name="connsiteX3" fmla="*/ 3534211 w 3573541"/>
              <a:gd name="connsiteY3" fmla="*/ 3316969 h 3322644"/>
              <a:gd name="connsiteX4" fmla="*/ 2785127 w 3573541"/>
              <a:gd name="connsiteY4" fmla="*/ 2918434 h 3322644"/>
              <a:gd name="connsiteX5" fmla="*/ 294580 w 3573541"/>
              <a:gd name="connsiteY5" fmla="*/ 427887 h 3322644"/>
              <a:gd name="connsiteX6" fmla="*/ 35532 w 3573541"/>
              <a:gd name="connsiteY6" fmla="*/ 76559 h 3322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3541" h="3322644">
                <a:moveTo>
                  <a:pt x="0" y="0"/>
                </a:moveTo>
                <a:lnTo>
                  <a:pt x="3573541" y="0"/>
                </a:lnTo>
                <a:lnTo>
                  <a:pt x="3573541" y="3322644"/>
                </a:lnTo>
                <a:lnTo>
                  <a:pt x="3534211" y="3316969"/>
                </a:lnTo>
                <a:cubicBezTo>
                  <a:pt x="3259755" y="3263831"/>
                  <a:pt x="2997679" y="3130986"/>
                  <a:pt x="2785127" y="2918434"/>
                </a:cubicBezTo>
                <a:lnTo>
                  <a:pt x="294580" y="427887"/>
                </a:lnTo>
                <a:cubicBezTo>
                  <a:pt x="188304" y="321611"/>
                  <a:pt x="101955" y="202954"/>
                  <a:pt x="35532" y="765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 Light"/>
              <a:ea typeface="+mn-ea"/>
              <a:cs typeface="+mn-cs"/>
            </a:endParaRPr>
          </a:p>
        </p:txBody>
      </p:sp>
      <p:sp>
        <p:nvSpPr>
          <p:cNvPr id="129" name="Freeform: Shape 82">
            <a:extLst>
              <a:ext uri="{FF2B5EF4-FFF2-40B4-BE49-F238E27FC236}">
                <a16:creationId xmlns:a16="http://schemas.microsoft.com/office/drawing/2014/main" id="{17BDD5EC-7EF8-0F47-9928-90737925AF9C}"/>
              </a:ext>
            </a:extLst>
          </p:cNvPr>
          <p:cNvSpPr/>
          <p:nvPr/>
        </p:nvSpPr>
        <p:spPr>
          <a:xfrm flipH="1">
            <a:off x="2762" y="3067"/>
            <a:ext cx="3200602" cy="2975889"/>
          </a:xfrm>
          <a:custGeom>
            <a:avLst/>
            <a:gdLst>
              <a:gd name="connsiteX0" fmla="*/ 0 w 3573541"/>
              <a:gd name="connsiteY0" fmla="*/ 0 h 3322644"/>
              <a:gd name="connsiteX1" fmla="*/ 3573541 w 3573541"/>
              <a:gd name="connsiteY1" fmla="*/ 0 h 3322644"/>
              <a:gd name="connsiteX2" fmla="*/ 3573541 w 3573541"/>
              <a:gd name="connsiteY2" fmla="*/ 3322644 h 3322644"/>
              <a:gd name="connsiteX3" fmla="*/ 3534211 w 3573541"/>
              <a:gd name="connsiteY3" fmla="*/ 3316969 h 3322644"/>
              <a:gd name="connsiteX4" fmla="*/ 2785127 w 3573541"/>
              <a:gd name="connsiteY4" fmla="*/ 2918434 h 3322644"/>
              <a:gd name="connsiteX5" fmla="*/ 294580 w 3573541"/>
              <a:gd name="connsiteY5" fmla="*/ 427887 h 3322644"/>
              <a:gd name="connsiteX6" fmla="*/ 35532 w 3573541"/>
              <a:gd name="connsiteY6" fmla="*/ 76559 h 3322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3541" h="3322644">
                <a:moveTo>
                  <a:pt x="0" y="0"/>
                </a:moveTo>
                <a:lnTo>
                  <a:pt x="3573541" y="0"/>
                </a:lnTo>
                <a:lnTo>
                  <a:pt x="3573541" y="3322644"/>
                </a:lnTo>
                <a:lnTo>
                  <a:pt x="3534211" y="3316969"/>
                </a:lnTo>
                <a:cubicBezTo>
                  <a:pt x="3259755" y="3263831"/>
                  <a:pt x="2997679" y="3130986"/>
                  <a:pt x="2785127" y="2918434"/>
                </a:cubicBezTo>
                <a:lnTo>
                  <a:pt x="294580" y="427887"/>
                </a:lnTo>
                <a:cubicBezTo>
                  <a:pt x="188304" y="321611"/>
                  <a:pt x="101955" y="202954"/>
                  <a:pt x="35532" y="765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 Light"/>
              <a:ea typeface="+mn-ea"/>
              <a:cs typeface="+mn-cs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1A6848A-3A23-4E1E-8BE4-398DF8E7E999}"/>
              </a:ext>
            </a:extLst>
          </p:cNvPr>
          <p:cNvCxnSpPr>
            <a:cxnSpLocks/>
          </p:cNvCxnSpPr>
          <p:nvPr/>
        </p:nvCxnSpPr>
        <p:spPr>
          <a:xfrm>
            <a:off x="4840376" y="3420437"/>
            <a:ext cx="0" cy="979990"/>
          </a:xfrm>
          <a:prstGeom prst="line">
            <a:avLst/>
          </a:prstGeom>
          <a:ln w="38100" cap="rnd">
            <a:solidFill>
              <a:srgbClr val="7B5AA0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1AA115-8884-475F-933A-5CDA18D78AB0}"/>
              </a:ext>
            </a:extLst>
          </p:cNvPr>
          <p:cNvCxnSpPr>
            <a:cxnSpLocks/>
          </p:cNvCxnSpPr>
          <p:nvPr/>
        </p:nvCxnSpPr>
        <p:spPr>
          <a:xfrm>
            <a:off x="1923556" y="3418236"/>
            <a:ext cx="0" cy="979990"/>
          </a:xfrm>
          <a:prstGeom prst="line">
            <a:avLst/>
          </a:prstGeom>
          <a:ln w="38100" cap="rnd">
            <a:solidFill>
              <a:srgbClr val="7B5AA0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40CCA85-F8B4-44B4-9B67-9B8972E010EA}"/>
              </a:ext>
            </a:extLst>
          </p:cNvPr>
          <p:cNvSpPr txBox="1"/>
          <p:nvPr/>
        </p:nvSpPr>
        <p:spPr>
          <a:xfrm>
            <a:off x="1329085" y="4504950"/>
            <a:ext cx="1039563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B5A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Statistical</a:t>
            </a:r>
            <a:endParaRPr kumimoji="0" lang="en-150" sz="1400" b="1" i="0" u="none" strike="noStrike" kern="1200" cap="none" spc="0" normalizeH="0" baseline="0" noProof="0" dirty="0">
              <a:ln>
                <a:noFill/>
              </a:ln>
              <a:solidFill>
                <a:srgbClr val="7B5AA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2F821B-C35B-44D1-9856-F44C6911A744}"/>
              </a:ext>
            </a:extLst>
          </p:cNvPr>
          <p:cNvSpPr txBox="1"/>
          <p:nvPr/>
        </p:nvSpPr>
        <p:spPr>
          <a:xfrm>
            <a:off x="5530269" y="4414656"/>
            <a:ext cx="1039563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B5A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Model Based</a:t>
            </a:r>
            <a:endParaRPr kumimoji="0" lang="en-150" sz="1400" b="1" i="0" u="none" strike="noStrike" kern="1200" cap="none" spc="0" normalizeH="0" baseline="0" noProof="0" dirty="0">
              <a:ln>
                <a:noFill/>
              </a:ln>
              <a:solidFill>
                <a:srgbClr val="7B5AA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20690AC-4B87-4B2C-8C58-3866D8D7C62C}"/>
              </a:ext>
            </a:extLst>
          </p:cNvPr>
          <p:cNvCxnSpPr>
            <a:cxnSpLocks/>
          </p:cNvCxnSpPr>
          <p:nvPr/>
        </p:nvCxnSpPr>
        <p:spPr>
          <a:xfrm>
            <a:off x="6050051" y="3439728"/>
            <a:ext cx="0" cy="979990"/>
          </a:xfrm>
          <a:prstGeom prst="line">
            <a:avLst/>
          </a:prstGeom>
          <a:ln w="38100" cap="rnd">
            <a:solidFill>
              <a:srgbClr val="7B5AA0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357735F-2B8C-457C-9ECB-BB910A226C4B}"/>
              </a:ext>
            </a:extLst>
          </p:cNvPr>
          <p:cNvSpPr txBox="1"/>
          <p:nvPr/>
        </p:nvSpPr>
        <p:spPr>
          <a:xfrm>
            <a:off x="2797550" y="6363815"/>
            <a:ext cx="6119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https://www.hindawi.com/journals/scn/2021/9948808/</a:t>
            </a:r>
          </a:p>
        </p:txBody>
      </p:sp>
      <p:pic>
        <p:nvPicPr>
          <p:cNvPr id="71" name="Picture 2" descr="See the source image">
            <a:extLst>
              <a:ext uri="{FF2B5EF4-FFF2-40B4-BE49-F238E27FC236}">
                <a16:creationId xmlns:a16="http://schemas.microsoft.com/office/drawing/2014/main" id="{800BDFA4-36BA-4353-A372-FAE98E607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110" y="-30124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44F4FD69-1713-43C4-8ED3-8DB509CD05D7}"/>
              </a:ext>
            </a:extLst>
          </p:cNvPr>
          <p:cNvSpPr/>
          <p:nvPr/>
        </p:nvSpPr>
        <p:spPr>
          <a:xfrm>
            <a:off x="5006974" y="-14376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96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0" grpId="0"/>
      <p:bldP spid="69" grpId="0"/>
      <p:bldP spid="83" grpId="0"/>
      <p:bldP spid="84" grpId="0"/>
      <p:bldP spid="85" grpId="0"/>
      <p:bldP spid="102" grpId="0"/>
      <p:bldP spid="103" grpId="0"/>
      <p:bldP spid="104" grpId="0"/>
      <p:bldP spid="110" grpId="0"/>
      <p:bldP spid="111" grpId="0"/>
      <p:bldP spid="112" grpId="0"/>
      <p:bldP spid="113" grpId="0"/>
      <p:bldP spid="114" grpId="0"/>
      <p:bldP spid="115" grpId="0"/>
      <p:bldP spid="128" grpId="0" animBg="1"/>
      <p:bldP spid="1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1AAC0481-EA5D-CA47-B2DC-2DA202C5369C}"/>
              </a:ext>
            </a:extLst>
          </p:cNvPr>
          <p:cNvSpPr txBox="1"/>
          <p:nvPr/>
        </p:nvSpPr>
        <p:spPr>
          <a:xfrm>
            <a:off x="3056175" y="915775"/>
            <a:ext cx="6079650" cy="403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entury Gothic" panose="020B0502020202020204" pitchFamily="34" charset="0"/>
              </a:rPr>
              <a:t>WHY DEEP LEARNING	</a:t>
            </a:r>
            <a:endParaRPr kumimoji="0" lang="en-15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50FC08-367B-0548-B4EF-6DA82F70B1D3}"/>
              </a:ext>
            </a:extLst>
          </p:cNvPr>
          <p:cNvSpPr txBox="1"/>
          <p:nvPr/>
        </p:nvSpPr>
        <p:spPr>
          <a:xfrm>
            <a:off x="1108323" y="4635836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A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A0195FD-488C-964F-ADF8-D405CBC86CF5}"/>
              </a:ext>
            </a:extLst>
          </p:cNvPr>
          <p:cNvSpPr txBox="1"/>
          <p:nvPr/>
        </p:nvSpPr>
        <p:spPr>
          <a:xfrm>
            <a:off x="2680017" y="4635836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B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AF6097A-D6DB-C041-958C-4225533DD40B}"/>
              </a:ext>
            </a:extLst>
          </p:cNvPr>
          <p:cNvSpPr txBox="1"/>
          <p:nvPr/>
        </p:nvSpPr>
        <p:spPr>
          <a:xfrm>
            <a:off x="4256027" y="4635835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C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0898D24-0076-7B46-BA95-9B002DD417E3}"/>
              </a:ext>
            </a:extLst>
          </p:cNvPr>
          <p:cNvSpPr txBox="1"/>
          <p:nvPr/>
        </p:nvSpPr>
        <p:spPr>
          <a:xfrm>
            <a:off x="1286996" y="5719970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21A8A3B-8DC3-F543-AB74-82C3235E2307}"/>
              </a:ext>
            </a:extLst>
          </p:cNvPr>
          <p:cNvSpPr txBox="1"/>
          <p:nvPr/>
        </p:nvSpPr>
        <p:spPr>
          <a:xfrm>
            <a:off x="2858690" y="5723957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4FF0EA4-0207-EC46-B52E-CBEABC3DBA36}"/>
              </a:ext>
            </a:extLst>
          </p:cNvPr>
          <p:cNvSpPr txBox="1"/>
          <p:nvPr/>
        </p:nvSpPr>
        <p:spPr>
          <a:xfrm>
            <a:off x="4430384" y="5719969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0F07BF1-DAA9-F649-BE65-07283B497AF4}"/>
              </a:ext>
            </a:extLst>
          </p:cNvPr>
          <p:cNvSpPr txBox="1"/>
          <p:nvPr/>
        </p:nvSpPr>
        <p:spPr>
          <a:xfrm>
            <a:off x="6610104" y="4635836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D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BDF38AC-2DCB-984C-A762-2CF0DD0F3618}"/>
              </a:ext>
            </a:extLst>
          </p:cNvPr>
          <p:cNvSpPr txBox="1"/>
          <p:nvPr/>
        </p:nvSpPr>
        <p:spPr>
          <a:xfrm>
            <a:off x="8181798" y="4635836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E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43346F2-C15A-D24F-8035-91549D341F26}"/>
              </a:ext>
            </a:extLst>
          </p:cNvPr>
          <p:cNvSpPr txBox="1"/>
          <p:nvPr/>
        </p:nvSpPr>
        <p:spPr>
          <a:xfrm>
            <a:off x="9757808" y="4635835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F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FD385D-AA51-B743-8D9F-44CD64C0622A}"/>
              </a:ext>
            </a:extLst>
          </p:cNvPr>
          <p:cNvSpPr txBox="1"/>
          <p:nvPr/>
        </p:nvSpPr>
        <p:spPr>
          <a:xfrm>
            <a:off x="6788777" y="5719970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4B11B42-30F5-5049-A82B-1988D163C9F5}"/>
              </a:ext>
            </a:extLst>
          </p:cNvPr>
          <p:cNvSpPr txBox="1"/>
          <p:nvPr/>
        </p:nvSpPr>
        <p:spPr>
          <a:xfrm>
            <a:off x="8360471" y="5723957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47E50C0-9B20-B04D-94CE-BCC07C4AC02C}"/>
              </a:ext>
            </a:extLst>
          </p:cNvPr>
          <p:cNvSpPr txBox="1"/>
          <p:nvPr/>
        </p:nvSpPr>
        <p:spPr>
          <a:xfrm>
            <a:off x="9932165" y="5719969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28" name="Freeform: Shape 82">
            <a:extLst>
              <a:ext uri="{FF2B5EF4-FFF2-40B4-BE49-F238E27FC236}">
                <a16:creationId xmlns:a16="http://schemas.microsoft.com/office/drawing/2014/main" id="{44316790-EDB8-BF46-B632-93DADD03C58B}"/>
              </a:ext>
            </a:extLst>
          </p:cNvPr>
          <p:cNvSpPr/>
          <p:nvPr/>
        </p:nvSpPr>
        <p:spPr>
          <a:xfrm>
            <a:off x="8991398" y="0"/>
            <a:ext cx="3200602" cy="2975889"/>
          </a:xfrm>
          <a:custGeom>
            <a:avLst/>
            <a:gdLst>
              <a:gd name="connsiteX0" fmla="*/ 0 w 3573541"/>
              <a:gd name="connsiteY0" fmla="*/ 0 h 3322644"/>
              <a:gd name="connsiteX1" fmla="*/ 3573541 w 3573541"/>
              <a:gd name="connsiteY1" fmla="*/ 0 h 3322644"/>
              <a:gd name="connsiteX2" fmla="*/ 3573541 w 3573541"/>
              <a:gd name="connsiteY2" fmla="*/ 3322644 h 3322644"/>
              <a:gd name="connsiteX3" fmla="*/ 3534211 w 3573541"/>
              <a:gd name="connsiteY3" fmla="*/ 3316969 h 3322644"/>
              <a:gd name="connsiteX4" fmla="*/ 2785127 w 3573541"/>
              <a:gd name="connsiteY4" fmla="*/ 2918434 h 3322644"/>
              <a:gd name="connsiteX5" fmla="*/ 294580 w 3573541"/>
              <a:gd name="connsiteY5" fmla="*/ 427887 h 3322644"/>
              <a:gd name="connsiteX6" fmla="*/ 35532 w 3573541"/>
              <a:gd name="connsiteY6" fmla="*/ 76559 h 3322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3541" h="3322644">
                <a:moveTo>
                  <a:pt x="0" y="0"/>
                </a:moveTo>
                <a:lnTo>
                  <a:pt x="3573541" y="0"/>
                </a:lnTo>
                <a:lnTo>
                  <a:pt x="3573541" y="3322644"/>
                </a:lnTo>
                <a:lnTo>
                  <a:pt x="3534211" y="3316969"/>
                </a:lnTo>
                <a:cubicBezTo>
                  <a:pt x="3259755" y="3263831"/>
                  <a:pt x="2997679" y="3130986"/>
                  <a:pt x="2785127" y="2918434"/>
                </a:cubicBezTo>
                <a:lnTo>
                  <a:pt x="294580" y="427887"/>
                </a:lnTo>
                <a:cubicBezTo>
                  <a:pt x="188304" y="321611"/>
                  <a:pt x="101955" y="202954"/>
                  <a:pt x="35532" y="765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 Light"/>
              <a:ea typeface="+mn-ea"/>
              <a:cs typeface="+mn-cs"/>
            </a:endParaRPr>
          </a:p>
        </p:txBody>
      </p:sp>
      <p:sp>
        <p:nvSpPr>
          <p:cNvPr id="129" name="Freeform: Shape 82">
            <a:extLst>
              <a:ext uri="{FF2B5EF4-FFF2-40B4-BE49-F238E27FC236}">
                <a16:creationId xmlns:a16="http://schemas.microsoft.com/office/drawing/2014/main" id="{17BDD5EC-7EF8-0F47-9928-90737925AF9C}"/>
              </a:ext>
            </a:extLst>
          </p:cNvPr>
          <p:cNvSpPr/>
          <p:nvPr/>
        </p:nvSpPr>
        <p:spPr>
          <a:xfrm flipH="1">
            <a:off x="2762" y="3067"/>
            <a:ext cx="3200602" cy="2975889"/>
          </a:xfrm>
          <a:custGeom>
            <a:avLst/>
            <a:gdLst>
              <a:gd name="connsiteX0" fmla="*/ 0 w 3573541"/>
              <a:gd name="connsiteY0" fmla="*/ 0 h 3322644"/>
              <a:gd name="connsiteX1" fmla="*/ 3573541 w 3573541"/>
              <a:gd name="connsiteY1" fmla="*/ 0 h 3322644"/>
              <a:gd name="connsiteX2" fmla="*/ 3573541 w 3573541"/>
              <a:gd name="connsiteY2" fmla="*/ 3322644 h 3322644"/>
              <a:gd name="connsiteX3" fmla="*/ 3534211 w 3573541"/>
              <a:gd name="connsiteY3" fmla="*/ 3316969 h 3322644"/>
              <a:gd name="connsiteX4" fmla="*/ 2785127 w 3573541"/>
              <a:gd name="connsiteY4" fmla="*/ 2918434 h 3322644"/>
              <a:gd name="connsiteX5" fmla="*/ 294580 w 3573541"/>
              <a:gd name="connsiteY5" fmla="*/ 427887 h 3322644"/>
              <a:gd name="connsiteX6" fmla="*/ 35532 w 3573541"/>
              <a:gd name="connsiteY6" fmla="*/ 76559 h 3322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3541" h="3322644">
                <a:moveTo>
                  <a:pt x="0" y="0"/>
                </a:moveTo>
                <a:lnTo>
                  <a:pt x="3573541" y="0"/>
                </a:lnTo>
                <a:lnTo>
                  <a:pt x="3573541" y="3322644"/>
                </a:lnTo>
                <a:lnTo>
                  <a:pt x="3534211" y="3316969"/>
                </a:lnTo>
                <a:cubicBezTo>
                  <a:pt x="3259755" y="3263831"/>
                  <a:pt x="2997679" y="3130986"/>
                  <a:pt x="2785127" y="2918434"/>
                </a:cubicBezTo>
                <a:lnTo>
                  <a:pt x="294580" y="427887"/>
                </a:lnTo>
                <a:cubicBezTo>
                  <a:pt x="188304" y="321611"/>
                  <a:pt x="101955" y="202954"/>
                  <a:pt x="35532" y="765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 Light"/>
              <a:ea typeface="+mn-ea"/>
              <a:cs typeface="+mn-cs"/>
            </a:endParaRPr>
          </a:p>
        </p:txBody>
      </p:sp>
      <p:pic>
        <p:nvPicPr>
          <p:cNvPr id="71" name="Picture 2" descr="See the source image">
            <a:extLst>
              <a:ext uri="{FF2B5EF4-FFF2-40B4-BE49-F238E27FC236}">
                <a16:creationId xmlns:a16="http://schemas.microsoft.com/office/drawing/2014/main" id="{800BDFA4-36BA-4353-A372-FAE98E607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110" y="-30124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44F4FD69-1713-43C4-8ED3-8DB509CD05D7}"/>
              </a:ext>
            </a:extLst>
          </p:cNvPr>
          <p:cNvSpPr/>
          <p:nvPr/>
        </p:nvSpPr>
        <p:spPr>
          <a:xfrm>
            <a:off x="5006974" y="-14376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C701567-3399-878F-ED72-D402C3909504}"/>
              </a:ext>
            </a:extLst>
          </p:cNvPr>
          <p:cNvSpPr txBox="1">
            <a:spLocks/>
          </p:cNvSpPr>
          <p:nvPr/>
        </p:nvSpPr>
        <p:spPr>
          <a:xfrm>
            <a:off x="790575" y="1821853"/>
            <a:ext cx="4730093" cy="43481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rgbClr val="00B050"/>
                </a:solidFill>
              </a:rPr>
              <a:t>Traditional Methods Based on Image Processing</a:t>
            </a:r>
          </a:p>
          <a:p>
            <a:endParaRPr lang="en-GB" sz="2000" dirty="0"/>
          </a:p>
          <a:p>
            <a:pPr algn="just"/>
            <a:r>
              <a:rPr lang="en-GB" sz="2000" dirty="0"/>
              <a:t>Deal with single image </a:t>
            </a:r>
          </a:p>
          <a:p>
            <a:pPr algn="just"/>
            <a:endParaRPr lang="en-GB" sz="2000" dirty="0"/>
          </a:p>
          <a:p>
            <a:pPr algn="just"/>
            <a:r>
              <a:rPr lang="en-GB" sz="2000" dirty="0"/>
              <a:t>Use hand-designed features to detect defects such as filters, texture, </a:t>
            </a:r>
            <a:r>
              <a:rPr lang="en-GB" sz="2000" dirty="0" err="1"/>
              <a:t>color</a:t>
            </a:r>
            <a:r>
              <a:rPr lang="en-GB" sz="2000" dirty="0"/>
              <a:t> features.</a:t>
            </a:r>
          </a:p>
          <a:p>
            <a:pPr algn="just"/>
            <a:endParaRPr lang="en-GB" sz="2000" dirty="0"/>
          </a:p>
          <a:p>
            <a:pPr algn="just"/>
            <a:endParaRPr lang="en-GB" sz="2000" dirty="0"/>
          </a:p>
          <a:p>
            <a:pPr algn="just"/>
            <a:r>
              <a:rPr lang="en-GB" sz="2000" dirty="0"/>
              <a:t>Need to set parameters for different textures and defects.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7DB4149-73D9-4B3B-1263-03A8ED63D843}"/>
              </a:ext>
            </a:extLst>
          </p:cNvPr>
          <p:cNvSpPr txBox="1">
            <a:spLocks/>
          </p:cNvSpPr>
          <p:nvPr/>
        </p:nvSpPr>
        <p:spPr>
          <a:xfrm>
            <a:off x="6012773" y="1655671"/>
            <a:ext cx="4892231" cy="42433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kumimoji="0"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GB" sz="2200" b="1" dirty="0">
                <a:solidFill>
                  <a:srgbClr val="00B050"/>
                </a:solidFill>
              </a:rPr>
              <a:t>Learning Based Methods Based on CNNs</a:t>
            </a:r>
          </a:p>
          <a:p>
            <a:r>
              <a:rPr lang="en-GB" sz="2200" dirty="0">
                <a:solidFill>
                  <a:schemeClr val="tx1"/>
                </a:solidFill>
              </a:rPr>
              <a:t>Use convolutions to extract features automatically through learning</a:t>
            </a:r>
          </a:p>
          <a:p>
            <a:endParaRPr lang="en-GB" sz="2200" dirty="0">
              <a:solidFill>
                <a:schemeClr val="tx1"/>
              </a:solidFill>
            </a:endParaRPr>
          </a:p>
          <a:p>
            <a:r>
              <a:rPr lang="en-GB" sz="2200" dirty="0">
                <a:solidFill>
                  <a:schemeClr val="tx1"/>
                </a:solidFill>
              </a:rPr>
              <a:t>Reduces steps of manual feature extraction</a:t>
            </a:r>
          </a:p>
          <a:p>
            <a:endParaRPr lang="en-GB" sz="2200" dirty="0">
              <a:solidFill>
                <a:schemeClr val="tx1"/>
              </a:solidFill>
            </a:endParaRPr>
          </a:p>
          <a:p>
            <a:r>
              <a:rPr lang="en-GB" sz="2200" dirty="0">
                <a:solidFill>
                  <a:schemeClr val="tx1"/>
                </a:solidFill>
              </a:rPr>
              <a:t>But require much data</a:t>
            </a:r>
          </a:p>
          <a:p>
            <a:endParaRPr lang="en-GB" sz="2200" dirty="0">
              <a:solidFill>
                <a:schemeClr val="tx1"/>
              </a:solidFill>
            </a:endParaRPr>
          </a:p>
          <a:p>
            <a:r>
              <a:rPr lang="en-GB" sz="2200" dirty="0">
                <a:solidFill>
                  <a:schemeClr val="tx1"/>
                </a:solidFill>
              </a:rPr>
              <a:t>Problem with the collection of large data</a:t>
            </a:r>
          </a:p>
          <a:p>
            <a:endParaRPr lang="en-GB" sz="2200" dirty="0">
              <a:solidFill>
                <a:schemeClr val="tx1"/>
              </a:solidFill>
            </a:endParaRPr>
          </a:p>
          <a:p>
            <a:r>
              <a:rPr lang="en-GB" sz="2200" dirty="0">
                <a:solidFill>
                  <a:schemeClr val="tx1"/>
                </a:solidFill>
              </a:rPr>
              <a:t>As online detection requires high real time performance; need to improve the detection speed</a:t>
            </a:r>
          </a:p>
        </p:txBody>
      </p:sp>
    </p:spTree>
    <p:extLst>
      <p:ext uri="{BB962C8B-B14F-4D97-AF65-F5344CB8AC3E}">
        <p14:creationId xmlns:p14="http://schemas.microsoft.com/office/powerpoint/2010/main" val="96071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102" grpId="0"/>
      <p:bldP spid="103" grpId="0"/>
      <p:bldP spid="104" grpId="0"/>
      <p:bldP spid="110" grpId="0"/>
      <p:bldP spid="111" grpId="0"/>
      <p:bldP spid="112" grpId="0"/>
      <p:bldP spid="113" grpId="0"/>
      <p:bldP spid="114" grpId="0"/>
      <p:bldP spid="115" grpId="0"/>
      <p:bldP spid="128" grpId="0" animBg="1"/>
      <p:bldP spid="1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1AAC0481-EA5D-CA47-B2DC-2DA202C5369C}"/>
              </a:ext>
            </a:extLst>
          </p:cNvPr>
          <p:cNvSpPr txBox="1"/>
          <p:nvPr/>
        </p:nvSpPr>
        <p:spPr>
          <a:xfrm>
            <a:off x="3056175" y="915775"/>
            <a:ext cx="6079650" cy="403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entury Gothic" panose="020B0502020202020204" pitchFamily="34" charset="0"/>
              </a:rPr>
              <a:t>DATASET	</a:t>
            </a:r>
            <a:endParaRPr kumimoji="0" lang="en-15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50FC08-367B-0548-B4EF-6DA82F70B1D3}"/>
              </a:ext>
            </a:extLst>
          </p:cNvPr>
          <p:cNvSpPr txBox="1"/>
          <p:nvPr/>
        </p:nvSpPr>
        <p:spPr>
          <a:xfrm>
            <a:off x="1108323" y="4635836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A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A0195FD-488C-964F-ADF8-D405CBC86CF5}"/>
              </a:ext>
            </a:extLst>
          </p:cNvPr>
          <p:cNvSpPr txBox="1"/>
          <p:nvPr/>
        </p:nvSpPr>
        <p:spPr>
          <a:xfrm>
            <a:off x="2680017" y="4635836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B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AF6097A-D6DB-C041-958C-4225533DD40B}"/>
              </a:ext>
            </a:extLst>
          </p:cNvPr>
          <p:cNvSpPr txBox="1"/>
          <p:nvPr/>
        </p:nvSpPr>
        <p:spPr>
          <a:xfrm>
            <a:off x="4256027" y="4635835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C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0898D24-0076-7B46-BA95-9B002DD417E3}"/>
              </a:ext>
            </a:extLst>
          </p:cNvPr>
          <p:cNvSpPr txBox="1"/>
          <p:nvPr/>
        </p:nvSpPr>
        <p:spPr>
          <a:xfrm>
            <a:off x="1286996" y="5719970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21A8A3B-8DC3-F543-AB74-82C3235E2307}"/>
              </a:ext>
            </a:extLst>
          </p:cNvPr>
          <p:cNvSpPr txBox="1"/>
          <p:nvPr/>
        </p:nvSpPr>
        <p:spPr>
          <a:xfrm>
            <a:off x="2858690" y="5723957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4FF0EA4-0207-EC46-B52E-CBEABC3DBA36}"/>
              </a:ext>
            </a:extLst>
          </p:cNvPr>
          <p:cNvSpPr txBox="1"/>
          <p:nvPr/>
        </p:nvSpPr>
        <p:spPr>
          <a:xfrm>
            <a:off x="4430384" y="5719969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0F07BF1-DAA9-F649-BE65-07283B497AF4}"/>
              </a:ext>
            </a:extLst>
          </p:cNvPr>
          <p:cNvSpPr txBox="1"/>
          <p:nvPr/>
        </p:nvSpPr>
        <p:spPr>
          <a:xfrm>
            <a:off x="6610104" y="4635836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D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BDF38AC-2DCB-984C-A762-2CF0DD0F3618}"/>
              </a:ext>
            </a:extLst>
          </p:cNvPr>
          <p:cNvSpPr txBox="1"/>
          <p:nvPr/>
        </p:nvSpPr>
        <p:spPr>
          <a:xfrm>
            <a:off x="8181798" y="4635836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E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43346F2-C15A-D24F-8035-91549D341F26}"/>
              </a:ext>
            </a:extLst>
          </p:cNvPr>
          <p:cNvSpPr txBox="1"/>
          <p:nvPr/>
        </p:nvSpPr>
        <p:spPr>
          <a:xfrm>
            <a:off x="9757808" y="4635835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F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FD385D-AA51-B743-8D9F-44CD64C0622A}"/>
              </a:ext>
            </a:extLst>
          </p:cNvPr>
          <p:cNvSpPr txBox="1"/>
          <p:nvPr/>
        </p:nvSpPr>
        <p:spPr>
          <a:xfrm>
            <a:off x="6788777" y="5719970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4B11B42-30F5-5049-A82B-1988D163C9F5}"/>
              </a:ext>
            </a:extLst>
          </p:cNvPr>
          <p:cNvSpPr txBox="1"/>
          <p:nvPr/>
        </p:nvSpPr>
        <p:spPr>
          <a:xfrm>
            <a:off x="8360471" y="5723957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47E50C0-9B20-B04D-94CE-BCC07C4AC02C}"/>
              </a:ext>
            </a:extLst>
          </p:cNvPr>
          <p:cNvSpPr txBox="1"/>
          <p:nvPr/>
        </p:nvSpPr>
        <p:spPr>
          <a:xfrm>
            <a:off x="9932165" y="5719969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28" name="Freeform: Shape 82">
            <a:extLst>
              <a:ext uri="{FF2B5EF4-FFF2-40B4-BE49-F238E27FC236}">
                <a16:creationId xmlns:a16="http://schemas.microsoft.com/office/drawing/2014/main" id="{44316790-EDB8-BF46-B632-93DADD03C58B}"/>
              </a:ext>
            </a:extLst>
          </p:cNvPr>
          <p:cNvSpPr/>
          <p:nvPr/>
        </p:nvSpPr>
        <p:spPr>
          <a:xfrm>
            <a:off x="8991398" y="0"/>
            <a:ext cx="3200602" cy="2975889"/>
          </a:xfrm>
          <a:custGeom>
            <a:avLst/>
            <a:gdLst>
              <a:gd name="connsiteX0" fmla="*/ 0 w 3573541"/>
              <a:gd name="connsiteY0" fmla="*/ 0 h 3322644"/>
              <a:gd name="connsiteX1" fmla="*/ 3573541 w 3573541"/>
              <a:gd name="connsiteY1" fmla="*/ 0 h 3322644"/>
              <a:gd name="connsiteX2" fmla="*/ 3573541 w 3573541"/>
              <a:gd name="connsiteY2" fmla="*/ 3322644 h 3322644"/>
              <a:gd name="connsiteX3" fmla="*/ 3534211 w 3573541"/>
              <a:gd name="connsiteY3" fmla="*/ 3316969 h 3322644"/>
              <a:gd name="connsiteX4" fmla="*/ 2785127 w 3573541"/>
              <a:gd name="connsiteY4" fmla="*/ 2918434 h 3322644"/>
              <a:gd name="connsiteX5" fmla="*/ 294580 w 3573541"/>
              <a:gd name="connsiteY5" fmla="*/ 427887 h 3322644"/>
              <a:gd name="connsiteX6" fmla="*/ 35532 w 3573541"/>
              <a:gd name="connsiteY6" fmla="*/ 76559 h 3322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3541" h="3322644">
                <a:moveTo>
                  <a:pt x="0" y="0"/>
                </a:moveTo>
                <a:lnTo>
                  <a:pt x="3573541" y="0"/>
                </a:lnTo>
                <a:lnTo>
                  <a:pt x="3573541" y="3322644"/>
                </a:lnTo>
                <a:lnTo>
                  <a:pt x="3534211" y="3316969"/>
                </a:lnTo>
                <a:cubicBezTo>
                  <a:pt x="3259755" y="3263831"/>
                  <a:pt x="2997679" y="3130986"/>
                  <a:pt x="2785127" y="2918434"/>
                </a:cubicBezTo>
                <a:lnTo>
                  <a:pt x="294580" y="427887"/>
                </a:lnTo>
                <a:cubicBezTo>
                  <a:pt x="188304" y="321611"/>
                  <a:pt x="101955" y="202954"/>
                  <a:pt x="35532" y="765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 Light"/>
              <a:ea typeface="+mn-ea"/>
              <a:cs typeface="+mn-cs"/>
            </a:endParaRPr>
          </a:p>
        </p:txBody>
      </p:sp>
      <p:sp>
        <p:nvSpPr>
          <p:cNvPr id="129" name="Freeform: Shape 82">
            <a:extLst>
              <a:ext uri="{FF2B5EF4-FFF2-40B4-BE49-F238E27FC236}">
                <a16:creationId xmlns:a16="http://schemas.microsoft.com/office/drawing/2014/main" id="{17BDD5EC-7EF8-0F47-9928-90737925AF9C}"/>
              </a:ext>
            </a:extLst>
          </p:cNvPr>
          <p:cNvSpPr/>
          <p:nvPr/>
        </p:nvSpPr>
        <p:spPr>
          <a:xfrm flipH="1">
            <a:off x="2762" y="3067"/>
            <a:ext cx="3200602" cy="2975889"/>
          </a:xfrm>
          <a:custGeom>
            <a:avLst/>
            <a:gdLst>
              <a:gd name="connsiteX0" fmla="*/ 0 w 3573541"/>
              <a:gd name="connsiteY0" fmla="*/ 0 h 3322644"/>
              <a:gd name="connsiteX1" fmla="*/ 3573541 w 3573541"/>
              <a:gd name="connsiteY1" fmla="*/ 0 h 3322644"/>
              <a:gd name="connsiteX2" fmla="*/ 3573541 w 3573541"/>
              <a:gd name="connsiteY2" fmla="*/ 3322644 h 3322644"/>
              <a:gd name="connsiteX3" fmla="*/ 3534211 w 3573541"/>
              <a:gd name="connsiteY3" fmla="*/ 3316969 h 3322644"/>
              <a:gd name="connsiteX4" fmla="*/ 2785127 w 3573541"/>
              <a:gd name="connsiteY4" fmla="*/ 2918434 h 3322644"/>
              <a:gd name="connsiteX5" fmla="*/ 294580 w 3573541"/>
              <a:gd name="connsiteY5" fmla="*/ 427887 h 3322644"/>
              <a:gd name="connsiteX6" fmla="*/ 35532 w 3573541"/>
              <a:gd name="connsiteY6" fmla="*/ 76559 h 3322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3541" h="3322644">
                <a:moveTo>
                  <a:pt x="0" y="0"/>
                </a:moveTo>
                <a:lnTo>
                  <a:pt x="3573541" y="0"/>
                </a:lnTo>
                <a:lnTo>
                  <a:pt x="3573541" y="3322644"/>
                </a:lnTo>
                <a:lnTo>
                  <a:pt x="3534211" y="3316969"/>
                </a:lnTo>
                <a:cubicBezTo>
                  <a:pt x="3259755" y="3263831"/>
                  <a:pt x="2997679" y="3130986"/>
                  <a:pt x="2785127" y="2918434"/>
                </a:cubicBezTo>
                <a:lnTo>
                  <a:pt x="294580" y="427887"/>
                </a:lnTo>
                <a:cubicBezTo>
                  <a:pt x="188304" y="321611"/>
                  <a:pt x="101955" y="202954"/>
                  <a:pt x="35532" y="765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 Light"/>
              <a:ea typeface="+mn-ea"/>
              <a:cs typeface="+mn-cs"/>
            </a:endParaRPr>
          </a:p>
        </p:txBody>
      </p:sp>
      <p:pic>
        <p:nvPicPr>
          <p:cNvPr id="71" name="Picture 2" descr="See the source image">
            <a:extLst>
              <a:ext uri="{FF2B5EF4-FFF2-40B4-BE49-F238E27FC236}">
                <a16:creationId xmlns:a16="http://schemas.microsoft.com/office/drawing/2014/main" id="{800BDFA4-36BA-4353-A372-FAE98E607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110" y="-30124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44F4FD69-1713-43C4-8ED3-8DB509CD05D7}"/>
              </a:ext>
            </a:extLst>
          </p:cNvPr>
          <p:cNvSpPr/>
          <p:nvPr/>
        </p:nvSpPr>
        <p:spPr>
          <a:xfrm>
            <a:off x="5006974" y="-14376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B02AE28-1BD2-E411-D2FE-3F0723AF7A22}"/>
              </a:ext>
            </a:extLst>
          </p:cNvPr>
          <p:cNvSpPr txBox="1">
            <a:spLocks/>
          </p:cNvSpPr>
          <p:nvPr/>
        </p:nvSpPr>
        <p:spPr>
          <a:xfrm>
            <a:off x="1715558" y="2105698"/>
            <a:ext cx="8686800" cy="31702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800">
                <a:solidFill>
                  <a:srgbClr val="000000"/>
                </a:solidFill>
                <a:latin typeface="Times New Roman" panose="02020603050405020304" pitchFamily="18" charset="0"/>
              </a:rPr>
              <a:t>The dataset consisted of the images from the following:</a:t>
            </a:r>
          </a:p>
          <a:p>
            <a:pPr>
              <a:spcBef>
                <a:spcPts val="0"/>
              </a:spcBef>
            </a:pPr>
            <a:endParaRPr lang="en-GB" sz="1100"/>
          </a:p>
          <a:p>
            <a:pPr algn="just">
              <a:spcBef>
                <a:spcPts val="0"/>
              </a:spcBef>
            </a:pPr>
            <a:r>
              <a:rPr lang="en-GB" sz="1800" b="1">
                <a:solidFill>
                  <a:srgbClr val="313131"/>
                </a:solidFill>
                <a:latin typeface="Times New Roman" panose="02020603050405020304" pitchFamily="18" charset="0"/>
              </a:rPr>
              <a:t>Fabric Defect Dataset</a:t>
            </a:r>
            <a:r>
              <a:rPr lang="en-GB" sz="1800">
                <a:solidFill>
                  <a:srgbClr val="313131"/>
                </a:solidFill>
                <a:latin typeface="Times New Roman" panose="02020603050405020304" pitchFamily="18" charset="0"/>
              </a:rPr>
              <a:t> from Kaggle (Ranathunga, 2020)</a:t>
            </a:r>
            <a:endParaRPr lang="en-GB" sz="1100"/>
          </a:p>
          <a:p>
            <a:pPr>
              <a:spcBef>
                <a:spcPts val="0"/>
              </a:spcBef>
            </a:pPr>
            <a:endParaRPr lang="en-GB" sz="1800" b="1">
              <a:solidFill>
                <a:srgbClr val="313131"/>
              </a:solidFill>
              <a:latin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GB" sz="1800" b="1">
                <a:solidFill>
                  <a:srgbClr val="313131"/>
                </a:solidFill>
                <a:latin typeface="Times New Roman" panose="02020603050405020304" pitchFamily="18" charset="0"/>
              </a:rPr>
              <a:t>Fabric Stain Dataset</a:t>
            </a:r>
            <a:r>
              <a:rPr lang="en-GB" sz="1800">
                <a:solidFill>
                  <a:srgbClr val="313131"/>
                </a:solidFill>
                <a:latin typeface="Times New Roman" panose="02020603050405020304" pitchFamily="18" charset="0"/>
              </a:rPr>
              <a:t> from Kaggle (Pathirana, 2020). </a:t>
            </a:r>
            <a:endParaRPr lang="en-GB" sz="1100"/>
          </a:p>
          <a:p>
            <a:pPr>
              <a:spcBef>
                <a:spcPts val="0"/>
              </a:spcBef>
            </a:pPr>
            <a:endParaRPr lang="en-GB" sz="18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GB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Aitex fabric image database</a:t>
            </a:r>
            <a:r>
              <a:rPr lang="en-GB" sz="1800" b="1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GB" sz="1800">
                <a:solidFill>
                  <a:srgbClr val="313131"/>
                </a:solidFill>
                <a:latin typeface="Times New Roman" panose="02020603050405020304" pitchFamily="18" charset="0"/>
              </a:rPr>
              <a:t>(Silvestre-Blanes et al., 2019)</a:t>
            </a:r>
            <a:endParaRPr lang="en-GB" sz="1100"/>
          </a:p>
          <a:p>
            <a:pPr>
              <a:spcBef>
                <a:spcPts val="0"/>
              </a:spcBef>
            </a:pPr>
            <a:endParaRPr lang="en-GB" sz="18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GB" sz="1800" b="1">
                <a:solidFill>
                  <a:srgbClr val="000000"/>
                </a:solidFill>
                <a:latin typeface="Times New Roman" panose="02020603050405020304" pitchFamily="18" charset="0"/>
              </a:rPr>
              <a:t>Dataset from the author of the literature review paper </a:t>
            </a:r>
            <a:r>
              <a:rPr lang="en-GB" sz="1800">
                <a:solidFill>
                  <a:srgbClr val="000000"/>
                </a:solidFill>
                <a:latin typeface="Times New Roman" panose="02020603050405020304" pitchFamily="18" charset="0"/>
              </a:rPr>
              <a:t>(Peng et. al. 2020): only the non-defect images from the dataset of the author of the literature review are taken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30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102" grpId="0"/>
      <p:bldP spid="103" grpId="0"/>
      <p:bldP spid="104" grpId="0"/>
      <p:bldP spid="110" grpId="0"/>
      <p:bldP spid="111" grpId="0"/>
      <p:bldP spid="112" grpId="0"/>
      <p:bldP spid="113" grpId="0"/>
      <p:bldP spid="114" grpId="0"/>
      <p:bldP spid="115" grpId="0"/>
      <p:bldP spid="128" grpId="0" animBg="1"/>
      <p:bldP spid="1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7C0FD15-8F82-4F4F-9420-384FB3DBE9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CF21ABAD-74EB-47EC-B707-D84F6FD71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15" y="2109788"/>
            <a:ext cx="9646741" cy="33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3E382E-386F-47FC-B51B-41C1AC16C502}"/>
              </a:ext>
            </a:extLst>
          </p:cNvPr>
          <p:cNvSpPr txBox="1"/>
          <p:nvPr/>
        </p:nvSpPr>
        <p:spPr>
          <a:xfrm>
            <a:off x="2086554" y="6269762"/>
            <a:ext cx="6238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1" dirty="0"/>
              <a:t>https://1.bp.blogspot.com/-KQByBxGibqo/V948BFOlV6I/AAAAAAAABTA/SF8-vCm9ezIpK6gJ4Ct7jFAgS6ajemFngCLcB/s1600/General%2BProcess%2BSequence%2Bof%2BTextile%2BManufacturing.png</a:t>
            </a: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9CA8617C-F3C0-4F94-9156-4964717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226" y="-30124"/>
            <a:ext cx="2226498" cy="16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6D7002-EA61-61E4-B1E6-1AB96C227204}"/>
              </a:ext>
            </a:extLst>
          </p:cNvPr>
          <p:cNvSpPr txBox="1"/>
          <p:nvPr/>
        </p:nvSpPr>
        <p:spPr>
          <a:xfrm>
            <a:off x="2990850" y="1160134"/>
            <a:ext cx="5534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Textile Manufacturing Process</a:t>
            </a:r>
          </a:p>
        </p:txBody>
      </p:sp>
    </p:spTree>
    <p:extLst>
      <p:ext uri="{BB962C8B-B14F-4D97-AF65-F5344CB8AC3E}">
        <p14:creationId xmlns:p14="http://schemas.microsoft.com/office/powerpoint/2010/main" val="882345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>
            <a:extLst>
              <a:ext uri="{FF2B5EF4-FFF2-40B4-BE49-F238E27FC236}">
                <a16:creationId xmlns:a16="http://schemas.microsoft.com/office/drawing/2014/main" id="{A150FC08-367B-0548-B4EF-6DA82F70B1D3}"/>
              </a:ext>
            </a:extLst>
          </p:cNvPr>
          <p:cNvSpPr txBox="1"/>
          <p:nvPr/>
        </p:nvSpPr>
        <p:spPr>
          <a:xfrm>
            <a:off x="1108323" y="4635836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A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A0195FD-488C-964F-ADF8-D405CBC86CF5}"/>
              </a:ext>
            </a:extLst>
          </p:cNvPr>
          <p:cNvSpPr txBox="1"/>
          <p:nvPr/>
        </p:nvSpPr>
        <p:spPr>
          <a:xfrm>
            <a:off x="2680017" y="4635836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B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AF6097A-D6DB-C041-958C-4225533DD40B}"/>
              </a:ext>
            </a:extLst>
          </p:cNvPr>
          <p:cNvSpPr txBox="1"/>
          <p:nvPr/>
        </p:nvSpPr>
        <p:spPr>
          <a:xfrm>
            <a:off x="4256027" y="4635835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C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0898D24-0076-7B46-BA95-9B002DD417E3}"/>
              </a:ext>
            </a:extLst>
          </p:cNvPr>
          <p:cNvSpPr txBox="1"/>
          <p:nvPr/>
        </p:nvSpPr>
        <p:spPr>
          <a:xfrm>
            <a:off x="1286996" y="5719970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21A8A3B-8DC3-F543-AB74-82C3235E2307}"/>
              </a:ext>
            </a:extLst>
          </p:cNvPr>
          <p:cNvSpPr txBox="1"/>
          <p:nvPr/>
        </p:nvSpPr>
        <p:spPr>
          <a:xfrm>
            <a:off x="2858690" y="5723957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4FF0EA4-0207-EC46-B52E-CBEABC3DBA36}"/>
              </a:ext>
            </a:extLst>
          </p:cNvPr>
          <p:cNvSpPr txBox="1"/>
          <p:nvPr/>
        </p:nvSpPr>
        <p:spPr>
          <a:xfrm>
            <a:off x="4430384" y="5719969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0F07BF1-DAA9-F649-BE65-07283B497AF4}"/>
              </a:ext>
            </a:extLst>
          </p:cNvPr>
          <p:cNvSpPr txBox="1"/>
          <p:nvPr/>
        </p:nvSpPr>
        <p:spPr>
          <a:xfrm>
            <a:off x="6610104" y="4635836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D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BDF38AC-2DCB-984C-A762-2CF0DD0F3618}"/>
              </a:ext>
            </a:extLst>
          </p:cNvPr>
          <p:cNvSpPr txBox="1"/>
          <p:nvPr/>
        </p:nvSpPr>
        <p:spPr>
          <a:xfrm>
            <a:off x="8181798" y="4635836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E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43346F2-C15A-D24F-8035-91549D341F26}"/>
              </a:ext>
            </a:extLst>
          </p:cNvPr>
          <p:cNvSpPr txBox="1"/>
          <p:nvPr/>
        </p:nvSpPr>
        <p:spPr>
          <a:xfrm>
            <a:off x="9757808" y="4635835"/>
            <a:ext cx="1264641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EMPLOYEE F</a:t>
            </a:r>
            <a:endParaRPr kumimoji="0" lang="en-150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FD385D-AA51-B743-8D9F-44CD64C0622A}"/>
              </a:ext>
            </a:extLst>
          </p:cNvPr>
          <p:cNvSpPr txBox="1"/>
          <p:nvPr/>
        </p:nvSpPr>
        <p:spPr>
          <a:xfrm>
            <a:off x="6788777" y="5719970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4B11B42-30F5-5049-A82B-1988D163C9F5}"/>
              </a:ext>
            </a:extLst>
          </p:cNvPr>
          <p:cNvSpPr txBox="1"/>
          <p:nvPr/>
        </p:nvSpPr>
        <p:spPr>
          <a:xfrm>
            <a:off x="8360471" y="5723957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47E50C0-9B20-B04D-94CE-BCC07C4AC02C}"/>
              </a:ext>
            </a:extLst>
          </p:cNvPr>
          <p:cNvSpPr txBox="1"/>
          <p:nvPr/>
        </p:nvSpPr>
        <p:spPr>
          <a:xfrm>
            <a:off x="9932165" y="5719969"/>
            <a:ext cx="907291" cy="317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Key result 2</a:t>
            </a:r>
          </a:p>
        </p:txBody>
      </p:sp>
      <p:sp>
        <p:nvSpPr>
          <p:cNvPr id="128" name="Freeform: Shape 82">
            <a:extLst>
              <a:ext uri="{FF2B5EF4-FFF2-40B4-BE49-F238E27FC236}">
                <a16:creationId xmlns:a16="http://schemas.microsoft.com/office/drawing/2014/main" id="{44316790-EDB8-BF46-B632-93DADD03C58B}"/>
              </a:ext>
            </a:extLst>
          </p:cNvPr>
          <p:cNvSpPr/>
          <p:nvPr/>
        </p:nvSpPr>
        <p:spPr>
          <a:xfrm>
            <a:off x="8991398" y="0"/>
            <a:ext cx="3200602" cy="2975889"/>
          </a:xfrm>
          <a:custGeom>
            <a:avLst/>
            <a:gdLst>
              <a:gd name="connsiteX0" fmla="*/ 0 w 3573541"/>
              <a:gd name="connsiteY0" fmla="*/ 0 h 3322644"/>
              <a:gd name="connsiteX1" fmla="*/ 3573541 w 3573541"/>
              <a:gd name="connsiteY1" fmla="*/ 0 h 3322644"/>
              <a:gd name="connsiteX2" fmla="*/ 3573541 w 3573541"/>
              <a:gd name="connsiteY2" fmla="*/ 3322644 h 3322644"/>
              <a:gd name="connsiteX3" fmla="*/ 3534211 w 3573541"/>
              <a:gd name="connsiteY3" fmla="*/ 3316969 h 3322644"/>
              <a:gd name="connsiteX4" fmla="*/ 2785127 w 3573541"/>
              <a:gd name="connsiteY4" fmla="*/ 2918434 h 3322644"/>
              <a:gd name="connsiteX5" fmla="*/ 294580 w 3573541"/>
              <a:gd name="connsiteY5" fmla="*/ 427887 h 3322644"/>
              <a:gd name="connsiteX6" fmla="*/ 35532 w 3573541"/>
              <a:gd name="connsiteY6" fmla="*/ 76559 h 3322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3541" h="3322644">
                <a:moveTo>
                  <a:pt x="0" y="0"/>
                </a:moveTo>
                <a:lnTo>
                  <a:pt x="3573541" y="0"/>
                </a:lnTo>
                <a:lnTo>
                  <a:pt x="3573541" y="3322644"/>
                </a:lnTo>
                <a:lnTo>
                  <a:pt x="3534211" y="3316969"/>
                </a:lnTo>
                <a:cubicBezTo>
                  <a:pt x="3259755" y="3263831"/>
                  <a:pt x="2997679" y="3130986"/>
                  <a:pt x="2785127" y="2918434"/>
                </a:cubicBezTo>
                <a:lnTo>
                  <a:pt x="294580" y="427887"/>
                </a:lnTo>
                <a:cubicBezTo>
                  <a:pt x="188304" y="321611"/>
                  <a:pt x="101955" y="202954"/>
                  <a:pt x="35532" y="765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 Light"/>
              <a:ea typeface="+mn-ea"/>
              <a:cs typeface="+mn-cs"/>
            </a:endParaRPr>
          </a:p>
        </p:txBody>
      </p:sp>
      <p:sp>
        <p:nvSpPr>
          <p:cNvPr id="129" name="Freeform: Shape 82">
            <a:extLst>
              <a:ext uri="{FF2B5EF4-FFF2-40B4-BE49-F238E27FC236}">
                <a16:creationId xmlns:a16="http://schemas.microsoft.com/office/drawing/2014/main" id="{17BDD5EC-7EF8-0F47-9928-90737925AF9C}"/>
              </a:ext>
            </a:extLst>
          </p:cNvPr>
          <p:cNvSpPr/>
          <p:nvPr/>
        </p:nvSpPr>
        <p:spPr>
          <a:xfrm flipH="1">
            <a:off x="2762" y="3067"/>
            <a:ext cx="3200602" cy="2975889"/>
          </a:xfrm>
          <a:custGeom>
            <a:avLst/>
            <a:gdLst>
              <a:gd name="connsiteX0" fmla="*/ 0 w 3573541"/>
              <a:gd name="connsiteY0" fmla="*/ 0 h 3322644"/>
              <a:gd name="connsiteX1" fmla="*/ 3573541 w 3573541"/>
              <a:gd name="connsiteY1" fmla="*/ 0 h 3322644"/>
              <a:gd name="connsiteX2" fmla="*/ 3573541 w 3573541"/>
              <a:gd name="connsiteY2" fmla="*/ 3322644 h 3322644"/>
              <a:gd name="connsiteX3" fmla="*/ 3534211 w 3573541"/>
              <a:gd name="connsiteY3" fmla="*/ 3316969 h 3322644"/>
              <a:gd name="connsiteX4" fmla="*/ 2785127 w 3573541"/>
              <a:gd name="connsiteY4" fmla="*/ 2918434 h 3322644"/>
              <a:gd name="connsiteX5" fmla="*/ 294580 w 3573541"/>
              <a:gd name="connsiteY5" fmla="*/ 427887 h 3322644"/>
              <a:gd name="connsiteX6" fmla="*/ 35532 w 3573541"/>
              <a:gd name="connsiteY6" fmla="*/ 76559 h 3322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3541" h="3322644">
                <a:moveTo>
                  <a:pt x="0" y="0"/>
                </a:moveTo>
                <a:lnTo>
                  <a:pt x="3573541" y="0"/>
                </a:lnTo>
                <a:lnTo>
                  <a:pt x="3573541" y="3322644"/>
                </a:lnTo>
                <a:lnTo>
                  <a:pt x="3534211" y="3316969"/>
                </a:lnTo>
                <a:cubicBezTo>
                  <a:pt x="3259755" y="3263831"/>
                  <a:pt x="2997679" y="3130986"/>
                  <a:pt x="2785127" y="2918434"/>
                </a:cubicBezTo>
                <a:lnTo>
                  <a:pt x="294580" y="427887"/>
                </a:lnTo>
                <a:cubicBezTo>
                  <a:pt x="188304" y="321611"/>
                  <a:pt x="101955" y="202954"/>
                  <a:pt x="35532" y="765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 Light"/>
              <a:ea typeface="+mn-ea"/>
              <a:cs typeface="+mn-cs"/>
            </a:endParaRPr>
          </a:p>
        </p:txBody>
      </p:sp>
      <p:pic>
        <p:nvPicPr>
          <p:cNvPr id="71" name="Picture 2" descr="See the source image">
            <a:extLst>
              <a:ext uri="{FF2B5EF4-FFF2-40B4-BE49-F238E27FC236}">
                <a16:creationId xmlns:a16="http://schemas.microsoft.com/office/drawing/2014/main" id="{800BDFA4-36BA-4353-A372-FAE98E607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44F4FD69-1713-43C4-8ED3-8DB509CD05D7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FD58384-3CBC-410D-F421-FE0F1521C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287" y="803294"/>
            <a:ext cx="7162800" cy="297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497165-91AC-CB49-B128-696F35F80299}"/>
              </a:ext>
            </a:extLst>
          </p:cNvPr>
          <p:cNvSpPr txBox="1">
            <a:spLocks/>
          </p:cNvSpPr>
          <p:nvPr/>
        </p:nvSpPr>
        <p:spPr>
          <a:xfrm>
            <a:off x="932208" y="3996778"/>
            <a:ext cx="4094148" cy="22288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b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Free images 417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Defected Hole images 281 </a:t>
            </a:r>
            <a:endParaRPr lang="en-GB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GB" sz="1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Defected Horizontal images 136 </a:t>
            </a:r>
            <a:endParaRPr lang="en-GB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GB" sz="1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Defected Lines images 157 </a:t>
            </a:r>
            <a:endParaRPr lang="en-GB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GB" sz="1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Defected Stain images 398 </a:t>
            </a:r>
            <a:endParaRPr lang="en-GB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GB" sz="1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Defected </a:t>
            </a:r>
            <a:r>
              <a:rPr lang="en-GB" sz="14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Verticle</a:t>
            </a:r>
            <a:r>
              <a:rPr lang="en-GB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images 101</a:t>
            </a:r>
            <a:endParaRPr lang="en-GB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AC0481-EA5D-CA47-B2DC-2DA202C5369C}"/>
              </a:ext>
            </a:extLst>
          </p:cNvPr>
          <p:cNvSpPr txBox="1"/>
          <p:nvPr/>
        </p:nvSpPr>
        <p:spPr>
          <a:xfrm>
            <a:off x="3188112" y="141182"/>
            <a:ext cx="6079650" cy="403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entury Gothic" panose="020B0502020202020204" pitchFamily="34" charset="0"/>
              </a:rPr>
              <a:t>DATASET	</a:t>
            </a:r>
            <a:endParaRPr kumimoji="0" lang="en-15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7C322-D88F-9537-B9AB-B9E6516D5764}"/>
              </a:ext>
            </a:extLst>
          </p:cNvPr>
          <p:cNvSpPr txBox="1"/>
          <p:nvPr/>
        </p:nvSpPr>
        <p:spPr>
          <a:xfrm>
            <a:off x="6419850" y="4579410"/>
            <a:ext cx="4038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defected images = 1073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1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non-defected images = 417</a:t>
            </a:r>
            <a:endParaRPr lang="en-GB" sz="1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2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102" grpId="0"/>
      <p:bldP spid="103" grpId="0"/>
      <p:bldP spid="104" grpId="0"/>
      <p:bldP spid="110" grpId="0"/>
      <p:bldP spid="111" grpId="0"/>
      <p:bldP spid="112" grpId="0"/>
      <p:bldP spid="113" grpId="0"/>
      <p:bldP spid="114" grpId="0"/>
      <p:bldP spid="115" grpId="0"/>
      <p:bldP spid="128" grpId="0" animBg="1"/>
      <p:bldP spid="1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D6AB22-364F-3461-56C5-0B4215A0D082}"/>
              </a:ext>
            </a:extLst>
          </p:cNvPr>
          <p:cNvSpPr txBox="1"/>
          <p:nvPr/>
        </p:nvSpPr>
        <p:spPr>
          <a:xfrm>
            <a:off x="3188112" y="141182"/>
            <a:ext cx="6079650" cy="403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entury Gothic" panose="020B0502020202020204" pitchFamily="34" charset="0"/>
              </a:rPr>
              <a:t>MODEL</a:t>
            </a:r>
            <a:endParaRPr kumimoji="0" lang="en-15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D1039E-8244-D680-05D3-4DB3FC6E867B}"/>
              </a:ext>
            </a:extLst>
          </p:cNvPr>
          <p:cNvSpPr txBox="1"/>
          <p:nvPr/>
        </p:nvSpPr>
        <p:spPr>
          <a:xfrm>
            <a:off x="1047749" y="674400"/>
            <a:ext cx="6905625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800" b="1" dirty="0"/>
              <a:t>CNN Model 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5 convolutional Layers</a:t>
            </a:r>
            <a:r>
              <a:rPr lang="en-GB" dirty="0"/>
              <a:t>:</a:t>
            </a:r>
          </a:p>
          <a:p>
            <a:pPr algn="l"/>
            <a:endParaRPr lang="en-GB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1" dirty="0"/>
              <a:t> Filters 16  stride 7x7</a:t>
            </a:r>
          </a:p>
          <a:p>
            <a:pPr algn="l"/>
            <a:r>
              <a:rPr lang="en-GB" dirty="0"/>
              <a:t>	Batch Normalization</a:t>
            </a:r>
          </a:p>
          <a:p>
            <a:pPr algn="l"/>
            <a:r>
              <a:rPr lang="en-GB" dirty="0"/>
              <a:t>	RELU – Activation Function- replaces all negative values by zeros</a:t>
            </a:r>
          </a:p>
          <a:p>
            <a:pPr algn="l"/>
            <a:r>
              <a:rPr lang="en-GB" dirty="0"/>
              <a:t>	Max Pooling to reduce image size/ parameters-output is same number of feature maps but much small.</a:t>
            </a:r>
          </a:p>
          <a:p>
            <a:pPr algn="l"/>
            <a:r>
              <a:rPr lang="en-GB" dirty="0"/>
              <a:t>	Dropout Layer- To avoid overfitting</a:t>
            </a:r>
          </a:p>
          <a:p>
            <a:pPr algn="l"/>
            <a:endParaRPr lang="en-GB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1" dirty="0"/>
              <a:t> Filters 32 kernel 5x5</a:t>
            </a:r>
          </a:p>
          <a:p>
            <a:pPr algn="l"/>
            <a:endParaRPr lang="en-GB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1" dirty="0"/>
              <a:t>Filters 64 kernel 3x3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1" dirty="0"/>
              <a:t>Filters 64 kernel 3x3</a:t>
            </a:r>
          </a:p>
          <a:p>
            <a:pPr algn="l"/>
            <a:endParaRPr lang="en-GB" b="1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b="1" dirty="0"/>
              <a:t>Filters 128 kernel 3x3</a:t>
            </a:r>
          </a:p>
          <a:p>
            <a:pPr algn="l"/>
            <a:r>
              <a:rPr lang="en-GB" dirty="0"/>
              <a:t>	Flatten Layer – From matrix to Vector</a:t>
            </a:r>
          </a:p>
          <a:p>
            <a:pPr algn="l"/>
            <a:r>
              <a:rPr lang="en-GB" dirty="0"/>
              <a:t>	Fully connected layer – Dense layer with 64 nodes</a:t>
            </a:r>
          </a:p>
          <a:p>
            <a:pPr algn="l"/>
            <a:r>
              <a:rPr lang="en-GB" dirty="0"/>
              <a:t>	</a:t>
            </a:r>
            <a:r>
              <a:rPr lang="en-GB" dirty="0" err="1"/>
              <a:t>Softmax</a:t>
            </a:r>
            <a:r>
              <a:rPr lang="en-GB" dirty="0"/>
              <a:t> – Activation function</a:t>
            </a:r>
          </a:p>
        </p:txBody>
      </p:sp>
      <p:sp>
        <p:nvSpPr>
          <p:cNvPr id="4" name="Freeform: Shape 82">
            <a:extLst>
              <a:ext uri="{FF2B5EF4-FFF2-40B4-BE49-F238E27FC236}">
                <a16:creationId xmlns:a16="http://schemas.microsoft.com/office/drawing/2014/main" id="{5E8C41B0-BF8D-49B2-5C79-BCF676CDFF76}"/>
              </a:ext>
            </a:extLst>
          </p:cNvPr>
          <p:cNvSpPr/>
          <p:nvPr/>
        </p:nvSpPr>
        <p:spPr>
          <a:xfrm>
            <a:off x="8991398" y="0"/>
            <a:ext cx="3200602" cy="2975889"/>
          </a:xfrm>
          <a:custGeom>
            <a:avLst/>
            <a:gdLst>
              <a:gd name="connsiteX0" fmla="*/ 0 w 3573541"/>
              <a:gd name="connsiteY0" fmla="*/ 0 h 3322644"/>
              <a:gd name="connsiteX1" fmla="*/ 3573541 w 3573541"/>
              <a:gd name="connsiteY1" fmla="*/ 0 h 3322644"/>
              <a:gd name="connsiteX2" fmla="*/ 3573541 w 3573541"/>
              <a:gd name="connsiteY2" fmla="*/ 3322644 h 3322644"/>
              <a:gd name="connsiteX3" fmla="*/ 3534211 w 3573541"/>
              <a:gd name="connsiteY3" fmla="*/ 3316969 h 3322644"/>
              <a:gd name="connsiteX4" fmla="*/ 2785127 w 3573541"/>
              <a:gd name="connsiteY4" fmla="*/ 2918434 h 3322644"/>
              <a:gd name="connsiteX5" fmla="*/ 294580 w 3573541"/>
              <a:gd name="connsiteY5" fmla="*/ 427887 h 3322644"/>
              <a:gd name="connsiteX6" fmla="*/ 35532 w 3573541"/>
              <a:gd name="connsiteY6" fmla="*/ 76559 h 3322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3541" h="3322644">
                <a:moveTo>
                  <a:pt x="0" y="0"/>
                </a:moveTo>
                <a:lnTo>
                  <a:pt x="3573541" y="0"/>
                </a:lnTo>
                <a:lnTo>
                  <a:pt x="3573541" y="3322644"/>
                </a:lnTo>
                <a:lnTo>
                  <a:pt x="3534211" y="3316969"/>
                </a:lnTo>
                <a:cubicBezTo>
                  <a:pt x="3259755" y="3263831"/>
                  <a:pt x="2997679" y="3130986"/>
                  <a:pt x="2785127" y="2918434"/>
                </a:cubicBezTo>
                <a:lnTo>
                  <a:pt x="294580" y="427887"/>
                </a:lnTo>
                <a:cubicBezTo>
                  <a:pt x="188304" y="321611"/>
                  <a:pt x="101955" y="202954"/>
                  <a:pt x="35532" y="765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 Light"/>
              <a:ea typeface="+mn-ea"/>
              <a:cs typeface="+mn-cs"/>
            </a:endParaRP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198A2217-AD0D-DEE8-CFF7-2A5BADB5C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98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D336D-835D-A7C3-31B4-C7BEE532B363}"/>
              </a:ext>
            </a:extLst>
          </p:cNvPr>
          <p:cNvSpPr txBox="1"/>
          <p:nvPr/>
        </p:nvSpPr>
        <p:spPr>
          <a:xfrm>
            <a:off x="3289696" y="4562476"/>
            <a:ext cx="507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Test size= 0.2  epoch = 100   batch size = 16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6358F-1BAC-46C7-F3AD-7B5DCB971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6506"/>
            <a:ext cx="8839200" cy="2686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781F9B-58F4-F721-5B52-373DF38FA426}"/>
              </a:ext>
            </a:extLst>
          </p:cNvPr>
          <p:cNvSpPr txBox="1"/>
          <p:nvPr/>
        </p:nvSpPr>
        <p:spPr>
          <a:xfrm>
            <a:off x="1759744" y="3935969"/>
            <a:ext cx="8136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the model experimented with the three sizes of the images in dataset </a:t>
            </a: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4D1CE0-BD84-CB09-EED4-EF86EAF1CAA1}"/>
              </a:ext>
            </a:extLst>
          </p:cNvPr>
          <p:cNvSpPr txBox="1"/>
          <p:nvPr/>
        </p:nvSpPr>
        <p:spPr>
          <a:xfrm>
            <a:off x="1759743" y="5458510"/>
            <a:ext cx="9051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dirty="0"/>
              <a:t>https://drive.google.com/drive/folders/16nup58ZMk8kJ9g3fOxfIx6TfoLdPoEbR?usp=sharin g 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DEBB76-B4EF-2BCC-F8F0-90F142DC5067}"/>
              </a:ext>
            </a:extLst>
          </p:cNvPr>
          <p:cNvSpPr txBox="1"/>
          <p:nvPr/>
        </p:nvSpPr>
        <p:spPr>
          <a:xfrm>
            <a:off x="3876675" y="200025"/>
            <a:ext cx="397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Experimentation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558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81F9B-58F4-F721-5B52-373DF38FA426}"/>
              </a:ext>
            </a:extLst>
          </p:cNvPr>
          <p:cNvSpPr txBox="1"/>
          <p:nvPr/>
        </p:nvSpPr>
        <p:spPr>
          <a:xfrm>
            <a:off x="647700" y="5759143"/>
            <a:ext cx="1010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https://drive.google.com/drive/folders/1b3bP8USc2V9WepNLWCHnngxdBqD3W0Fb?usp= </a:t>
            </a:r>
            <a:r>
              <a:rPr lang="en-GB" dirty="0" err="1"/>
              <a:t>share_link</a:t>
            </a:r>
            <a:endParaRPr lang="en-GB"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A946C0-7BEF-3C3D-C7AE-3178AB1AD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4" y="1209491"/>
            <a:ext cx="9153525" cy="4105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ED8FA7-D3AB-251A-7678-94358F511998}"/>
              </a:ext>
            </a:extLst>
          </p:cNvPr>
          <p:cNvSpPr txBox="1"/>
          <p:nvPr/>
        </p:nvSpPr>
        <p:spPr>
          <a:xfrm>
            <a:off x="2828926" y="-12095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Experimentation</a:t>
            </a:r>
          </a:p>
          <a:p>
            <a:pPr algn="ctr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 200x800</a:t>
            </a:r>
            <a:endParaRPr lang="en-GB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857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Experimentation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81F9B-58F4-F721-5B52-373DF38FA426}"/>
              </a:ext>
            </a:extLst>
          </p:cNvPr>
          <p:cNvSpPr txBox="1"/>
          <p:nvPr/>
        </p:nvSpPr>
        <p:spPr>
          <a:xfrm>
            <a:off x="647700" y="5759143"/>
            <a:ext cx="1010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https://drive.google.com/drive/folders/1b3bP8USc2V9WepNLWCHnngxdBqD3W0Fb?usp= </a:t>
            </a:r>
            <a:r>
              <a:rPr lang="en-GB" dirty="0" err="1"/>
              <a:t>share_link</a:t>
            </a:r>
            <a:endParaRPr lang="en-GB"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D3BBEA-A9E2-4B5B-91AA-AF814FE0F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1212069"/>
            <a:ext cx="8248650" cy="44815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C52A49-AC2B-1570-9937-0C9857A0796B}"/>
              </a:ext>
            </a:extLst>
          </p:cNvPr>
          <p:cNvSpPr txBox="1"/>
          <p:nvPr/>
        </p:nvSpPr>
        <p:spPr>
          <a:xfrm>
            <a:off x="2828926" y="-12095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Experimentation</a:t>
            </a:r>
          </a:p>
          <a:p>
            <a:pPr algn="ctr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 150x700</a:t>
            </a:r>
            <a:endParaRPr lang="en-GB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770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81F9B-58F4-F721-5B52-373DF38FA426}"/>
              </a:ext>
            </a:extLst>
          </p:cNvPr>
          <p:cNvSpPr txBox="1"/>
          <p:nvPr/>
        </p:nvSpPr>
        <p:spPr>
          <a:xfrm>
            <a:off x="647700" y="5759143"/>
            <a:ext cx="1010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https://drive.google.com/drive/folders/1b3bP8USc2V9WepNLWCHnngxdBqD3W0Fb?usp= </a:t>
            </a:r>
            <a:r>
              <a:rPr lang="en-GB" dirty="0" err="1"/>
              <a:t>share_link</a:t>
            </a:r>
            <a:endParaRPr lang="en-GB"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41EEB-C8F1-DDF6-4CFF-2363EA463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31" y="1109821"/>
            <a:ext cx="8716963" cy="44815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342C44-E346-7CD9-4819-7DD1C7689300}"/>
              </a:ext>
            </a:extLst>
          </p:cNvPr>
          <p:cNvSpPr txBox="1"/>
          <p:nvPr/>
        </p:nvSpPr>
        <p:spPr>
          <a:xfrm>
            <a:off x="2828926" y="-12095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Experimentation</a:t>
            </a:r>
          </a:p>
          <a:p>
            <a:pPr algn="ctr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 245x345</a:t>
            </a:r>
            <a:endParaRPr lang="en-GB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90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81F9B-58F4-F721-5B52-373DF38FA426}"/>
              </a:ext>
            </a:extLst>
          </p:cNvPr>
          <p:cNvSpPr txBox="1"/>
          <p:nvPr/>
        </p:nvSpPr>
        <p:spPr>
          <a:xfrm>
            <a:off x="647699" y="6302068"/>
            <a:ext cx="1010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https://drive.google.com/drive/folders/1F9SBxMXpmYYK_UjqifzkFt9DHibUypWX?usp=sharing </a:t>
            </a: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255BDF-FFC6-EA20-1416-0BAE44CF6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1196473"/>
            <a:ext cx="9544049" cy="4932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1C43EC-8018-CE56-CEEE-3C4110B6D63E}"/>
              </a:ext>
            </a:extLst>
          </p:cNvPr>
          <p:cNvSpPr txBox="1"/>
          <p:nvPr/>
        </p:nvSpPr>
        <p:spPr>
          <a:xfrm>
            <a:off x="2828926" y="-12095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Experimentation</a:t>
            </a:r>
          </a:p>
          <a:p>
            <a:pPr algn="ctr"/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Undersampling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200x800</a:t>
            </a:r>
            <a:endParaRPr lang="en-GB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705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81F9B-58F4-F721-5B52-373DF38FA426}"/>
              </a:ext>
            </a:extLst>
          </p:cNvPr>
          <p:cNvSpPr txBox="1"/>
          <p:nvPr/>
        </p:nvSpPr>
        <p:spPr>
          <a:xfrm>
            <a:off x="647699" y="6302068"/>
            <a:ext cx="1010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https://drive.google.com/drive/folders/1F9SBxMXpmYYK_UjqifzkFt9DHibUypWX?usp=sharing </a:t>
            </a: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587B82-B728-214B-AC01-2557EB6B7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10484"/>
            <a:ext cx="9486899" cy="5006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A7CF6-B5AD-5AB5-A8C0-E0445316DB64}"/>
              </a:ext>
            </a:extLst>
          </p:cNvPr>
          <p:cNvSpPr txBox="1"/>
          <p:nvPr/>
        </p:nvSpPr>
        <p:spPr>
          <a:xfrm>
            <a:off x="2828926" y="-19050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Experimentation</a:t>
            </a:r>
          </a:p>
          <a:p>
            <a:pPr algn="ctr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 150x700</a:t>
            </a:r>
            <a:endParaRPr lang="en-GB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041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81F9B-58F4-F721-5B52-373DF38FA426}"/>
              </a:ext>
            </a:extLst>
          </p:cNvPr>
          <p:cNvSpPr txBox="1"/>
          <p:nvPr/>
        </p:nvSpPr>
        <p:spPr>
          <a:xfrm>
            <a:off x="647699" y="6302068"/>
            <a:ext cx="1010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https://drive.google.com/drive/folders/1F9SBxMXpmYYK_UjqifzkFt9DHibUypWX?usp=sharing </a:t>
            </a: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EBD63A-7384-657E-2FFD-24D16D73B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1189674"/>
            <a:ext cx="9537809" cy="51123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106890-1D4E-8D52-94C2-763E8F4088B7}"/>
              </a:ext>
            </a:extLst>
          </p:cNvPr>
          <p:cNvSpPr txBox="1"/>
          <p:nvPr/>
        </p:nvSpPr>
        <p:spPr>
          <a:xfrm>
            <a:off x="2828926" y="-12095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Experimentation</a:t>
            </a:r>
          </a:p>
          <a:p>
            <a:pPr algn="ctr"/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Undersampling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245x345</a:t>
            </a:r>
            <a:endParaRPr lang="en-GB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726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D336D-835D-A7C3-31B4-C7BEE532B363}"/>
              </a:ext>
            </a:extLst>
          </p:cNvPr>
          <p:cNvSpPr txBox="1"/>
          <p:nvPr/>
        </p:nvSpPr>
        <p:spPr>
          <a:xfrm>
            <a:off x="276225" y="1751980"/>
            <a:ext cx="1328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Size 200x800</a:t>
            </a:r>
            <a:endParaRPr lang="en-GB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81F9B-58F4-F721-5B52-373DF38FA426}"/>
              </a:ext>
            </a:extLst>
          </p:cNvPr>
          <p:cNvSpPr txBox="1"/>
          <p:nvPr/>
        </p:nvSpPr>
        <p:spPr>
          <a:xfrm>
            <a:off x="647699" y="6302068"/>
            <a:ext cx="1010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https://drive.google.com/drive/folders/1oi6M0aC9bbq6w0lE7CXiOPh6nIj_BiV?usp=sharing </a:t>
            </a: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61B412-D554-9483-6B3C-AFAC7BB8E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49" y="1361587"/>
            <a:ext cx="7605713" cy="1363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968D32-3109-8F1C-CD2C-2A54DCCCE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49" y="3150048"/>
            <a:ext cx="7524749" cy="13635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7B02D4-08DE-A27E-49B4-F4AA50D97258}"/>
              </a:ext>
            </a:extLst>
          </p:cNvPr>
          <p:cNvSpPr txBox="1"/>
          <p:nvPr/>
        </p:nvSpPr>
        <p:spPr>
          <a:xfrm>
            <a:off x="481013" y="3662550"/>
            <a:ext cx="132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Size 150x700</a:t>
            </a:r>
            <a:endParaRPr lang="en-GB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95899E-1E3C-2F7C-EE41-2BC60909F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549" y="4768842"/>
            <a:ext cx="7605713" cy="14551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37CECA-02A5-9FA3-0804-E7359ED1FB1E}"/>
              </a:ext>
            </a:extLst>
          </p:cNvPr>
          <p:cNvSpPr txBox="1"/>
          <p:nvPr/>
        </p:nvSpPr>
        <p:spPr>
          <a:xfrm>
            <a:off x="404813" y="5403843"/>
            <a:ext cx="132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Size 245x345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B6EA10-57CB-C5AE-935E-42505E8346E8}"/>
              </a:ext>
            </a:extLst>
          </p:cNvPr>
          <p:cNvSpPr txBox="1"/>
          <p:nvPr/>
        </p:nvSpPr>
        <p:spPr>
          <a:xfrm>
            <a:off x="2828926" y="-12095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Experimentation</a:t>
            </a:r>
          </a:p>
          <a:p>
            <a:pPr algn="ctr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 +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Undersampling</a:t>
            </a:r>
            <a:endParaRPr lang="en-GB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778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65FDA-BE76-4BA1-B11E-26B7BC593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495300"/>
            <a:ext cx="11830050" cy="549274"/>
          </a:xfrm>
          <a:solidFill>
            <a:srgbClr val="0070C0"/>
          </a:solidFill>
        </p:spPr>
        <p:txBody>
          <a:bodyPr/>
          <a:lstStyle/>
          <a:p>
            <a:r>
              <a:rPr lang="en-GB" sz="2400" b="1" dirty="0"/>
              <a:t>Fabric Inspection Methods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0C36A27C-AD1C-4C1F-B5B5-6350D233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235" y="53974"/>
            <a:ext cx="1357489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22574C-059D-46DE-9690-442BA4F4A2C9}"/>
              </a:ext>
            </a:extLst>
          </p:cNvPr>
          <p:cNvSpPr txBox="1"/>
          <p:nvPr/>
        </p:nvSpPr>
        <p:spPr>
          <a:xfrm>
            <a:off x="504825" y="1476375"/>
            <a:ext cx="496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Manual Fabric Inspection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726BE-AB31-48B2-9FEC-12714485511D}"/>
              </a:ext>
            </a:extLst>
          </p:cNvPr>
          <p:cNvSpPr txBox="1"/>
          <p:nvPr/>
        </p:nvSpPr>
        <p:spPr>
          <a:xfrm>
            <a:off x="490360" y="2025172"/>
            <a:ext cx="1046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fabric inspector pulls the fabric over the table, detects the faults and marks the defects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8D93E8-5393-40CD-873F-B15DA2294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335" y="2573969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7F52A-7EAE-482E-889A-1DA28EC48AB7}"/>
              </a:ext>
            </a:extLst>
          </p:cNvPr>
          <p:cNvSpPr txBox="1"/>
          <p:nvPr/>
        </p:nvSpPr>
        <p:spPr>
          <a:xfrm>
            <a:off x="2152473" y="6182434"/>
            <a:ext cx="79535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https://apparelresources.com/technology-news/manufacturing-tech/technology-levels-for-fabric-inspection/</a:t>
            </a:r>
          </a:p>
        </p:txBody>
      </p:sp>
    </p:spTree>
    <p:extLst>
      <p:ext uri="{BB962C8B-B14F-4D97-AF65-F5344CB8AC3E}">
        <p14:creationId xmlns:p14="http://schemas.microsoft.com/office/powerpoint/2010/main" val="320861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D336D-835D-A7C3-31B4-C7BEE532B363}"/>
              </a:ext>
            </a:extLst>
          </p:cNvPr>
          <p:cNvSpPr txBox="1"/>
          <p:nvPr/>
        </p:nvSpPr>
        <p:spPr>
          <a:xfrm>
            <a:off x="276225" y="1751980"/>
            <a:ext cx="1328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Size 200x800</a:t>
            </a:r>
            <a:endParaRPr lang="en-GB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81F9B-58F4-F721-5B52-373DF38FA426}"/>
              </a:ext>
            </a:extLst>
          </p:cNvPr>
          <p:cNvSpPr txBox="1"/>
          <p:nvPr/>
        </p:nvSpPr>
        <p:spPr>
          <a:xfrm>
            <a:off x="647699" y="6302068"/>
            <a:ext cx="1010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https://drive.google.com/drive/folders/1w_Cg8W23IHCdvc81IXBU8tkHJYY11S7X?usp=sharing</a:t>
            </a: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7B02D4-08DE-A27E-49B4-F4AA50D97258}"/>
              </a:ext>
            </a:extLst>
          </p:cNvPr>
          <p:cNvSpPr txBox="1"/>
          <p:nvPr/>
        </p:nvSpPr>
        <p:spPr>
          <a:xfrm>
            <a:off x="404812" y="3216456"/>
            <a:ext cx="132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Size 150x700</a:t>
            </a:r>
            <a:endParaRPr lang="en-GB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37CECA-02A5-9FA3-0804-E7359ED1FB1E}"/>
              </a:ext>
            </a:extLst>
          </p:cNvPr>
          <p:cNvSpPr txBox="1"/>
          <p:nvPr/>
        </p:nvSpPr>
        <p:spPr>
          <a:xfrm>
            <a:off x="404811" y="4759262"/>
            <a:ext cx="132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Size 245x345</a:t>
            </a:r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FB9B5-6479-1855-CFCA-C6AB85A9D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49" y="1142219"/>
            <a:ext cx="7605713" cy="1227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B1B8A8-3F08-FB9C-9F7A-6CF739C45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583" y="2759313"/>
            <a:ext cx="7605713" cy="11531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E1AF05-60CA-DFA3-D9EF-818653E44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583" y="4087137"/>
            <a:ext cx="7697679" cy="15110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68F427-25F7-BCB8-EB8D-D2E85264C98B}"/>
              </a:ext>
            </a:extLst>
          </p:cNvPr>
          <p:cNvSpPr txBox="1"/>
          <p:nvPr/>
        </p:nvSpPr>
        <p:spPr>
          <a:xfrm>
            <a:off x="2828926" y="-12095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Experimentation</a:t>
            </a:r>
          </a:p>
          <a:p>
            <a:pPr algn="ctr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</a:t>
            </a:r>
            <a:endParaRPr lang="en-GB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022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D336D-835D-A7C3-31B4-C7BEE532B363}"/>
              </a:ext>
            </a:extLst>
          </p:cNvPr>
          <p:cNvSpPr txBox="1"/>
          <p:nvPr/>
        </p:nvSpPr>
        <p:spPr>
          <a:xfrm>
            <a:off x="276225" y="1751980"/>
            <a:ext cx="1328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Size 200x800</a:t>
            </a:r>
            <a:endParaRPr lang="en-GB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81F9B-58F4-F721-5B52-373DF38FA426}"/>
              </a:ext>
            </a:extLst>
          </p:cNvPr>
          <p:cNvSpPr txBox="1"/>
          <p:nvPr/>
        </p:nvSpPr>
        <p:spPr>
          <a:xfrm>
            <a:off x="647699" y="6302068"/>
            <a:ext cx="1010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https://drive.google.com/drive/folders/110f6tfFU_8UY5qtJRkePAtPXmVPwmklW?usp=sharing</a:t>
            </a: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7B02D4-08DE-A27E-49B4-F4AA50D97258}"/>
              </a:ext>
            </a:extLst>
          </p:cNvPr>
          <p:cNvSpPr txBox="1"/>
          <p:nvPr/>
        </p:nvSpPr>
        <p:spPr>
          <a:xfrm>
            <a:off x="404812" y="3216456"/>
            <a:ext cx="132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Size 150x700</a:t>
            </a:r>
            <a:endParaRPr lang="en-GB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37CECA-02A5-9FA3-0804-E7359ED1FB1E}"/>
              </a:ext>
            </a:extLst>
          </p:cNvPr>
          <p:cNvSpPr txBox="1"/>
          <p:nvPr/>
        </p:nvSpPr>
        <p:spPr>
          <a:xfrm>
            <a:off x="404811" y="4759262"/>
            <a:ext cx="132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Size 245x345</a:t>
            </a:r>
            <a:endParaRPr lang="en-GB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DA64E-F022-E9FE-4244-C36146E96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762" y="1259827"/>
            <a:ext cx="7362599" cy="1287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DC609-1FEF-3471-E31D-7CE306E48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762" y="2785275"/>
            <a:ext cx="7338457" cy="12874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A9E0AD-2758-A0F6-A722-A5A99181F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534" y="4434921"/>
            <a:ext cx="7338457" cy="15049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407336-F933-3CC4-9C05-D469F3C6FBCB}"/>
              </a:ext>
            </a:extLst>
          </p:cNvPr>
          <p:cNvSpPr txBox="1"/>
          <p:nvPr/>
        </p:nvSpPr>
        <p:spPr>
          <a:xfrm>
            <a:off x="2828926" y="-12095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Experimentation</a:t>
            </a:r>
          </a:p>
          <a:p>
            <a:pPr algn="ctr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endParaRPr lang="en-GB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204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D5BDBC-9770-6F8D-82E3-60F6C2CB6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692" y="869828"/>
            <a:ext cx="4785614" cy="2905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E383D3-54EE-F9D2-339D-B3CF3C24D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549" y="3717789"/>
            <a:ext cx="8343900" cy="2886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3F7DFC-1B9F-0A45-F5D9-C4E2B49601E2}"/>
              </a:ext>
            </a:extLst>
          </p:cNvPr>
          <p:cNvSpPr txBox="1"/>
          <p:nvPr/>
        </p:nvSpPr>
        <p:spPr>
          <a:xfrm>
            <a:off x="2895599" y="-1905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354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51D59-F623-EF50-914D-3BCE3D326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339" y="581025"/>
            <a:ext cx="4453048" cy="2847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71691F-8869-E5B1-B873-03D520CBB8E5}"/>
              </a:ext>
            </a:extLst>
          </p:cNvPr>
          <p:cNvSpPr txBox="1"/>
          <p:nvPr/>
        </p:nvSpPr>
        <p:spPr>
          <a:xfrm>
            <a:off x="3097951" y="3367507"/>
            <a:ext cx="6219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Accuracy comparison of the three sizes for </a:t>
            </a:r>
            <a:r>
              <a:rPr lang="en-GB" dirty="0" err="1"/>
              <a:t>undersampling</a:t>
            </a:r>
            <a:r>
              <a:rPr lang="en-GB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72835D-3D85-E4A8-400B-5B73C7720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114" y="3736839"/>
            <a:ext cx="6374661" cy="2983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6F04EE-C287-F665-2796-2DE3EDE85814}"/>
              </a:ext>
            </a:extLst>
          </p:cNvPr>
          <p:cNvSpPr txBox="1"/>
          <p:nvPr/>
        </p:nvSpPr>
        <p:spPr>
          <a:xfrm>
            <a:off x="2895599" y="-1905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Undersampling</a:t>
            </a:r>
            <a:endParaRPr lang="en-GB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326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71691F-8869-E5B1-B873-03D520CBB8E5}"/>
              </a:ext>
            </a:extLst>
          </p:cNvPr>
          <p:cNvSpPr txBox="1"/>
          <p:nvPr/>
        </p:nvSpPr>
        <p:spPr>
          <a:xfrm>
            <a:off x="2943114" y="2702775"/>
            <a:ext cx="7477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Accuracy comparison of the three sizes for Oversampling +</a:t>
            </a:r>
            <a:r>
              <a:rPr lang="en-GB" dirty="0" err="1"/>
              <a:t>undersampling</a:t>
            </a: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AC9A0-546F-4D4F-58BC-2C9E7DFDA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287" y="1133942"/>
            <a:ext cx="3781425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33AD82-FE03-509D-7C9A-003CB8CEB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836" y="3785894"/>
            <a:ext cx="7934325" cy="1314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CC6387-0131-5BD5-0969-FD9F46B737B9}"/>
              </a:ext>
            </a:extLst>
          </p:cNvPr>
          <p:cNvSpPr txBox="1"/>
          <p:nvPr/>
        </p:nvSpPr>
        <p:spPr>
          <a:xfrm>
            <a:off x="2943114" y="178453"/>
            <a:ext cx="6448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Undersampling</a:t>
            </a:r>
            <a:endParaRPr lang="en-GB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892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93BB0B-E314-28AA-21DE-0FCC6C7C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1371600"/>
            <a:ext cx="6248400" cy="1847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CC2790-D43B-0AF2-6AC0-C9F8E021F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5" y="3638551"/>
            <a:ext cx="6943725" cy="990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A86F6F-7FF6-8222-A17B-184C83507A3E}"/>
              </a:ext>
            </a:extLst>
          </p:cNvPr>
          <p:cNvSpPr txBox="1"/>
          <p:nvPr/>
        </p:nvSpPr>
        <p:spPr>
          <a:xfrm>
            <a:off x="2762250" y="424876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</a:t>
            </a:r>
            <a:endParaRPr lang="en-GB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75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BAC2E-8AD9-DDF4-DAC4-411FDB661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562" y="1509712"/>
            <a:ext cx="3895725" cy="790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71E9C0-2FD4-398B-376C-FCABE0DB879F}"/>
              </a:ext>
            </a:extLst>
          </p:cNvPr>
          <p:cNvSpPr txBox="1"/>
          <p:nvPr/>
        </p:nvSpPr>
        <p:spPr>
          <a:xfrm>
            <a:off x="3205163" y="2737128"/>
            <a:ext cx="6219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Accuracy of Function Sampler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C82B13-00B4-729D-BA07-68FE7C222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662" y="3829050"/>
            <a:ext cx="7610475" cy="1047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B02705-96A1-5627-2E94-FB4E491C929B}"/>
              </a:ext>
            </a:extLst>
          </p:cNvPr>
          <p:cNvSpPr txBox="1"/>
          <p:nvPr/>
        </p:nvSpPr>
        <p:spPr>
          <a:xfrm>
            <a:off x="2895599" y="300037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endParaRPr lang="en-GB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406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C5718E-D4EB-95BB-C8EB-C1800CC1A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595437"/>
            <a:ext cx="5943600" cy="3667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5B8724-0321-A750-C1B7-BF4E88159F46}"/>
              </a:ext>
            </a:extLst>
          </p:cNvPr>
          <p:cNvSpPr txBox="1"/>
          <p:nvPr/>
        </p:nvSpPr>
        <p:spPr>
          <a:xfrm>
            <a:off x="1052513" y="5953808"/>
            <a:ext cx="6219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https://drive.google.com/drive/folders/1LzaRMymVdkwViJFK00aPHCRtVDGWar1?usp=sharing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FB788-3755-A03E-CBF9-C97E0B576980}"/>
              </a:ext>
            </a:extLst>
          </p:cNvPr>
          <p:cNvSpPr txBox="1"/>
          <p:nvPr/>
        </p:nvSpPr>
        <p:spPr>
          <a:xfrm>
            <a:off x="2895599" y="-1905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Verification</a:t>
            </a:r>
            <a:endParaRPr lang="en-GB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478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CFB788-3755-A03E-CBF9-C97E0B576980}"/>
              </a:ext>
            </a:extLst>
          </p:cNvPr>
          <p:cNvSpPr txBox="1"/>
          <p:nvPr/>
        </p:nvSpPr>
        <p:spPr>
          <a:xfrm>
            <a:off x="2895599" y="-1905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Verification</a:t>
            </a:r>
            <a:endParaRPr lang="en-GB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18574-1EE7-B0D6-3916-2F70E63E5212}"/>
              </a:ext>
            </a:extLst>
          </p:cNvPr>
          <p:cNvSpPr txBox="1"/>
          <p:nvPr/>
        </p:nvSpPr>
        <p:spPr>
          <a:xfrm>
            <a:off x="2895599" y="49585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Literature Review</a:t>
            </a:r>
            <a:endParaRPr lang="en-GB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023E02-015C-7736-09EB-C389CF5FA0C8}"/>
              </a:ext>
            </a:extLst>
          </p:cNvPr>
          <p:cNvSpPr txBox="1"/>
          <p:nvPr/>
        </p:nvSpPr>
        <p:spPr>
          <a:xfrm>
            <a:off x="542925" y="1587490"/>
            <a:ext cx="85391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CNN has a significant impact on the accuracy of image resolution. </a:t>
            </a:r>
          </a:p>
          <a:p>
            <a:endParaRPr lang="en-GB" dirty="0"/>
          </a:p>
          <a:p>
            <a:r>
              <a:rPr lang="en-GB" dirty="0"/>
              <a:t>Image sizes have a significant effect on the accuracy of any model. Any change in the sizes may degrade or enhance the performance of the model. </a:t>
            </a:r>
          </a:p>
          <a:p>
            <a:endParaRPr lang="en-GB" dirty="0"/>
          </a:p>
          <a:p>
            <a:r>
              <a:rPr lang="en-GB" dirty="0"/>
              <a:t>Accuracy increases on increasing the image sizes but decreases on increasing beyond a certain level because of the decrease in the level of receptive field. </a:t>
            </a:r>
          </a:p>
          <a:p>
            <a:endParaRPr lang="en-GB" dirty="0"/>
          </a:p>
          <a:p>
            <a:r>
              <a:rPr lang="en-GB" dirty="0"/>
              <a:t>As image size increases, the ability to learn medium and high-level features is affected. </a:t>
            </a:r>
          </a:p>
          <a:p>
            <a:endParaRPr lang="en-GB" dirty="0"/>
          </a:p>
          <a:p>
            <a:r>
              <a:rPr lang="en-GB" dirty="0"/>
              <a:t>To achieve higher accuracy, optimal image size lies between default size and 512. </a:t>
            </a:r>
          </a:p>
          <a:p>
            <a:endParaRPr lang="en-GB" dirty="0"/>
          </a:p>
          <a:p>
            <a:r>
              <a:rPr lang="en-GB" dirty="0"/>
              <a:t>Resizing images affect low level features due to information loss. Accuracy is affected as inter-class similarities are highly dependent on low-level features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0333E5-E6B5-9F21-EB6D-6381DA8366AC}"/>
              </a:ext>
            </a:extLst>
          </p:cNvPr>
          <p:cNvSpPr txBox="1"/>
          <p:nvPr/>
        </p:nvSpPr>
        <p:spPr>
          <a:xfrm>
            <a:off x="2709863" y="5715819"/>
            <a:ext cx="6219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(Luke, Joseph and Balaji, 2019)</a:t>
            </a:r>
          </a:p>
        </p:txBody>
      </p:sp>
    </p:spTree>
    <p:extLst>
      <p:ext uri="{BB962C8B-B14F-4D97-AF65-F5344CB8AC3E}">
        <p14:creationId xmlns:p14="http://schemas.microsoft.com/office/powerpoint/2010/main" val="535431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CFB788-3755-A03E-CBF9-C97E0B576980}"/>
              </a:ext>
            </a:extLst>
          </p:cNvPr>
          <p:cNvSpPr txBox="1"/>
          <p:nvPr/>
        </p:nvSpPr>
        <p:spPr>
          <a:xfrm>
            <a:off x="2895599" y="-1905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Verification</a:t>
            </a:r>
            <a:endParaRPr lang="en-GB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18574-1EE7-B0D6-3916-2F70E63E5212}"/>
              </a:ext>
            </a:extLst>
          </p:cNvPr>
          <p:cNvSpPr txBox="1"/>
          <p:nvPr/>
        </p:nvSpPr>
        <p:spPr>
          <a:xfrm>
            <a:off x="2895599" y="49585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Literature Review</a:t>
            </a:r>
            <a:endParaRPr lang="en-GB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023E02-015C-7736-09EB-C389CF5FA0C8}"/>
              </a:ext>
            </a:extLst>
          </p:cNvPr>
          <p:cNvSpPr txBox="1"/>
          <p:nvPr/>
        </p:nvSpPr>
        <p:spPr>
          <a:xfrm>
            <a:off x="933449" y="2416165"/>
            <a:ext cx="88487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Image resolution has a major influence on the performance of the model</a:t>
            </a:r>
          </a:p>
          <a:p>
            <a:endParaRPr lang="en-GB" sz="2000" dirty="0"/>
          </a:p>
          <a:p>
            <a:r>
              <a:rPr lang="en-GB" sz="2000" dirty="0"/>
              <a:t>Performance of CNN best with a large image size of 512x512 as compared to 32x32.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0333E5-E6B5-9F21-EB6D-6381DA8366AC}"/>
              </a:ext>
            </a:extLst>
          </p:cNvPr>
          <p:cNvSpPr txBox="1"/>
          <p:nvPr/>
        </p:nvSpPr>
        <p:spPr>
          <a:xfrm>
            <a:off x="3690938" y="4162515"/>
            <a:ext cx="6219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Thambawita</a:t>
            </a:r>
            <a:r>
              <a:rPr lang="en-GB" dirty="0"/>
              <a:t>, et al., 2021)</a:t>
            </a:r>
          </a:p>
        </p:txBody>
      </p:sp>
    </p:spTree>
    <p:extLst>
      <p:ext uri="{BB962C8B-B14F-4D97-AF65-F5344CB8AC3E}">
        <p14:creationId xmlns:p14="http://schemas.microsoft.com/office/powerpoint/2010/main" val="2210632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0C36A27C-AD1C-4C1F-B5B5-6350D233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226" y="-49174"/>
            <a:ext cx="2226498" cy="16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nline Media 1" title="Fabric inspection after dyeing | 4 point system | General method">
            <a:hlinkClick r:id="" action="ppaction://media"/>
            <a:extLst>
              <a:ext uri="{FF2B5EF4-FFF2-40B4-BE49-F238E27FC236}">
                <a16:creationId xmlns:a16="http://schemas.microsoft.com/office/drawing/2014/main" id="{021B8D3E-DE6C-40C3-8205-23E86BDBCF8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16586" y="1196975"/>
            <a:ext cx="8465589" cy="4783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D09ECA-392F-49D5-911F-486270F54D13}"/>
              </a:ext>
            </a:extLst>
          </p:cNvPr>
          <p:cNvSpPr txBox="1"/>
          <p:nvPr/>
        </p:nvSpPr>
        <p:spPr>
          <a:xfrm>
            <a:off x="3048000" y="622089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https://youtu.be/4Ais9lAAVEs</a:t>
            </a:r>
          </a:p>
        </p:txBody>
      </p:sp>
    </p:spTree>
    <p:extLst>
      <p:ext uri="{BB962C8B-B14F-4D97-AF65-F5344CB8AC3E}">
        <p14:creationId xmlns:p14="http://schemas.microsoft.com/office/powerpoint/2010/main" val="118089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CFB788-3755-A03E-CBF9-C97E0B576980}"/>
              </a:ext>
            </a:extLst>
          </p:cNvPr>
          <p:cNvSpPr txBox="1"/>
          <p:nvPr/>
        </p:nvSpPr>
        <p:spPr>
          <a:xfrm>
            <a:off x="2895599" y="-1905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Verification</a:t>
            </a:r>
            <a:endParaRPr lang="en-GB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18574-1EE7-B0D6-3916-2F70E63E5212}"/>
              </a:ext>
            </a:extLst>
          </p:cNvPr>
          <p:cNvSpPr txBox="1"/>
          <p:nvPr/>
        </p:nvSpPr>
        <p:spPr>
          <a:xfrm>
            <a:off x="2895599" y="49585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Literature Review</a:t>
            </a:r>
            <a:endParaRPr lang="en-GB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023E02-015C-7736-09EB-C389CF5FA0C8}"/>
              </a:ext>
            </a:extLst>
          </p:cNvPr>
          <p:cNvSpPr txBox="1"/>
          <p:nvPr/>
        </p:nvSpPr>
        <p:spPr>
          <a:xfrm>
            <a:off x="609599" y="2046833"/>
            <a:ext cx="106775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Lesser the number of parameters, the higher is the model performance</a:t>
            </a:r>
          </a:p>
          <a:p>
            <a:endParaRPr lang="en-GB" sz="2000" dirty="0"/>
          </a:p>
          <a:p>
            <a:r>
              <a:rPr lang="en-GB" sz="2000" dirty="0"/>
              <a:t>High level of resolution reduction may result useful information loss. </a:t>
            </a:r>
          </a:p>
          <a:p>
            <a:endParaRPr lang="en-GB" sz="2000" dirty="0"/>
          </a:p>
          <a:p>
            <a:r>
              <a:rPr lang="en-GB" sz="2000" dirty="0"/>
              <a:t>CNN performed better between resolutions of 256x256 and 448x448 image sizes.</a:t>
            </a:r>
          </a:p>
          <a:p>
            <a:endParaRPr lang="en-GB" sz="2000" dirty="0"/>
          </a:p>
          <a:p>
            <a:r>
              <a:rPr lang="en-GB" sz="2000" dirty="0"/>
              <a:t>Increasing image resolution has a trade-off with the maximum possible batch size. </a:t>
            </a:r>
          </a:p>
          <a:p>
            <a:endParaRPr lang="en-GB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0333E5-E6B5-9F21-EB6D-6381DA8366AC}"/>
              </a:ext>
            </a:extLst>
          </p:cNvPr>
          <p:cNvSpPr txBox="1"/>
          <p:nvPr/>
        </p:nvSpPr>
        <p:spPr>
          <a:xfrm>
            <a:off x="5224463" y="5992818"/>
            <a:ext cx="6219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(Sabottke and Spieler, 2020)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3103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CFB788-3755-A03E-CBF9-C97E0B576980}"/>
              </a:ext>
            </a:extLst>
          </p:cNvPr>
          <p:cNvSpPr txBox="1"/>
          <p:nvPr/>
        </p:nvSpPr>
        <p:spPr>
          <a:xfrm>
            <a:off x="2895599" y="-1905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Comparison</a:t>
            </a:r>
            <a:endParaRPr lang="en-GB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18574-1EE7-B0D6-3916-2F70E63E5212}"/>
              </a:ext>
            </a:extLst>
          </p:cNvPr>
          <p:cNvSpPr txBox="1"/>
          <p:nvPr/>
        </p:nvSpPr>
        <p:spPr>
          <a:xfrm>
            <a:off x="2895599" y="49585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Literature Review</a:t>
            </a:r>
            <a:endParaRPr lang="en-GB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B0660-208E-5A77-8497-0ACFDE7DD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1962150"/>
            <a:ext cx="5653087" cy="3517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EF77D7-BA45-9F41-889A-0AA930D706E5}"/>
              </a:ext>
            </a:extLst>
          </p:cNvPr>
          <p:cNvSpPr txBox="1"/>
          <p:nvPr/>
        </p:nvSpPr>
        <p:spPr>
          <a:xfrm>
            <a:off x="2516981" y="5768459"/>
            <a:ext cx="6219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model was based on visual long- short term memory</a:t>
            </a:r>
          </a:p>
        </p:txBody>
      </p:sp>
    </p:spTree>
    <p:extLst>
      <p:ext uri="{BB962C8B-B14F-4D97-AF65-F5344CB8AC3E}">
        <p14:creationId xmlns:p14="http://schemas.microsoft.com/office/powerpoint/2010/main" val="3785717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CFB788-3755-A03E-CBF9-C97E0B576980}"/>
              </a:ext>
            </a:extLst>
          </p:cNvPr>
          <p:cNvSpPr txBox="1"/>
          <p:nvPr/>
        </p:nvSpPr>
        <p:spPr>
          <a:xfrm>
            <a:off x="2705099" y="668759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GB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5D058A-93FA-FAB1-F5CF-B34CF0BC3C72}"/>
              </a:ext>
            </a:extLst>
          </p:cNvPr>
          <p:cNvSpPr txBox="1"/>
          <p:nvPr/>
        </p:nvSpPr>
        <p:spPr>
          <a:xfrm>
            <a:off x="657224" y="2141488"/>
            <a:ext cx="108204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It was also found out that CNN model performed best with SMOTEENN sampling technique.</a:t>
            </a:r>
          </a:p>
          <a:p>
            <a:endParaRPr lang="en-GB" sz="2000" dirty="0"/>
          </a:p>
          <a:p>
            <a:r>
              <a:rPr lang="en-GB" sz="2000" dirty="0"/>
              <a:t>The developed CNN model showed best performance with SMOTEENN sampling technique.</a:t>
            </a:r>
          </a:p>
          <a:p>
            <a:endParaRPr lang="en-GB" sz="2000" dirty="0"/>
          </a:p>
          <a:p>
            <a:r>
              <a:rPr lang="en-GB" sz="2000" dirty="0"/>
              <a:t>From among the three image sizes 200x800, 150x700 and 245x345, the best performance was with 245x345. </a:t>
            </a:r>
          </a:p>
          <a:p>
            <a:endParaRPr lang="en-GB" sz="2000" dirty="0"/>
          </a:p>
          <a:p>
            <a:r>
              <a:rPr lang="en-GB" sz="2000" dirty="0"/>
              <a:t>This model can be deployed in the industry as the model took only 0.15 sec for validation and 0.06 sec for prediction.</a:t>
            </a:r>
          </a:p>
        </p:txBody>
      </p:sp>
    </p:spTree>
    <p:extLst>
      <p:ext uri="{BB962C8B-B14F-4D97-AF65-F5344CB8AC3E}">
        <p14:creationId xmlns:p14="http://schemas.microsoft.com/office/powerpoint/2010/main" val="3592645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EFB27-88DE-50A6-69F8-9BE28BA6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04201"/>
            <a:ext cx="3857625" cy="838200"/>
          </a:xfrm>
        </p:spPr>
        <p:txBody>
          <a:bodyPr/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SMOTEENN size 200x800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60F86AF-D5AB-CD17-EEE8-8CD69301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99" y="1143001"/>
            <a:ext cx="42672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EB48B31-EA17-8A77-9D1D-26D0A8DAC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3000"/>
            <a:ext cx="44196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48A104C-3249-A035-CAAF-CAAEF6BE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99" y="4211227"/>
            <a:ext cx="4267200" cy="255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BD81182E-B347-FA5E-DEF6-17A1A6F48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3" y="4211228"/>
            <a:ext cx="4114797" cy="241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07C095-0797-4D82-6CFD-0CF6FDEDA233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997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9835EFF-9DB3-96B5-EB23-79ECEF67C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61" y="1143000"/>
            <a:ext cx="4533900" cy="283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9B93833-B8D7-9C7D-7BAC-5D5FEF0D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42" y="1143000"/>
            <a:ext cx="4327558" cy="283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F1E72804-D554-9441-E347-92F309A01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73" y="4201808"/>
            <a:ext cx="4458127" cy="257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CBA9C7C7-E1FF-94F0-6B8F-4AE5DF10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01808"/>
            <a:ext cx="4343400" cy="257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7F28642-0D0E-2F3C-F396-3FED9A8D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500A2-8F8F-DAAB-88A6-0F4789635C9E}"/>
              </a:ext>
            </a:extLst>
          </p:cNvPr>
          <p:cNvSpPr txBox="1">
            <a:spLocks/>
          </p:cNvSpPr>
          <p:nvPr/>
        </p:nvSpPr>
        <p:spPr>
          <a:xfrm>
            <a:off x="523875" y="190501"/>
            <a:ext cx="3857625" cy="8382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SMOTEENN size 150 x700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EC612F-8A97-8C25-0DE0-2AC10211A0EB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580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EFB27-88DE-50A6-69F8-9BE28BA6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12" y="183494"/>
            <a:ext cx="4110038" cy="838200"/>
          </a:xfrm>
        </p:spPr>
        <p:txBody>
          <a:bodyPr/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SMOTEENN size 245x345 </a:t>
            </a:r>
            <a:b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05147FC-9C79-FC95-35C6-E0037B28B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129353"/>
            <a:ext cx="4556159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C2F96D8-5078-C61E-4F6F-699F52567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43" y="1129354"/>
            <a:ext cx="4327557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2E52A16B-B085-9F87-EC7C-4FFDBBD9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94512"/>
            <a:ext cx="4267200" cy="257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C5167411-2133-6B88-4A42-4A069EF54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094512"/>
            <a:ext cx="4038600" cy="257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F74C6B-500C-2347-17ED-356E5535047F}"/>
              </a:ext>
            </a:extLst>
          </p:cNvPr>
          <p:cNvSpPr txBox="1">
            <a:spLocks/>
          </p:cNvSpPr>
          <p:nvPr/>
        </p:nvSpPr>
        <p:spPr>
          <a:xfrm>
            <a:off x="3352800" y="394701"/>
            <a:ext cx="3857625" cy="8382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74090-40A6-7166-46A8-C6A04F2C7290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323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EFB27-88DE-50A6-69F8-9BE28BA6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47691"/>
            <a:ext cx="4171950" cy="838200"/>
          </a:xfrm>
        </p:spPr>
        <p:txBody>
          <a:bodyPr/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SMOTEENN  Size 200x800</a:t>
            </a:r>
            <a:r>
              <a:rPr lang="en-GB" sz="2800" dirty="0"/>
              <a:t> </a:t>
            </a:r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2F85EE1-B244-EBBD-EF25-92F93159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100191"/>
            <a:ext cx="36576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32A1966-B250-87C4-D48F-EE28386AA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63" y="1100191"/>
            <a:ext cx="33432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B5D8CDE-C49E-1DCA-A311-F022E3605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26924"/>
            <a:ext cx="4343400" cy="310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AFB4316E-1DD2-9027-3DCB-97FA1A3E1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526923"/>
            <a:ext cx="4495800" cy="30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202DF9-C0B4-1EBC-F5CE-227FBBD275D0}"/>
              </a:ext>
            </a:extLst>
          </p:cNvPr>
          <p:cNvSpPr txBox="1"/>
          <p:nvPr/>
        </p:nvSpPr>
        <p:spPr>
          <a:xfrm>
            <a:off x="1752600" y="315759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PCA Before and After Sampling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41283C-EF7A-968B-7CDB-F6C3B4D8BEE6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94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EFB27-88DE-50A6-69F8-9BE28BA6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08842"/>
            <a:ext cx="4038600" cy="838200"/>
          </a:xfrm>
        </p:spPr>
        <p:txBody>
          <a:bodyPr/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SMOTEENN Size 150 x700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0B5D8CDE-C49E-1DCA-A311-F022E3605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26924"/>
            <a:ext cx="4343400" cy="310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202DF9-C0B4-1EBC-F5CE-227FBBD275D0}"/>
              </a:ext>
            </a:extLst>
          </p:cNvPr>
          <p:cNvSpPr txBox="1"/>
          <p:nvPr/>
        </p:nvSpPr>
        <p:spPr>
          <a:xfrm>
            <a:off x="1752600" y="315759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PCA Before and After Sampling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C043A25-4C08-1AC5-18DB-A9782B797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936" y="1239375"/>
            <a:ext cx="385366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651D0EB-CD8B-0ED0-1120-541D4B1C2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361" y="1283733"/>
            <a:ext cx="385366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85BE0175-3D48-D9C2-20B2-2B0FF8426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360" y="3526924"/>
            <a:ext cx="4536040" cy="310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21DAC4-BE4C-A2B6-52D6-07EC3FE4282F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1026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EFB27-88DE-50A6-69F8-9BE28BA6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1" y="151652"/>
            <a:ext cx="3829050" cy="838200"/>
          </a:xfrm>
        </p:spPr>
        <p:txBody>
          <a:bodyPr/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SMOTEENN Size 245 x345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0B5D8CDE-C49E-1DCA-A311-F022E3605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26924"/>
            <a:ext cx="4343400" cy="310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202DF9-C0B4-1EBC-F5CE-227FBBD275D0}"/>
              </a:ext>
            </a:extLst>
          </p:cNvPr>
          <p:cNvSpPr txBox="1"/>
          <p:nvPr/>
        </p:nvSpPr>
        <p:spPr>
          <a:xfrm>
            <a:off x="1752600" y="315759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PCA Before and After Sampling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C5FC820-A806-8B8A-B690-8218666BE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71" y="1040045"/>
            <a:ext cx="2657475" cy="201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0C4B189-95C0-5E60-869D-3A2E23F6D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015695"/>
            <a:ext cx="3505200" cy="204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9B2CE103-0F8E-F8F5-FE96-0BA36D945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30" y="3526924"/>
            <a:ext cx="4343400" cy="310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EE120C-D12E-1998-0703-8B60968A1F95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29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CFB788-3755-A03E-CBF9-C97E0B576980}"/>
              </a:ext>
            </a:extLst>
          </p:cNvPr>
          <p:cNvSpPr txBox="1"/>
          <p:nvPr/>
        </p:nvSpPr>
        <p:spPr>
          <a:xfrm>
            <a:off x="2895599" y="-1905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GB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86A74-A4F2-E5F7-1651-C6B8C6EBA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0" y="1833562"/>
            <a:ext cx="6210300" cy="3190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771280-CCF9-265E-D6F9-5DB63BA18AAC}"/>
              </a:ext>
            </a:extLst>
          </p:cNvPr>
          <p:cNvSpPr txBox="1"/>
          <p:nvPr/>
        </p:nvSpPr>
        <p:spPr>
          <a:xfrm>
            <a:off x="3233738" y="5492234"/>
            <a:ext cx="6219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Automated Fabric Defect Detection </a:t>
            </a:r>
          </a:p>
        </p:txBody>
      </p:sp>
    </p:spTree>
    <p:extLst>
      <p:ext uri="{BB962C8B-B14F-4D97-AF65-F5344CB8AC3E}">
        <p14:creationId xmlns:p14="http://schemas.microsoft.com/office/powerpoint/2010/main" val="148880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65FDA-BE76-4BA1-B11E-26B7BC593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495300"/>
            <a:ext cx="11830050" cy="549274"/>
          </a:xfrm>
          <a:solidFill>
            <a:srgbClr val="0070C0"/>
          </a:solidFill>
        </p:spPr>
        <p:txBody>
          <a:bodyPr/>
          <a:lstStyle/>
          <a:p>
            <a:r>
              <a:rPr lang="en-GB" sz="2400" b="1" dirty="0"/>
              <a:t>Fabric Inspection Methods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0C36A27C-AD1C-4C1F-B5B5-6350D233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235" y="53974"/>
            <a:ext cx="1357489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22574C-059D-46DE-9690-442BA4F4A2C9}"/>
              </a:ext>
            </a:extLst>
          </p:cNvPr>
          <p:cNvSpPr txBox="1"/>
          <p:nvPr/>
        </p:nvSpPr>
        <p:spPr>
          <a:xfrm>
            <a:off x="504825" y="1476375"/>
            <a:ext cx="496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Mechanical or Semi-automatic Fabric Inspection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726BE-AB31-48B2-9FEC-12714485511D}"/>
              </a:ext>
            </a:extLst>
          </p:cNvPr>
          <p:cNvSpPr txBox="1"/>
          <p:nvPr/>
        </p:nvSpPr>
        <p:spPr>
          <a:xfrm>
            <a:off x="504825" y="1932839"/>
            <a:ext cx="10467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Widely used method as it is faster but results are dependent on the inspector’s skills and expertise.</a:t>
            </a:r>
          </a:p>
          <a:p>
            <a:r>
              <a:rPr lang="en-GB" dirty="0"/>
              <a:t>Fabric inspection machines are power driven with variable speed control drive.</a:t>
            </a:r>
          </a:p>
          <a:p>
            <a:r>
              <a:rPr lang="en-GB" dirty="0"/>
              <a:t>Fabric runs smoothly and under a meter counter.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57F52A-7EAE-482E-889A-1DA28EC48AB7}"/>
              </a:ext>
            </a:extLst>
          </p:cNvPr>
          <p:cNvSpPr txBox="1"/>
          <p:nvPr/>
        </p:nvSpPr>
        <p:spPr>
          <a:xfrm>
            <a:off x="2152473" y="6182434"/>
            <a:ext cx="79535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https://apparelresources.com/technology-news/manufacturing-tech/technology-levels-for-fabric-inspection/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170827-AEAD-49F6-B8D3-E285B07C8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2978930"/>
            <a:ext cx="5476875" cy="30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8AFABE-4617-4024-BEF2-1DA958056762}"/>
              </a:ext>
            </a:extLst>
          </p:cNvPr>
          <p:cNvSpPr txBox="1"/>
          <p:nvPr/>
        </p:nvSpPr>
        <p:spPr>
          <a:xfrm>
            <a:off x="771525" y="3076575"/>
            <a:ext cx="311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RF 101 by Ramsons</a:t>
            </a:r>
          </a:p>
          <a:p>
            <a:r>
              <a:rPr lang="en-GB" dirty="0"/>
              <a:t>MASTER RII by Paramount</a:t>
            </a:r>
          </a:p>
        </p:txBody>
      </p:sp>
    </p:spTree>
    <p:extLst>
      <p:ext uri="{BB962C8B-B14F-4D97-AF65-F5344CB8AC3E}">
        <p14:creationId xmlns:p14="http://schemas.microsoft.com/office/powerpoint/2010/main" val="183075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398D87-DFAA-00DD-128B-5BBB8ED180EA}"/>
              </a:ext>
            </a:extLst>
          </p:cNvPr>
          <p:cNvSpPr/>
          <p:nvPr/>
        </p:nvSpPr>
        <p:spPr>
          <a:xfrm>
            <a:off x="4997767" y="-19050"/>
            <a:ext cx="219646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FA270-BFAF-9492-93FE-27ACB31D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379D2B-4989-DA0F-EFC9-F0A4818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84" y="-26618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CFB788-3755-A03E-CBF9-C97E0B576980}"/>
              </a:ext>
            </a:extLst>
          </p:cNvPr>
          <p:cNvSpPr txBox="1"/>
          <p:nvPr/>
        </p:nvSpPr>
        <p:spPr>
          <a:xfrm>
            <a:off x="2895599" y="-1905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Research</a:t>
            </a:r>
            <a:endParaRPr lang="en-GB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7BB3C-7E01-624E-7EC1-31FD1F85F317}"/>
              </a:ext>
            </a:extLst>
          </p:cNvPr>
          <p:cNvSpPr txBox="1"/>
          <p:nvPr/>
        </p:nvSpPr>
        <p:spPr>
          <a:xfrm>
            <a:off x="1457325" y="2556986"/>
            <a:ext cx="762476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More research is required by increasing the number of images and types of defects for multiclassification. </a:t>
            </a:r>
          </a:p>
          <a:p>
            <a:endParaRPr lang="en-GB" sz="2400" dirty="0"/>
          </a:p>
          <a:p>
            <a:r>
              <a:rPr lang="en-GB" sz="2400" dirty="0"/>
              <a:t>More research is required to deploy this model in the textile industry with the installation of infrared cameras and defect labelling machine to automate the whole system of quality inspection.</a:t>
            </a:r>
          </a:p>
        </p:txBody>
      </p:sp>
    </p:spTree>
    <p:extLst>
      <p:ext uri="{BB962C8B-B14F-4D97-AF65-F5344CB8AC3E}">
        <p14:creationId xmlns:p14="http://schemas.microsoft.com/office/powerpoint/2010/main" val="2571309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/>
          </p:nvPr>
        </p:nvSpPr>
        <p:spPr>
          <a:gradFill>
            <a:gsLst>
              <a:gs pos="81000">
                <a:srgbClr val="EEEEEE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</p:spPr>
      </p:sp>
      <p:sp>
        <p:nvSpPr>
          <p:cNvPr id="26" name="テキスト プレースホルダー 2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Future is in our hands!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ACE0FB8E-68CF-45AB-A610-95EEE045E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110" y="-30124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50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twork Loop.mp4">
            <a:hlinkClick r:id="" action="ppaction://media"/>
            <a:extLst>
              <a:ext uri="{FF2B5EF4-FFF2-40B4-BE49-F238E27FC236}">
                <a16:creationId xmlns:a16="http://schemas.microsoft.com/office/drawing/2014/main" id="{B7E79758-619C-6245-B009-5DEECC7F71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9525"/>
            <a:ext cx="12192000" cy="6858000"/>
          </a:xfrm>
          <a:prstGeom prst="rect">
            <a:avLst/>
          </a:prstGeom>
        </p:spPr>
      </p:pic>
      <p:sp>
        <p:nvSpPr>
          <p:cNvPr id="10" name="Shape 178">
            <a:extLst>
              <a:ext uri="{FF2B5EF4-FFF2-40B4-BE49-F238E27FC236}">
                <a16:creationId xmlns:a16="http://schemas.microsoft.com/office/drawing/2014/main" id="{9CBA30E3-5F36-A344-A48B-F5FDC2EEF03E}"/>
              </a:ext>
            </a:extLst>
          </p:cNvPr>
          <p:cNvSpPr/>
          <p:nvPr/>
        </p:nvSpPr>
        <p:spPr>
          <a:xfrm>
            <a:off x="1808172" y="2387689"/>
            <a:ext cx="8575656" cy="208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>
              <a:defRPr sz="6600">
                <a:latin typeface="Lato Semibold"/>
                <a:ea typeface="Lato Semibold"/>
                <a:cs typeface="Lato Semibold"/>
                <a:sym typeface="Lato Semibold"/>
              </a:defRPr>
            </a:pPr>
            <a:r>
              <a:rPr lang="en-US" sz="4400" b="1" i="1" dirty="0">
                <a:solidFill>
                  <a:srgbClr val="EF39BF"/>
                </a:solidFill>
                <a:latin typeface="Century Gothic" panose="020B0502020202020204" pitchFamily="34" charset="0"/>
                <a:ea typeface="Lato Semibold"/>
                <a:cs typeface="Lato Semibold"/>
                <a:sym typeface="Lato Semibold"/>
              </a:rPr>
              <a:t>My Idea</a:t>
            </a:r>
            <a:endParaRPr lang="en-US" sz="4400" b="1" dirty="0">
              <a:solidFill>
                <a:srgbClr val="FFFFFF"/>
              </a:solidFill>
              <a:latin typeface="Century Gothic" panose="020B0502020202020204" pitchFamily="34" charset="0"/>
              <a:ea typeface="Lato Semibold"/>
              <a:cs typeface="Lato Semibold"/>
              <a:sym typeface="Lato Semibold"/>
            </a:endParaRPr>
          </a:p>
          <a:p>
            <a:pPr algn="ctr">
              <a:defRPr sz="6600">
                <a:latin typeface="Lato Semibold"/>
                <a:ea typeface="Lato Semibold"/>
                <a:cs typeface="Lato Semibold"/>
                <a:sym typeface="Lato Semibold"/>
              </a:defRPr>
            </a:pPr>
            <a:endParaRPr lang="en-US" sz="4400" b="1" dirty="0">
              <a:solidFill>
                <a:srgbClr val="FFFFFF"/>
              </a:solidFill>
              <a:latin typeface="Century Gothic" panose="020B0502020202020204" pitchFamily="34" charset="0"/>
              <a:ea typeface="Lato Semibold"/>
              <a:cs typeface="Lato Semibold"/>
              <a:sym typeface="Lato Semibold"/>
            </a:endParaRPr>
          </a:p>
          <a:p>
            <a:pPr algn="ctr">
              <a:defRPr sz="6600">
                <a:latin typeface="Lato Semibold"/>
                <a:ea typeface="Lato Semibold"/>
                <a:cs typeface="Lato Semibold"/>
                <a:sym typeface="Lato Semibold"/>
              </a:defRPr>
            </a:pPr>
            <a:r>
              <a:rPr lang="en-US" sz="4400" b="1" dirty="0">
                <a:solidFill>
                  <a:srgbClr val="FFFFFF"/>
                </a:solidFill>
                <a:latin typeface="Century Gothic" panose="020B0502020202020204" pitchFamily="34" charset="0"/>
                <a:ea typeface="Lato Semibold"/>
                <a:cs typeface="Lato Semibold"/>
                <a:sym typeface="Lato Semibold"/>
              </a:rPr>
              <a:t>THANK YOU</a:t>
            </a: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3F043492-C87E-4274-937F-F97AFBD25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110" y="-30124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50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EDD930-24DA-3A70-EC47-27EEC68EAE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6AA22-D5B8-FF64-D74D-93FDEB8247B0}"/>
              </a:ext>
            </a:extLst>
          </p:cNvPr>
          <p:cNvSpPr txBox="1"/>
          <p:nvPr/>
        </p:nvSpPr>
        <p:spPr>
          <a:xfrm>
            <a:off x="361950" y="4452461"/>
            <a:ext cx="11068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Zhao, Y., Hao, K., He, H., Tang, X. and Wei, B. (2019) ‘A visual long-short-term memory based integrated CNN model for fabric defect image classification’ Neurocomputing, 380, pp. 259–270.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10.1016/j.neucom.2019.10.067.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C52B4-4921-B4FE-3DDF-82238782E7F1}"/>
              </a:ext>
            </a:extLst>
          </p:cNvPr>
          <p:cNvSpPr txBox="1"/>
          <p:nvPr/>
        </p:nvSpPr>
        <p:spPr>
          <a:xfrm>
            <a:off x="361950" y="2768888"/>
            <a:ext cx="10496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Sabottke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C., E. and Spieler, B. M. (2019) ‘The Effect of Image Resolution on Deep Learning in Radiography’, Radiology: Artificial Intelligence, 2(1), pp.1-7, Available at: https://doi.org/10.1148/ryai.2019190015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9C60A3-EE76-3941-C135-8DB456A5EAC7}"/>
              </a:ext>
            </a:extLst>
          </p:cNvPr>
          <p:cNvSpPr txBox="1"/>
          <p:nvPr/>
        </p:nvSpPr>
        <p:spPr>
          <a:xfrm>
            <a:off x="361950" y="3504337"/>
            <a:ext cx="110680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Thambawita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V.,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Strumke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I., Hicks, S. A., Halvorsen, P.,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Parasa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and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Riegler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A. (2021), ‘Impact of Image Resolution on Deep Learning Performance in Endoscopy Image Classification: An Experimental Study Using a Large Dataset of Endoscopic Images’ , National Library of Medicine,11(12):2183,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10.3390/diagnostics11122183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068EAD-3053-D75B-CBAC-B056721E1E22}"/>
              </a:ext>
            </a:extLst>
          </p:cNvPr>
          <p:cNvSpPr txBox="1"/>
          <p:nvPr/>
        </p:nvSpPr>
        <p:spPr>
          <a:xfrm>
            <a:off x="361950" y="1787217"/>
            <a:ext cx="10496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Luke, J. J., Joseph, R. and Balaji, M. (209),’Impact of image size on accuracy and generalization of convolutional neural networks’, International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Jouranl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Research and Analytical Reviews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Ijrar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6(1), pp.70-80, Available at: https://www.researchgate.net/publication/332241609.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D976F-840D-07BD-205C-9DA5F7EC1B84}"/>
              </a:ext>
            </a:extLst>
          </p:cNvPr>
          <p:cNvSpPr txBox="1"/>
          <p:nvPr/>
        </p:nvSpPr>
        <p:spPr>
          <a:xfrm>
            <a:off x="361950" y="1000155"/>
            <a:ext cx="433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924228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65FDA-BE76-4BA1-B11E-26B7BC593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495300"/>
            <a:ext cx="11830050" cy="549274"/>
          </a:xfrm>
          <a:solidFill>
            <a:srgbClr val="0070C0"/>
          </a:solidFill>
        </p:spPr>
        <p:txBody>
          <a:bodyPr/>
          <a:lstStyle/>
          <a:p>
            <a:r>
              <a:rPr lang="en-GB" sz="2400" b="1" dirty="0"/>
              <a:t>Fabric Inspection Methods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0C36A27C-AD1C-4C1F-B5B5-6350D233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235" y="53974"/>
            <a:ext cx="1357489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22574C-059D-46DE-9690-442BA4F4A2C9}"/>
              </a:ext>
            </a:extLst>
          </p:cNvPr>
          <p:cNvSpPr txBox="1"/>
          <p:nvPr/>
        </p:nvSpPr>
        <p:spPr>
          <a:xfrm>
            <a:off x="438150" y="1317460"/>
            <a:ext cx="496252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Software add-ons for Defect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726BE-AB31-48B2-9FEC-12714485511D}"/>
              </a:ext>
            </a:extLst>
          </p:cNvPr>
          <p:cNvSpPr txBox="1"/>
          <p:nvPr/>
        </p:nvSpPr>
        <p:spPr>
          <a:xfrm>
            <a:off x="504825" y="1932839"/>
            <a:ext cx="1046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Software FIDAS ( Fabric Inspection Defect Analysis Software)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57F52A-7EAE-482E-889A-1DA28EC48AB7}"/>
              </a:ext>
            </a:extLst>
          </p:cNvPr>
          <p:cNvSpPr txBox="1"/>
          <p:nvPr/>
        </p:nvSpPr>
        <p:spPr>
          <a:xfrm>
            <a:off x="2152473" y="6182434"/>
            <a:ext cx="79535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https://apparelresources.com/technology-news/manufacturing-tech/technology-levels-for-fabric-inspection/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8AFABE-4617-4024-BEF2-1DA958056762}"/>
              </a:ext>
            </a:extLst>
          </p:cNvPr>
          <p:cNvSpPr txBox="1"/>
          <p:nvPr/>
        </p:nvSpPr>
        <p:spPr>
          <a:xfrm>
            <a:off x="504825" y="2758308"/>
            <a:ext cx="8572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Defect is entered using touch screen monitor.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Automatic grading based on the number of defects.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Helps in selecting rolls with less defects.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Increased production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Reduced dependency on manpower.</a:t>
            </a:r>
          </a:p>
        </p:txBody>
      </p:sp>
    </p:spTree>
    <p:extLst>
      <p:ext uri="{BB962C8B-B14F-4D97-AF65-F5344CB8AC3E}">
        <p14:creationId xmlns:p14="http://schemas.microsoft.com/office/powerpoint/2010/main" val="42773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>
          <a:xfrm>
            <a:off x="1247775" y="935718"/>
            <a:ext cx="8538576" cy="3805211"/>
          </a:xfrm>
          <a:solidFill>
            <a:schemeClr val="accent1"/>
          </a:solidFill>
        </p:spPr>
        <p:txBody>
          <a:bodyPr>
            <a:no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i="1" dirty="0">
                <a:solidFill>
                  <a:srgbClr val="92D050"/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Problem Statement</a:t>
            </a:r>
            <a:br>
              <a:rPr lang="en-US" sz="2000" b="1" i="1" dirty="0">
                <a:solidFill>
                  <a:srgbClr val="92D050"/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</a:br>
            <a:br>
              <a:rPr lang="en-US" sz="2000" b="1" i="1" dirty="0">
                <a:latin typeface="Century Gothic" panose="020B0502020202020204" pitchFamily="34" charset="0"/>
                <a:cs typeface="Aharoni" panose="02010803020104030203" pitchFamily="2" charset="-79"/>
              </a:rPr>
            </a:br>
            <a:r>
              <a:rPr lang="en-US" sz="1800" b="1" i="1" dirty="0">
                <a:latin typeface="Century Gothic" panose="020B0502020202020204" pitchFamily="34" charset="0"/>
                <a:cs typeface="Aharoni" panose="02010803020104030203" pitchFamily="2" charset="-79"/>
              </a:rPr>
              <a:t>In Textile Industry, fabric inspection is a challenging task as the price of end product is based on the quality of the product. </a:t>
            </a:r>
            <a:br>
              <a:rPr lang="en-US" sz="1800" b="1" i="1" dirty="0">
                <a:latin typeface="Century Gothic" panose="020B0502020202020204" pitchFamily="34" charset="0"/>
                <a:cs typeface="Aharoni" panose="02010803020104030203" pitchFamily="2" charset="-79"/>
              </a:rPr>
            </a:br>
            <a:br>
              <a:rPr lang="en-US" sz="1800" b="1" i="1" dirty="0">
                <a:latin typeface="Century Gothic" panose="020B0502020202020204" pitchFamily="34" charset="0"/>
                <a:cs typeface="Aharoni" panose="02010803020104030203" pitchFamily="2" charset="-79"/>
              </a:rPr>
            </a:br>
            <a:r>
              <a:rPr lang="en-US" sz="1800" b="1" i="1" dirty="0">
                <a:latin typeface="Century Gothic" panose="020B0502020202020204" pitchFamily="34" charset="0"/>
                <a:cs typeface="Aharoni" panose="02010803020104030203" pitchFamily="2" charset="-79"/>
              </a:rPr>
              <a:t>Fabric is inspected manually</a:t>
            </a:r>
            <a:br>
              <a:rPr lang="en-US" sz="1800" b="1" i="1" dirty="0">
                <a:latin typeface="Century Gothic" panose="020B0502020202020204" pitchFamily="34" charset="0"/>
                <a:cs typeface="Aharoni" panose="02010803020104030203" pitchFamily="2" charset="-79"/>
              </a:rPr>
            </a:br>
            <a:endParaRPr lang="en-US" sz="2000" b="1" i="1" dirty="0">
              <a:solidFill>
                <a:srgbClr val="92D050"/>
              </a:solidFill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939DD46D-BDA3-40EB-B9FC-6A0E48196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226" y="-30124"/>
            <a:ext cx="2226498" cy="16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59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505884" y="1094508"/>
            <a:ext cx="7341601" cy="793171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Conventional Method</a:t>
            </a:r>
            <a:br>
              <a:rPr lang="en-US" sz="1800" b="1" dirty="0">
                <a:solidFill>
                  <a:srgbClr val="00B050"/>
                </a:solidFill>
              </a:rPr>
            </a:br>
            <a:r>
              <a:rPr lang="en-US" sz="1800" b="1" dirty="0">
                <a:solidFill>
                  <a:srgbClr val="0070C0"/>
                </a:solidFill>
              </a:rPr>
              <a:t>Training of individuals</a:t>
            </a:r>
            <a:br>
              <a:rPr lang="en-US" sz="1800" b="1" dirty="0">
                <a:solidFill>
                  <a:srgbClr val="0070C0"/>
                </a:solidFill>
              </a:rPr>
            </a:br>
            <a:r>
              <a:rPr lang="en-US" sz="1800" b="1" dirty="0">
                <a:solidFill>
                  <a:srgbClr val="0070C0"/>
                </a:solidFill>
              </a:rPr>
              <a:t>Major defects can be detected, minor remain undetected</a:t>
            </a:r>
            <a:br>
              <a:rPr lang="en-US" sz="1800" b="1" dirty="0">
                <a:solidFill>
                  <a:srgbClr val="0070C0"/>
                </a:solidFill>
              </a:rPr>
            </a:br>
            <a:r>
              <a:rPr lang="en-US" sz="1800" b="1" dirty="0">
                <a:solidFill>
                  <a:srgbClr val="0070C0"/>
                </a:solidFill>
              </a:rPr>
              <a:t>Laborious task-lots of human effort required to keep focus on production</a:t>
            </a:r>
            <a:br>
              <a:rPr lang="en-US" sz="1800" b="1" dirty="0">
                <a:solidFill>
                  <a:srgbClr val="0070C0"/>
                </a:solidFill>
              </a:rPr>
            </a:br>
            <a:r>
              <a:rPr lang="en-US" sz="1800" b="1" dirty="0">
                <a:solidFill>
                  <a:srgbClr val="0070C0"/>
                </a:solidFill>
              </a:rPr>
              <a:t>Time Consuming</a:t>
            </a:r>
            <a:br>
              <a:rPr lang="en-US" sz="1800" b="1" dirty="0">
                <a:solidFill>
                  <a:srgbClr val="0070C0"/>
                </a:solidFill>
              </a:rPr>
            </a:br>
            <a:endParaRPr lang="en-US" sz="1800" b="1" dirty="0">
              <a:solidFill>
                <a:srgbClr val="0070C0"/>
              </a:solidFill>
            </a:endParaRP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B6BEA246-ECA7-466D-9E21-927A7E94E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226" y="-30124"/>
            <a:ext cx="2226498" cy="16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89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E180D4A7-C9FB-4DFB-919C-405C955672EB}">
      <p14:showEvtLst xmlns:p14="http://schemas.microsoft.com/office/powerpoint/2010/main">
        <p14:playEvt time="2251" objId="4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>
          <a:xfrm>
            <a:off x="2715064" y="1364343"/>
            <a:ext cx="6761871" cy="3805211"/>
          </a:xfrm>
          <a:solidFill>
            <a:schemeClr val="accent1"/>
          </a:solidFill>
        </p:spPr>
        <p:txBody>
          <a:bodyPr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i="1" dirty="0">
                <a:solidFill>
                  <a:srgbClr val="92D050"/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Scope</a:t>
            </a:r>
            <a:br>
              <a:rPr lang="en-US" sz="2000" b="1" i="1" dirty="0">
                <a:solidFill>
                  <a:srgbClr val="92D050"/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</a:br>
            <a:br>
              <a:rPr lang="en-US" sz="2000" b="1" i="1" dirty="0">
                <a:latin typeface="Century Gothic" panose="020B0502020202020204" pitchFamily="34" charset="0"/>
                <a:cs typeface="Aharoni" panose="02010803020104030203" pitchFamily="2" charset="-79"/>
              </a:rPr>
            </a:br>
            <a:b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Although a lot of research has been done</a:t>
            </a:r>
            <a:b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but those methods and mechanisms are rarely used in the industry. </a:t>
            </a:r>
            <a:b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Either the available methods are expensive or rarely found in commercial market.</a:t>
            </a:r>
            <a:b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000" b="1" i="1" dirty="0">
              <a:solidFill>
                <a:srgbClr val="92D050"/>
              </a:solidFill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E96CBE87-EC4E-4B5B-B4AE-209204BA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110" y="-30124"/>
            <a:ext cx="1607614" cy="11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5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lue">
  <a:themeElements>
    <a:clrScheme name="Blue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2A729F"/>
      </a:accent1>
      <a:accent2>
        <a:srgbClr val="ECF2F6"/>
      </a:accent2>
      <a:accent3>
        <a:srgbClr val="747F83"/>
      </a:accent3>
      <a:accent4>
        <a:srgbClr val="949494"/>
      </a:accent4>
      <a:accent5>
        <a:srgbClr val="EAEAEA"/>
      </a:accent5>
      <a:accent6>
        <a:srgbClr val="D4D4D4"/>
      </a:accent6>
      <a:hlink>
        <a:srgbClr val="FEFFFF"/>
      </a:hlink>
      <a:folHlink>
        <a:srgbClr val="595959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" id="{F34F8E86-971B-8144-86D2-002F53367952}" vid="{91901892-54E1-DF40-B961-D461CE970EEF}"/>
    </a:ext>
  </a:extLst>
</a:theme>
</file>

<file path=ppt/theme/theme2.xml><?xml version="1.0" encoding="utf-8"?>
<a:theme xmlns:a="http://schemas.openxmlformats.org/drawingml/2006/main" name="Default Theme">
  <a:themeElements>
    <a:clrScheme name="SlideSalad Theme 34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747F83"/>
      </a:accent1>
      <a:accent2>
        <a:srgbClr val="949494"/>
      </a:accent2>
      <a:accent3>
        <a:srgbClr val="B6AF9D"/>
      </a:accent3>
      <a:accent4>
        <a:srgbClr val="D6CEB5"/>
      </a:accent4>
      <a:accent5>
        <a:srgbClr val="ACD0CA"/>
      </a:accent5>
      <a:accent6>
        <a:srgbClr val="ACD0C0"/>
      </a:accent6>
      <a:hlink>
        <a:srgbClr val="FFFFFF"/>
      </a:hlink>
      <a:folHlink>
        <a:srgbClr val="595959"/>
      </a:folHlink>
    </a:clrScheme>
    <a:fontScheme name="Custom 84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3.xml><?xml version="1.0" encoding="utf-8"?>
<a:theme xmlns:a="http://schemas.openxmlformats.org/drawingml/2006/main" name="LEBEMAN">
  <a:themeElements>
    <a:clrScheme name="LEBEMAN">
      <a:dk1>
        <a:srgbClr val="09244C"/>
      </a:dk1>
      <a:lt1>
        <a:srgbClr val="FFFFFF"/>
      </a:lt1>
      <a:dk2>
        <a:srgbClr val="09244C"/>
      </a:dk2>
      <a:lt2>
        <a:srgbClr val="B3E900"/>
      </a:lt2>
      <a:accent1>
        <a:srgbClr val="009CDA"/>
      </a:accent1>
      <a:accent2>
        <a:srgbClr val="AED8EF"/>
      </a:accent2>
      <a:accent3>
        <a:srgbClr val="D9ECF8"/>
      </a:accent3>
      <a:accent4>
        <a:srgbClr val="C6C8CA"/>
      </a:accent4>
      <a:accent5>
        <a:srgbClr val="77787B"/>
      </a:accent5>
      <a:accent6>
        <a:srgbClr val="B3E900"/>
      </a:accent6>
      <a:hlink>
        <a:srgbClr val="B3E900"/>
      </a:hlink>
      <a:folHlink>
        <a:srgbClr val="77787B"/>
      </a:folHlink>
    </a:clrScheme>
    <a:fontScheme name="Segoe UI Semibold &amp; Regular">
      <a:majorFont>
        <a:latin typeface="Segoe UI Semibold"/>
        <a:ea typeface=""/>
        <a:cs typeface="Segoe UI Black"/>
      </a:majorFont>
      <a:minorFont>
        <a:latin typeface="Segoe UI"/>
        <a:ea typeface=""/>
        <a:cs typeface="Segoe U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defRPr sz="140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Sheduling Main Theme">
  <a:themeElements>
    <a:clrScheme name="Custom 12">
      <a:dk1>
        <a:srgbClr val="2D2D2D"/>
      </a:dk1>
      <a:lt1>
        <a:srgbClr val="FFFFFF"/>
      </a:lt1>
      <a:dk2>
        <a:srgbClr val="2D2D2D"/>
      </a:dk2>
      <a:lt2>
        <a:srgbClr val="FFFFFF"/>
      </a:lt2>
      <a:accent1>
        <a:srgbClr val="2E7DAE"/>
      </a:accent1>
      <a:accent2>
        <a:srgbClr val="2D85CB"/>
      </a:accent2>
      <a:accent3>
        <a:srgbClr val="D8D8D8"/>
      </a:accent3>
      <a:accent4>
        <a:srgbClr val="BFBFBF"/>
      </a:accent4>
      <a:accent5>
        <a:srgbClr val="969696"/>
      </a:accent5>
      <a:accent6>
        <a:srgbClr val="424242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eduling Main Theme" id="{8F44E00C-01C5-1947-9F64-288DE72E9995}" vid="{A54D7241-00E7-374F-8862-D48A77188A57}"/>
    </a:ext>
  </a:extLst>
</a:theme>
</file>

<file path=ppt/theme/theme5.xml><?xml version="1.0" encoding="utf-8"?>
<a:theme xmlns:a="http://schemas.openxmlformats.org/drawingml/2006/main" name="Contents">
  <a:themeElements>
    <a:clrScheme name="Procyon">
      <a:dk1>
        <a:srgbClr val="FFFFFF"/>
      </a:dk1>
      <a:lt1>
        <a:srgbClr val="FFFFFF"/>
      </a:lt1>
      <a:dk2>
        <a:srgbClr val="3F3F3F"/>
      </a:dk2>
      <a:lt2>
        <a:srgbClr val="FFFFFF"/>
      </a:lt2>
      <a:accent1>
        <a:srgbClr val="3EA3F8"/>
      </a:accent1>
      <a:accent2>
        <a:srgbClr val="127CFC"/>
      </a:accent2>
      <a:accent3>
        <a:srgbClr val="0D54F3"/>
      </a:accent3>
      <a:accent4>
        <a:srgbClr val="8064A2"/>
      </a:accent4>
      <a:accent5>
        <a:srgbClr val="4BACC6"/>
      </a:accent5>
      <a:accent6>
        <a:srgbClr val="F79646"/>
      </a:accent6>
      <a:hlink>
        <a:srgbClr val="3EA3F8"/>
      </a:hlink>
      <a:folHlink>
        <a:srgbClr val="7F7F7F"/>
      </a:folHlink>
    </a:clrScheme>
    <a:fontScheme name="Procyon">
      <a:majorFont>
        <a:latin typeface="Bebas Neue Book"/>
        <a:ea typeface="Capella Bold"/>
        <a:cs typeface=""/>
      </a:majorFont>
      <a:minorFont>
        <a:latin typeface="Roboto 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196"/>
          </a:srgbClr>
        </a:solidFill>
        <a:ln w="98425" cmpd="thinThick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FFFF">
              <a:alpha val="50196"/>
            </a:srgbClr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Office Theme">
  <a:themeElements>
    <a:clrScheme name="Smartdeck Multicolor 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F6CFC"/>
      </a:accent1>
      <a:accent2>
        <a:srgbClr val="F7627B"/>
      </a:accent2>
      <a:accent3>
        <a:srgbClr val="1EDFCB"/>
      </a:accent3>
      <a:accent4>
        <a:srgbClr val="FA8E65"/>
      </a:accent4>
      <a:accent5>
        <a:srgbClr val="117DFF"/>
      </a:accent5>
      <a:accent6>
        <a:srgbClr val="69E200"/>
      </a:accent6>
      <a:hlink>
        <a:srgbClr val="0563C1"/>
      </a:hlink>
      <a:folHlink>
        <a:srgbClr val="954F72"/>
      </a:folHlink>
    </a:clrScheme>
    <a:fontScheme name="Custom 19">
      <a:majorFont>
        <a:latin typeface="Gilroy ExtraBold"/>
        <a:ea typeface=""/>
        <a:cs typeface=""/>
      </a:majorFont>
      <a:minorFont>
        <a:latin typeface="Gilro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1FF"/>
      </a:accent1>
      <a:accent2>
        <a:srgbClr val="5348E6"/>
      </a:accent2>
      <a:accent3>
        <a:srgbClr val="7E7F7E"/>
      </a:accent3>
      <a:accent4>
        <a:srgbClr val="BFBEC1"/>
      </a:accent4>
      <a:accent5>
        <a:srgbClr val="03C591"/>
      </a:accent5>
      <a:accent6>
        <a:srgbClr val="16BAB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4393</TotalTime>
  <Words>2129</Words>
  <Application>Microsoft Office PowerPoint</Application>
  <PresentationFormat>Widescreen</PresentationFormat>
  <Paragraphs>351</Paragraphs>
  <Slides>53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53</vt:i4>
      </vt:variant>
    </vt:vector>
  </HeadingPairs>
  <TitlesOfParts>
    <vt:vector size="77" baseType="lpstr">
      <vt:lpstr>Arial</vt:lpstr>
      <vt:lpstr>Arial</vt:lpstr>
      <vt:lpstr>Bebas Neue Book</vt:lpstr>
      <vt:lpstr>Bebas Neue Regular</vt:lpstr>
      <vt:lpstr>Calibri</vt:lpstr>
      <vt:lpstr>Calibri Light</vt:lpstr>
      <vt:lpstr>Cambria</vt:lpstr>
      <vt:lpstr>Century Gothic</vt:lpstr>
      <vt:lpstr>Gilroy ExtraBold</vt:lpstr>
      <vt:lpstr>Gilroy Light</vt:lpstr>
      <vt:lpstr>Open Sans</vt:lpstr>
      <vt:lpstr>Roboto</vt:lpstr>
      <vt:lpstr>Roboto Light</vt:lpstr>
      <vt:lpstr>Symbol</vt:lpstr>
      <vt:lpstr>Times New Roman</vt:lpstr>
      <vt:lpstr>Wingdings</vt:lpstr>
      <vt:lpstr>Wingdings 2</vt:lpstr>
      <vt:lpstr>Blue</vt:lpstr>
      <vt:lpstr>Default Theme</vt:lpstr>
      <vt:lpstr>LEBEMAN</vt:lpstr>
      <vt:lpstr>Sheduling Main Theme</vt:lpstr>
      <vt:lpstr>Contents</vt:lpstr>
      <vt:lpstr>2_Office Theme</vt:lpstr>
      <vt:lpstr>Office Theme</vt:lpstr>
      <vt:lpstr>PowerPoint Presentation</vt:lpstr>
      <vt:lpstr>PowerPoint Presentation</vt:lpstr>
      <vt:lpstr>Fabric Inspection Methods</vt:lpstr>
      <vt:lpstr>PowerPoint Presentation</vt:lpstr>
      <vt:lpstr>Fabric Inspection Methods</vt:lpstr>
      <vt:lpstr>Fabric Inspection Methods</vt:lpstr>
      <vt:lpstr>Problem Statement  In Textile Industry, fabric inspection is a challenging task as the price of end product is based on the quality of the product.   Fabric is inspected manually </vt:lpstr>
      <vt:lpstr>Conventional Method Training of individuals Major defects can be detected, minor remain undetected Laborious task-lots of human effort required to keep focus on production Time Consuming </vt:lpstr>
      <vt:lpstr>Scope   Although a lot of research has been done  but those methods and mechanisms are rarely used in the industry.   Either the available methods are expensive or rarely found in commercial market. </vt:lpstr>
      <vt:lpstr>PowerPoint Presentation</vt:lpstr>
      <vt:lpstr>Requirements model should have a high detection accuracy Model should be fully trained for all types of fabrics A high detection speed for real time implementation  </vt:lpstr>
      <vt:lpstr>PowerPoint Presentation</vt:lpstr>
      <vt:lpstr>PowerPoint Presentation</vt:lpstr>
      <vt:lpstr>PowerPoint Presentation</vt:lpstr>
      <vt:lpstr>PowerPoint Presentation</vt:lpstr>
      <vt:lpstr>Benchmarking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SMOTEENN size 200x800 </vt:lpstr>
      <vt:lpstr>PowerPoint Presentation</vt:lpstr>
      <vt:lpstr>SMOTEENN size 245x345  </vt:lpstr>
      <vt:lpstr>SMOTEENN  Size 200x800 </vt:lpstr>
      <vt:lpstr>SMOTEENN Size 150 x700</vt:lpstr>
      <vt:lpstr>SMOTEENN Size 245 x345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Saima Saleem</dc:creator>
  <cp:lastModifiedBy>Saima Saleem</cp:lastModifiedBy>
  <cp:revision>93</cp:revision>
  <dcterms:created xsi:type="dcterms:W3CDTF">2019-12-10T16:07:01Z</dcterms:created>
  <dcterms:modified xsi:type="dcterms:W3CDTF">2023-01-03T16:01:59Z</dcterms:modified>
</cp:coreProperties>
</file>